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4" r:id="rId2"/>
    <p:sldId id="325" r:id="rId3"/>
    <p:sldId id="327" r:id="rId4"/>
    <p:sldId id="331" r:id="rId5"/>
    <p:sldId id="332" r:id="rId6"/>
    <p:sldId id="326" r:id="rId7"/>
    <p:sldId id="358" r:id="rId8"/>
    <p:sldId id="359" r:id="rId9"/>
    <p:sldId id="360" r:id="rId10"/>
    <p:sldId id="361" r:id="rId11"/>
    <p:sldId id="362" r:id="rId12"/>
    <p:sldId id="363" r:id="rId13"/>
    <p:sldId id="364" r:id="rId14"/>
    <p:sldId id="328" r:id="rId15"/>
    <p:sldId id="329" r:id="rId16"/>
    <p:sldId id="330" r:id="rId17"/>
    <p:sldId id="366" r:id="rId18"/>
    <p:sldId id="367" r:id="rId19"/>
    <p:sldId id="368" r:id="rId20"/>
    <p:sldId id="369" r:id="rId21"/>
    <p:sldId id="370" r:id="rId22"/>
    <p:sldId id="371" r:id="rId23"/>
    <p:sldId id="333" r:id="rId24"/>
    <p:sldId id="344" r:id="rId25"/>
    <p:sldId id="351" r:id="rId26"/>
    <p:sldId id="352" r:id="rId27"/>
    <p:sldId id="353" r:id="rId28"/>
    <p:sldId id="354" r:id="rId29"/>
    <p:sldId id="335" r:id="rId30"/>
    <p:sldId id="348" r:id="rId31"/>
    <p:sldId id="349" r:id="rId32"/>
    <p:sldId id="350" r:id="rId33"/>
    <p:sldId id="336" r:id="rId34"/>
    <p:sldId id="337" r:id="rId35"/>
    <p:sldId id="339" r:id="rId36"/>
    <p:sldId id="355" r:id="rId37"/>
    <p:sldId id="340" r:id="rId38"/>
    <p:sldId id="341" r:id="rId39"/>
    <p:sldId id="356" r:id="rId40"/>
    <p:sldId id="357" r:id="rId41"/>
    <p:sldId id="342" r:id="rId42"/>
    <p:sldId id="34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B7188-3E8B-B073-A60B-622B3069A4A2}" v="27" dt="2025-02-08T11:12:52.570"/>
    <p1510:client id="{262F791A-D6FB-C568-73BA-31EE37401A3A}" v="1943" dt="2025-02-08T07:45:49.328"/>
    <p1510:client id="{8E6360E0-DE1D-5C02-136C-EB6574ACCEB5}" v="1239" dt="2025-02-08T10:51:49.613"/>
    <p1510:client id="{DC0C6B38-034B-D100-CB17-D55CBDAE5B84}" v="4" dt="2025-02-10T05:06:28.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Patil" userId="S::vishal.patil@teamhgs.com::ea50a045-4626-4d40-b70c-72a9f39c2c6b" providerId="AD" clId="Web-{28E740FF-6F3B-CE25-7B1A-7CA4B98952CF}"/>
    <pc:docChg chg="addSld delSld modSld">
      <pc:chgData name="Vishal Patil" userId="S::vishal.patil@teamhgs.com::ea50a045-4626-4d40-b70c-72a9f39c2c6b" providerId="AD" clId="Web-{28E740FF-6F3B-CE25-7B1A-7CA4B98952CF}" dt="2025-02-05T11:07:22.924" v="1832"/>
      <pc:docMkLst>
        <pc:docMk/>
      </pc:docMkLst>
      <pc:sldChg chg="del">
        <pc:chgData name="Vishal Patil" userId="S::vishal.patil@teamhgs.com::ea50a045-4626-4d40-b70c-72a9f39c2c6b" providerId="AD" clId="Web-{28E740FF-6F3B-CE25-7B1A-7CA4B98952CF}" dt="2025-02-05T10:21:16.705" v="3"/>
        <pc:sldMkLst>
          <pc:docMk/>
          <pc:sldMk cId="109857222" sldId="256"/>
        </pc:sldMkLst>
      </pc:sldChg>
      <pc:sldChg chg="modSp add del">
        <pc:chgData name="Vishal Patil" userId="S::vishal.patil@teamhgs.com::ea50a045-4626-4d40-b70c-72a9f39c2c6b" providerId="AD" clId="Web-{28E740FF-6F3B-CE25-7B1A-7CA4B98952CF}" dt="2025-02-05T10:21:56.128" v="29" actId="20577"/>
        <pc:sldMkLst>
          <pc:docMk/>
          <pc:sldMk cId="1911604093" sldId="304"/>
        </pc:sldMkLst>
        <pc:spChg chg="mod">
          <ac:chgData name="Vishal Patil" userId="S::vishal.patil@teamhgs.com::ea50a045-4626-4d40-b70c-72a9f39c2c6b" providerId="AD" clId="Web-{28E740FF-6F3B-CE25-7B1A-7CA4B98952CF}" dt="2025-02-05T10:21:56.128" v="29" actId="20577"/>
          <ac:spMkLst>
            <pc:docMk/>
            <pc:sldMk cId="1911604093" sldId="304"/>
            <ac:spMk id="2" creationId="{C311E4EC-C02C-E541-8A11-DCDD4C901C03}"/>
          </ac:spMkLst>
        </pc:spChg>
      </pc:sldChg>
      <pc:sldChg chg="addSp delSp modSp add">
        <pc:chgData name="Vishal Patil" userId="S::vishal.patil@teamhgs.com::ea50a045-4626-4d40-b70c-72a9f39c2c6b" providerId="AD" clId="Web-{28E740FF-6F3B-CE25-7B1A-7CA4B98952CF}" dt="2025-02-05T10:27:20.402" v="156" actId="20577"/>
        <pc:sldMkLst>
          <pc:docMk/>
          <pc:sldMk cId="792328030" sldId="325"/>
        </pc:sldMkLst>
        <pc:spChg chg="add mod">
          <ac:chgData name="Vishal Patil" userId="S::vishal.patil@teamhgs.com::ea50a045-4626-4d40-b70c-72a9f39c2c6b" providerId="AD" clId="Web-{28E740FF-6F3B-CE25-7B1A-7CA4B98952CF}" dt="2025-02-05T10:27:20.402" v="156" actId="20577"/>
          <ac:spMkLst>
            <pc:docMk/>
            <pc:sldMk cId="792328030" sldId="325"/>
            <ac:spMk id="2" creationId="{3C746C12-9D18-BBBF-DDC0-7E46DF223459}"/>
          </ac:spMkLst>
        </pc:spChg>
        <pc:spChg chg="mod">
          <ac:chgData name="Vishal Patil" userId="S::vishal.patil@teamhgs.com::ea50a045-4626-4d40-b70c-72a9f39c2c6b" providerId="AD" clId="Web-{28E740FF-6F3B-CE25-7B1A-7CA4B98952CF}" dt="2025-02-05T10:23:52.209" v="50" actId="20577"/>
          <ac:spMkLst>
            <pc:docMk/>
            <pc:sldMk cId="792328030" sldId="325"/>
            <ac:spMk id="5" creationId="{B0FBC68C-B7D7-D13A-5524-2899C9F75505}"/>
          </ac:spMkLst>
        </pc:spChg>
      </pc:sldChg>
      <pc:sldChg chg="modSp add replId">
        <pc:chgData name="Vishal Patil" userId="S::vishal.patil@teamhgs.com::ea50a045-4626-4d40-b70c-72a9f39c2c6b" providerId="AD" clId="Web-{28E740FF-6F3B-CE25-7B1A-7CA4B98952CF}" dt="2025-02-05T10:45:34.933" v="1038" actId="20577"/>
        <pc:sldMkLst>
          <pc:docMk/>
          <pc:sldMk cId="1600601208" sldId="326"/>
        </pc:sldMkLst>
        <pc:spChg chg="mod">
          <ac:chgData name="Vishal Patil" userId="S::vishal.patil@teamhgs.com::ea50a045-4626-4d40-b70c-72a9f39c2c6b" providerId="AD" clId="Web-{28E740FF-6F3B-CE25-7B1A-7CA4B98952CF}" dt="2025-02-05T10:45:34.933" v="1038" actId="20577"/>
          <ac:spMkLst>
            <pc:docMk/>
            <pc:sldMk cId="1600601208" sldId="326"/>
            <ac:spMk id="5" creationId="{BF35DC4D-D861-BFB9-AE36-11505EB8A53D}"/>
          </ac:spMkLst>
        </pc:spChg>
      </pc:sldChg>
      <pc:sldChg chg="addSp delSp modSp add replId">
        <pc:chgData name="Vishal Patil" userId="S::vishal.patil@teamhgs.com::ea50a045-4626-4d40-b70c-72a9f39c2c6b" providerId="AD" clId="Web-{28E740FF-6F3B-CE25-7B1A-7CA4B98952CF}" dt="2025-02-05T11:00:55.913" v="1737"/>
        <pc:sldMkLst>
          <pc:docMk/>
          <pc:sldMk cId="1823210453" sldId="327"/>
        </pc:sldMkLst>
        <pc:spChg chg="mod">
          <ac:chgData name="Vishal Patil" userId="S::vishal.patil@teamhgs.com::ea50a045-4626-4d40-b70c-72a9f39c2c6b" providerId="AD" clId="Web-{28E740FF-6F3B-CE25-7B1A-7CA4B98952CF}" dt="2025-02-05T10:45:13.870" v="1032" actId="20577"/>
          <ac:spMkLst>
            <pc:docMk/>
            <pc:sldMk cId="1823210453" sldId="327"/>
            <ac:spMk id="5" creationId="{DD1C851C-FCF2-98E6-DBAC-6A2451FEDEA7}"/>
          </ac:spMkLst>
        </pc:spChg>
        <pc:graphicFrameChg chg="add mod modGraphic">
          <ac:chgData name="Vishal Patil" userId="S::vishal.patil@teamhgs.com::ea50a045-4626-4d40-b70c-72a9f39c2c6b" providerId="AD" clId="Web-{28E740FF-6F3B-CE25-7B1A-7CA4B98952CF}" dt="2025-02-05T11:00:55.913" v="1737"/>
          <ac:graphicFrameMkLst>
            <pc:docMk/>
            <pc:sldMk cId="1823210453" sldId="327"/>
            <ac:graphicFrameMk id="3" creationId="{2AFDA147-014F-2B0C-A313-574CD673E27E}"/>
          </ac:graphicFrameMkLst>
        </pc:graphicFrameChg>
      </pc:sldChg>
      <pc:sldChg chg="modSp add replId">
        <pc:chgData name="Vishal Patil" userId="S::vishal.patil@teamhgs.com::ea50a045-4626-4d40-b70c-72a9f39c2c6b" providerId="AD" clId="Web-{28E740FF-6F3B-CE25-7B1A-7CA4B98952CF}" dt="2025-02-05T10:45:49.278" v="1044" actId="20577"/>
        <pc:sldMkLst>
          <pc:docMk/>
          <pc:sldMk cId="2949621765" sldId="328"/>
        </pc:sldMkLst>
        <pc:spChg chg="mod">
          <ac:chgData name="Vishal Patil" userId="S::vishal.patil@teamhgs.com::ea50a045-4626-4d40-b70c-72a9f39c2c6b" providerId="AD" clId="Web-{28E740FF-6F3B-CE25-7B1A-7CA4B98952CF}" dt="2025-02-05T10:45:49.278" v="1044" actId="20577"/>
          <ac:spMkLst>
            <pc:docMk/>
            <pc:sldMk cId="2949621765" sldId="328"/>
            <ac:spMk id="5" creationId="{D40E4072-C047-940B-8156-3E2922F56CE4}"/>
          </ac:spMkLst>
        </pc:spChg>
      </pc:sldChg>
      <pc:sldChg chg="modSp add replId">
        <pc:chgData name="Vishal Patil" userId="S::vishal.patil@teamhgs.com::ea50a045-4626-4d40-b70c-72a9f39c2c6b" providerId="AD" clId="Web-{28E740FF-6F3B-CE25-7B1A-7CA4B98952CF}" dt="2025-02-05T10:46:02.106" v="1050" actId="20577"/>
        <pc:sldMkLst>
          <pc:docMk/>
          <pc:sldMk cId="2396567147" sldId="329"/>
        </pc:sldMkLst>
        <pc:spChg chg="mod">
          <ac:chgData name="Vishal Patil" userId="S::vishal.patil@teamhgs.com::ea50a045-4626-4d40-b70c-72a9f39c2c6b" providerId="AD" clId="Web-{28E740FF-6F3B-CE25-7B1A-7CA4B98952CF}" dt="2025-02-05T10:46:02.106" v="1050" actId="20577"/>
          <ac:spMkLst>
            <pc:docMk/>
            <pc:sldMk cId="2396567147" sldId="329"/>
            <ac:spMk id="5" creationId="{06B616DE-E708-B18B-FCF0-65DB0484FF82}"/>
          </ac:spMkLst>
        </pc:spChg>
      </pc:sldChg>
      <pc:sldChg chg="modSp add replId">
        <pc:chgData name="Vishal Patil" userId="S::vishal.patil@teamhgs.com::ea50a045-4626-4d40-b70c-72a9f39c2c6b" providerId="AD" clId="Web-{28E740FF-6F3B-CE25-7B1A-7CA4B98952CF}" dt="2025-02-05T10:46:19.403" v="1053" actId="20577"/>
        <pc:sldMkLst>
          <pc:docMk/>
          <pc:sldMk cId="770456203" sldId="330"/>
        </pc:sldMkLst>
        <pc:spChg chg="mod">
          <ac:chgData name="Vishal Patil" userId="S::vishal.patil@teamhgs.com::ea50a045-4626-4d40-b70c-72a9f39c2c6b" providerId="AD" clId="Web-{28E740FF-6F3B-CE25-7B1A-7CA4B98952CF}" dt="2025-02-05T10:46:19.403" v="1053" actId="20577"/>
          <ac:spMkLst>
            <pc:docMk/>
            <pc:sldMk cId="770456203" sldId="330"/>
            <ac:spMk id="5" creationId="{9C80AD76-0601-7C9D-DE5D-12A28555C839}"/>
          </ac:spMkLst>
        </pc:spChg>
      </pc:sldChg>
      <pc:sldChg chg="modSp add replId">
        <pc:chgData name="Vishal Patil" userId="S::vishal.patil@teamhgs.com::ea50a045-4626-4d40-b70c-72a9f39c2c6b" providerId="AD" clId="Web-{28E740FF-6F3B-CE25-7B1A-7CA4B98952CF}" dt="2025-02-05T11:02:21.478" v="1768"/>
        <pc:sldMkLst>
          <pc:docMk/>
          <pc:sldMk cId="1825886558" sldId="331"/>
        </pc:sldMkLst>
        <pc:spChg chg="mod">
          <ac:chgData name="Vishal Patil" userId="S::vishal.patil@teamhgs.com::ea50a045-4626-4d40-b70c-72a9f39c2c6b" providerId="AD" clId="Web-{28E740FF-6F3B-CE25-7B1A-7CA4B98952CF}" dt="2025-02-05T10:46:49.029" v="1057" actId="20577"/>
          <ac:spMkLst>
            <pc:docMk/>
            <pc:sldMk cId="1825886558" sldId="331"/>
            <ac:spMk id="5" creationId="{BA3B7E14-4782-76A9-CFF3-DEC9FDC84937}"/>
          </ac:spMkLst>
        </pc:spChg>
        <pc:graphicFrameChg chg="mod modGraphic">
          <ac:chgData name="Vishal Patil" userId="S::vishal.patil@teamhgs.com::ea50a045-4626-4d40-b70c-72a9f39c2c6b" providerId="AD" clId="Web-{28E740FF-6F3B-CE25-7B1A-7CA4B98952CF}" dt="2025-02-05T11:02:21.478" v="1768"/>
          <ac:graphicFrameMkLst>
            <pc:docMk/>
            <pc:sldMk cId="1825886558" sldId="331"/>
            <ac:graphicFrameMk id="3" creationId="{6BDF10B5-3F55-A823-5502-D5B07DCF0E99}"/>
          </ac:graphicFrameMkLst>
        </pc:graphicFrameChg>
      </pc:sldChg>
      <pc:sldChg chg="modSp add replId">
        <pc:chgData name="Vishal Patil" userId="S::vishal.patil@teamhgs.com::ea50a045-4626-4d40-b70c-72a9f39c2c6b" providerId="AD" clId="Web-{28E740FF-6F3B-CE25-7B1A-7CA4B98952CF}" dt="2025-02-05T11:07:22.924" v="1832"/>
        <pc:sldMkLst>
          <pc:docMk/>
          <pc:sldMk cId="745918529" sldId="332"/>
        </pc:sldMkLst>
        <pc:spChg chg="mod">
          <ac:chgData name="Vishal Patil" userId="S::vishal.patil@teamhgs.com::ea50a045-4626-4d40-b70c-72a9f39c2c6b" providerId="AD" clId="Web-{28E740FF-6F3B-CE25-7B1A-7CA4B98952CF}" dt="2025-02-05T10:46:57.701" v="1059" actId="20577"/>
          <ac:spMkLst>
            <pc:docMk/>
            <pc:sldMk cId="745918529" sldId="332"/>
            <ac:spMk id="5" creationId="{DF3DE8B1-7F17-7CC9-ACBB-024AD5DE2A3D}"/>
          </ac:spMkLst>
        </pc:spChg>
        <pc:graphicFrameChg chg="mod modGraphic">
          <ac:chgData name="Vishal Patil" userId="S::vishal.patil@teamhgs.com::ea50a045-4626-4d40-b70c-72a9f39c2c6b" providerId="AD" clId="Web-{28E740FF-6F3B-CE25-7B1A-7CA4B98952CF}" dt="2025-02-05T11:07:22.924" v="1832"/>
          <ac:graphicFrameMkLst>
            <pc:docMk/>
            <pc:sldMk cId="745918529" sldId="332"/>
            <ac:graphicFrameMk id="3" creationId="{D2A64EA1-F4DF-06BA-62E5-1A1EA0C578BF}"/>
          </ac:graphicFrameMkLst>
        </pc:graphicFrameChg>
      </pc:sldChg>
      <pc:sldChg chg="modSp add replId">
        <pc:chgData name="Vishal Patil" userId="S::vishal.patil@teamhgs.com::ea50a045-4626-4d40-b70c-72a9f39c2c6b" providerId="AD" clId="Web-{28E740FF-6F3B-CE25-7B1A-7CA4B98952CF}" dt="2025-02-05T11:02:48.650" v="1770" actId="20577"/>
        <pc:sldMkLst>
          <pc:docMk/>
          <pc:sldMk cId="503667844" sldId="333"/>
        </pc:sldMkLst>
        <pc:spChg chg="mod">
          <ac:chgData name="Vishal Patil" userId="S::vishal.patil@teamhgs.com::ea50a045-4626-4d40-b70c-72a9f39c2c6b" providerId="AD" clId="Web-{28E740FF-6F3B-CE25-7B1A-7CA4B98952CF}" dt="2025-02-05T11:02:48.650" v="1770" actId="20577"/>
          <ac:spMkLst>
            <pc:docMk/>
            <pc:sldMk cId="503667844" sldId="333"/>
            <ac:spMk id="5" creationId="{2F47A9A0-0A01-81D8-06A7-4047A9C9F7E3}"/>
          </ac:spMkLst>
        </pc:spChg>
      </pc:sldChg>
      <pc:sldChg chg="modSp add replId">
        <pc:chgData name="Vishal Patil" userId="S::vishal.patil@teamhgs.com::ea50a045-4626-4d40-b70c-72a9f39c2c6b" providerId="AD" clId="Web-{28E740FF-6F3B-CE25-7B1A-7CA4B98952CF}" dt="2025-02-05T11:03:08.182" v="1775" actId="20577"/>
        <pc:sldMkLst>
          <pc:docMk/>
          <pc:sldMk cId="1458700317" sldId="334"/>
        </pc:sldMkLst>
      </pc:sldChg>
      <pc:sldChg chg="modSp add replId">
        <pc:chgData name="Vishal Patil" userId="S::vishal.patil@teamhgs.com::ea50a045-4626-4d40-b70c-72a9f39c2c6b" providerId="AD" clId="Web-{28E740FF-6F3B-CE25-7B1A-7CA4B98952CF}" dt="2025-02-05T11:03:20.526" v="1777" actId="20577"/>
        <pc:sldMkLst>
          <pc:docMk/>
          <pc:sldMk cId="822053031" sldId="335"/>
        </pc:sldMkLst>
        <pc:spChg chg="mod">
          <ac:chgData name="Vishal Patil" userId="S::vishal.patil@teamhgs.com::ea50a045-4626-4d40-b70c-72a9f39c2c6b" providerId="AD" clId="Web-{28E740FF-6F3B-CE25-7B1A-7CA4B98952CF}" dt="2025-02-05T11:03:20.526" v="1777" actId="20577"/>
          <ac:spMkLst>
            <pc:docMk/>
            <pc:sldMk cId="822053031" sldId="335"/>
            <ac:spMk id="5" creationId="{E44D96C9-B620-5BFD-9E07-ACCCB04EC6F5}"/>
          </ac:spMkLst>
        </pc:spChg>
      </pc:sldChg>
      <pc:sldChg chg="modSp add replId">
        <pc:chgData name="Vishal Patil" userId="S::vishal.patil@teamhgs.com::ea50a045-4626-4d40-b70c-72a9f39c2c6b" providerId="AD" clId="Web-{28E740FF-6F3B-CE25-7B1A-7CA4B98952CF}" dt="2025-02-05T11:03:54.355" v="1781" actId="20577"/>
        <pc:sldMkLst>
          <pc:docMk/>
          <pc:sldMk cId="424563470" sldId="336"/>
        </pc:sldMkLst>
        <pc:spChg chg="mod">
          <ac:chgData name="Vishal Patil" userId="S::vishal.patil@teamhgs.com::ea50a045-4626-4d40-b70c-72a9f39c2c6b" providerId="AD" clId="Web-{28E740FF-6F3B-CE25-7B1A-7CA4B98952CF}" dt="2025-02-05T11:03:54.355" v="1781" actId="20577"/>
          <ac:spMkLst>
            <pc:docMk/>
            <pc:sldMk cId="424563470" sldId="336"/>
            <ac:spMk id="5" creationId="{188554CA-04EF-E078-718B-41E2A5E0820E}"/>
          </ac:spMkLst>
        </pc:spChg>
      </pc:sldChg>
      <pc:sldChg chg="modSp add replId">
        <pc:chgData name="Vishal Patil" userId="S::vishal.patil@teamhgs.com::ea50a045-4626-4d40-b70c-72a9f39c2c6b" providerId="AD" clId="Web-{28E740FF-6F3B-CE25-7B1A-7CA4B98952CF}" dt="2025-02-05T11:04:17.403" v="1786" actId="20577"/>
        <pc:sldMkLst>
          <pc:docMk/>
          <pc:sldMk cId="2180054398" sldId="337"/>
        </pc:sldMkLst>
        <pc:spChg chg="mod">
          <ac:chgData name="Vishal Patil" userId="S::vishal.patil@teamhgs.com::ea50a045-4626-4d40-b70c-72a9f39c2c6b" providerId="AD" clId="Web-{28E740FF-6F3B-CE25-7B1A-7CA4B98952CF}" dt="2025-02-05T11:04:17.403" v="1786" actId="20577"/>
          <ac:spMkLst>
            <pc:docMk/>
            <pc:sldMk cId="2180054398" sldId="337"/>
            <ac:spMk id="5" creationId="{7025669B-077E-7969-8FDA-CCB481A09DF2}"/>
          </ac:spMkLst>
        </pc:spChg>
      </pc:sldChg>
      <pc:sldChg chg="add del replId">
        <pc:chgData name="Vishal Patil" userId="S::vishal.patil@teamhgs.com::ea50a045-4626-4d40-b70c-72a9f39c2c6b" providerId="AD" clId="Web-{28E740FF-6F3B-CE25-7B1A-7CA4B98952CF}" dt="2025-02-05T11:06:10.906" v="1815"/>
        <pc:sldMkLst>
          <pc:docMk/>
          <pc:sldMk cId="1399987363" sldId="338"/>
        </pc:sldMkLst>
      </pc:sldChg>
      <pc:sldChg chg="modSp add replId">
        <pc:chgData name="Vishal Patil" userId="S::vishal.patil@teamhgs.com::ea50a045-4626-4d40-b70c-72a9f39c2c6b" providerId="AD" clId="Web-{28E740FF-6F3B-CE25-7B1A-7CA4B98952CF}" dt="2025-02-05T11:04:36.763" v="1787" actId="20577"/>
        <pc:sldMkLst>
          <pc:docMk/>
          <pc:sldMk cId="3106696929" sldId="339"/>
        </pc:sldMkLst>
        <pc:spChg chg="mod">
          <ac:chgData name="Vishal Patil" userId="S::vishal.patil@teamhgs.com::ea50a045-4626-4d40-b70c-72a9f39c2c6b" providerId="AD" clId="Web-{28E740FF-6F3B-CE25-7B1A-7CA4B98952CF}" dt="2025-02-05T11:04:36.763" v="1787" actId="20577"/>
          <ac:spMkLst>
            <pc:docMk/>
            <pc:sldMk cId="3106696929" sldId="339"/>
            <ac:spMk id="5" creationId="{401B0AC6-AA7E-94C1-CDA4-E6A443DC15A6}"/>
          </ac:spMkLst>
        </pc:spChg>
      </pc:sldChg>
      <pc:sldChg chg="modSp add replId">
        <pc:chgData name="Vishal Patil" userId="S::vishal.patil@teamhgs.com::ea50a045-4626-4d40-b70c-72a9f39c2c6b" providerId="AD" clId="Web-{28E740FF-6F3B-CE25-7B1A-7CA4B98952CF}" dt="2025-02-05T11:05:32.030" v="1808" actId="20577"/>
        <pc:sldMkLst>
          <pc:docMk/>
          <pc:sldMk cId="1447116485" sldId="340"/>
        </pc:sldMkLst>
        <pc:spChg chg="mod">
          <ac:chgData name="Vishal Patil" userId="S::vishal.patil@teamhgs.com::ea50a045-4626-4d40-b70c-72a9f39c2c6b" providerId="AD" clId="Web-{28E740FF-6F3B-CE25-7B1A-7CA4B98952CF}" dt="2025-02-05T11:05:32.030" v="1808" actId="20577"/>
          <ac:spMkLst>
            <pc:docMk/>
            <pc:sldMk cId="1447116485" sldId="340"/>
            <ac:spMk id="5" creationId="{B7AE6FE5-435C-B83A-AA38-038634F7BA4C}"/>
          </ac:spMkLst>
        </pc:spChg>
      </pc:sldChg>
      <pc:sldChg chg="modSp add replId">
        <pc:chgData name="Vishal Patil" userId="S::vishal.patil@teamhgs.com::ea50a045-4626-4d40-b70c-72a9f39c2c6b" providerId="AD" clId="Web-{28E740FF-6F3B-CE25-7B1A-7CA4B98952CF}" dt="2025-02-05T11:06:26.469" v="1821" actId="20577"/>
        <pc:sldMkLst>
          <pc:docMk/>
          <pc:sldMk cId="2966460876" sldId="341"/>
        </pc:sldMkLst>
        <pc:spChg chg="mod">
          <ac:chgData name="Vishal Patil" userId="S::vishal.patil@teamhgs.com::ea50a045-4626-4d40-b70c-72a9f39c2c6b" providerId="AD" clId="Web-{28E740FF-6F3B-CE25-7B1A-7CA4B98952CF}" dt="2025-02-05T11:06:26.469" v="1821" actId="20577"/>
          <ac:spMkLst>
            <pc:docMk/>
            <pc:sldMk cId="2966460876" sldId="341"/>
            <ac:spMk id="5" creationId="{3CD3B018-983F-D4A8-7981-6D2D6252E358}"/>
          </ac:spMkLst>
        </pc:spChg>
      </pc:sldChg>
      <pc:sldChg chg="modSp add replId">
        <pc:chgData name="Vishal Patil" userId="S::vishal.patil@teamhgs.com::ea50a045-4626-4d40-b70c-72a9f39c2c6b" providerId="AD" clId="Web-{28E740FF-6F3B-CE25-7B1A-7CA4B98952CF}" dt="2025-02-05T11:06:49.891" v="1826" actId="20577"/>
        <pc:sldMkLst>
          <pc:docMk/>
          <pc:sldMk cId="3516494811" sldId="342"/>
        </pc:sldMkLst>
        <pc:spChg chg="mod">
          <ac:chgData name="Vishal Patil" userId="S::vishal.patil@teamhgs.com::ea50a045-4626-4d40-b70c-72a9f39c2c6b" providerId="AD" clId="Web-{28E740FF-6F3B-CE25-7B1A-7CA4B98952CF}" dt="2025-02-05T11:06:49.891" v="1826" actId="20577"/>
          <ac:spMkLst>
            <pc:docMk/>
            <pc:sldMk cId="3516494811" sldId="342"/>
            <ac:spMk id="5" creationId="{90939E72-6FD7-A108-9DAD-C127C42DC726}"/>
          </ac:spMkLst>
        </pc:spChg>
      </pc:sldChg>
      <pc:sldChg chg="modSp add replId">
        <pc:chgData name="Vishal Patil" userId="S::vishal.patil@teamhgs.com::ea50a045-4626-4d40-b70c-72a9f39c2c6b" providerId="AD" clId="Web-{28E740FF-6F3B-CE25-7B1A-7CA4B98952CF}" dt="2025-02-05T11:07:15.205" v="1830" actId="20577"/>
        <pc:sldMkLst>
          <pc:docMk/>
          <pc:sldMk cId="3064861816" sldId="343"/>
        </pc:sldMkLst>
        <pc:spChg chg="mod">
          <ac:chgData name="Vishal Patil" userId="S::vishal.patil@teamhgs.com::ea50a045-4626-4d40-b70c-72a9f39c2c6b" providerId="AD" clId="Web-{28E740FF-6F3B-CE25-7B1A-7CA4B98952CF}" dt="2025-02-05T11:07:15.205" v="1830" actId="20577"/>
          <ac:spMkLst>
            <pc:docMk/>
            <pc:sldMk cId="3064861816" sldId="343"/>
            <ac:spMk id="5" creationId="{D670324B-AB3E-456A-0596-DC247383AF15}"/>
          </ac:spMkLst>
        </pc:spChg>
      </pc:sldChg>
      <pc:sldMasterChg chg="addSldLayout">
        <pc:chgData name="Vishal Patil" userId="S::vishal.patil@teamhgs.com::ea50a045-4626-4d40-b70c-72a9f39c2c6b" providerId="AD" clId="Web-{28E740FF-6F3B-CE25-7B1A-7CA4B98952CF}" dt="2025-02-05T10:22:27.378" v="30"/>
        <pc:sldMasterMkLst>
          <pc:docMk/>
          <pc:sldMasterMk cId="2460954070" sldId="2147483660"/>
        </pc:sldMasterMkLst>
        <pc:sldLayoutChg chg="add">
          <pc:chgData name="Vishal Patil" userId="S::vishal.patil@teamhgs.com::ea50a045-4626-4d40-b70c-72a9f39c2c6b" providerId="AD" clId="Web-{28E740FF-6F3B-CE25-7B1A-7CA4B98952CF}" dt="2025-02-05T10:21:08.407" v="0"/>
          <pc:sldLayoutMkLst>
            <pc:docMk/>
            <pc:sldMasterMk cId="2460954070" sldId="2147483660"/>
            <pc:sldLayoutMk cId="1711104202" sldId="2147483672"/>
          </pc:sldLayoutMkLst>
        </pc:sldLayoutChg>
        <pc:sldLayoutChg chg="add">
          <pc:chgData name="Vishal Patil" userId="S::vishal.patil@teamhgs.com::ea50a045-4626-4d40-b70c-72a9f39c2c6b" providerId="AD" clId="Web-{28E740FF-6F3B-CE25-7B1A-7CA4B98952CF}" dt="2025-02-05T10:22:27.378" v="30"/>
          <pc:sldLayoutMkLst>
            <pc:docMk/>
            <pc:sldMasterMk cId="2460954070" sldId="2147483660"/>
            <pc:sldLayoutMk cId="2530734329" sldId="2147483673"/>
          </pc:sldLayoutMkLst>
        </pc:sldLayoutChg>
      </pc:sldMasterChg>
    </pc:docChg>
  </pc:docChgLst>
  <pc:docChgLst>
    <pc:chgData name="Chirag Verma" userId="S::chirag.verma@teamhgs.com::c1cc3420-a3c0-45ec-ae49-638f04b4803f" providerId="AD" clId="Web-{225B7188-3E8B-B073-A60B-622B3069A4A2}"/>
    <pc:docChg chg="modSld">
      <pc:chgData name="Chirag Verma" userId="S::chirag.verma@teamhgs.com::c1cc3420-a3c0-45ec-ae49-638f04b4803f" providerId="AD" clId="Web-{225B7188-3E8B-B073-A60B-622B3069A4A2}" dt="2025-02-08T11:12:52.570" v="16" actId="20577"/>
      <pc:docMkLst>
        <pc:docMk/>
      </pc:docMkLst>
      <pc:sldChg chg="modSp">
        <pc:chgData name="Chirag Verma" userId="S::chirag.verma@teamhgs.com::c1cc3420-a3c0-45ec-ae49-638f04b4803f" providerId="AD" clId="Web-{225B7188-3E8B-B073-A60B-622B3069A4A2}" dt="2025-02-08T11:12:44.725" v="14" actId="20577"/>
        <pc:sldMkLst>
          <pc:docMk/>
          <pc:sldMk cId="424563470" sldId="336"/>
        </pc:sldMkLst>
        <pc:spChg chg="mod">
          <ac:chgData name="Chirag Verma" userId="S::chirag.verma@teamhgs.com::c1cc3420-a3c0-45ec-ae49-638f04b4803f" providerId="AD" clId="Web-{225B7188-3E8B-B073-A60B-622B3069A4A2}" dt="2025-02-08T11:12:44.725" v="14" actId="20577"/>
          <ac:spMkLst>
            <pc:docMk/>
            <pc:sldMk cId="424563470" sldId="336"/>
            <ac:spMk id="2" creationId="{C680F31B-1846-4CD6-F9E6-5057FD82BB9E}"/>
          </ac:spMkLst>
        </pc:spChg>
      </pc:sldChg>
      <pc:sldChg chg="modSp">
        <pc:chgData name="Chirag Verma" userId="S::chirag.verma@teamhgs.com::c1cc3420-a3c0-45ec-ae49-638f04b4803f" providerId="AD" clId="Web-{225B7188-3E8B-B073-A60B-622B3069A4A2}" dt="2025-02-08T11:12:52.570" v="16" actId="20577"/>
        <pc:sldMkLst>
          <pc:docMk/>
          <pc:sldMk cId="2180054398" sldId="337"/>
        </pc:sldMkLst>
        <pc:spChg chg="mod">
          <ac:chgData name="Chirag Verma" userId="S::chirag.verma@teamhgs.com::c1cc3420-a3c0-45ec-ae49-638f04b4803f" providerId="AD" clId="Web-{225B7188-3E8B-B073-A60B-622B3069A4A2}" dt="2025-02-08T11:12:52.570" v="16" actId="20577"/>
          <ac:spMkLst>
            <pc:docMk/>
            <pc:sldMk cId="2180054398" sldId="337"/>
            <ac:spMk id="2" creationId="{B2EE5A47-8328-3E5D-2488-DD25D08FE48E}"/>
          </ac:spMkLst>
        </pc:spChg>
      </pc:sldChg>
      <pc:sldChg chg="modSp">
        <pc:chgData name="Chirag Verma" userId="S::chirag.verma@teamhgs.com::c1cc3420-a3c0-45ec-ae49-638f04b4803f" providerId="AD" clId="Web-{225B7188-3E8B-B073-A60B-622B3069A4A2}" dt="2025-02-08T11:12:16.567" v="9" actId="20577"/>
        <pc:sldMkLst>
          <pc:docMk/>
          <pc:sldMk cId="2918018775" sldId="349"/>
        </pc:sldMkLst>
        <pc:spChg chg="mod">
          <ac:chgData name="Chirag Verma" userId="S::chirag.verma@teamhgs.com::c1cc3420-a3c0-45ec-ae49-638f04b4803f" providerId="AD" clId="Web-{225B7188-3E8B-B073-A60B-622B3069A4A2}" dt="2025-02-08T11:12:16.567" v="9" actId="20577"/>
          <ac:spMkLst>
            <pc:docMk/>
            <pc:sldMk cId="2918018775" sldId="349"/>
            <ac:spMk id="2" creationId="{95353C56-A927-7D5A-6129-C706B40F3CC8}"/>
          </ac:spMkLst>
        </pc:spChg>
      </pc:sldChg>
    </pc:docChg>
  </pc:docChgLst>
  <pc:docChgLst>
    <pc:chgData name="Chirag Verma" userId="S::chirag.verma@teamhgs.com::c1cc3420-a3c0-45ec-ae49-638f04b4803f" providerId="AD" clId="Web-{262F791A-D6FB-C568-73BA-31EE37401A3A}"/>
    <pc:docChg chg="addSld delSld modSld sldOrd">
      <pc:chgData name="Chirag Verma" userId="S::chirag.verma@teamhgs.com::c1cc3420-a3c0-45ec-ae49-638f04b4803f" providerId="AD" clId="Web-{262F791A-D6FB-C568-73BA-31EE37401A3A}" dt="2025-02-08T07:45:49.328" v="1362" actId="1076"/>
      <pc:docMkLst>
        <pc:docMk/>
      </pc:docMkLst>
      <pc:sldChg chg="addSp delSp modSp del mod setBg">
        <pc:chgData name="Chirag Verma" userId="S::chirag.verma@teamhgs.com::c1cc3420-a3c0-45ec-ae49-638f04b4803f" providerId="AD" clId="Web-{262F791A-D6FB-C568-73BA-31EE37401A3A}" dt="2025-02-08T07:39:09.593" v="1291"/>
        <pc:sldMkLst>
          <pc:docMk/>
          <pc:sldMk cId="1458700317" sldId="334"/>
        </pc:sldMkLst>
        <pc:spChg chg="add del mod">
          <ac:chgData name="Chirag Verma" userId="S::chirag.verma@teamhgs.com::c1cc3420-a3c0-45ec-ae49-638f04b4803f" providerId="AD" clId="Web-{262F791A-D6FB-C568-73BA-31EE37401A3A}" dt="2025-02-08T06:19:42.574" v="650"/>
          <ac:spMkLst>
            <pc:docMk/>
            <pc:sldMk cId="1458700317" sldId="334"/>
            <ac:spMk id="3" creationId="{E05E1CB2-DA6E-CA16-53C5-2D5F4AB47C4C}"/>
          </ac:spMkLst>
        </pc:spChg>
        <pc:spChg chg="mod">
          <ac:chgData name="Chirag Verma" userId="S::chirag.verma@teamhgs.com::c1cc3420-a3c0-45ec-ae49-638f04b4803f" providerId="AD" clId="Web-{262F791A-D6FB-C568-73BA-31EE37401A3A}" dt="2025-02-08T06:19:42.574" v="650"/>
          <ac:spMkLst>
            <pc:docMk/>
            <pc:sldMk cId="1458700317" sldId="334"/>
            <ac:spMk id="5" creationId="{525ED35E-DCF9-3B2C-4238-B101186E0B57}"/>
          </ac:spMkLst>
        </pc:spChg>
        <pc:spChg chg="add del">
          <ac:chgData name="Chirag Verma" userId="S::chirag.verma@teamhgs.com::c1cc3420-a3c0-45ec-ae49-638f04b4803f" providerId="AD" clId="Web-{262F791A-D6FB-C568-73BA-31EE37401A3A}" dt="2025-02-08T06:19:42.574" v="650"/>
          <ac:spMkLst>
            <pc:docMk/>
            <pc:sldMk cId="1458700317" sldId="334"/>
            <ac:spMk id="10" creationId="{0288C6B4-AFC3-407F-A595-EFFD38D4CCAF}"/>
          </ac:spMkLst>
        </pc:spChg>
        <pc:spChg chg="add del">
          <ac:chgData name="Chirag Verma" userId="S::chirag.verma@teamhgs.com::c1cc3420-a3c0-45ec-ae49-638f04b4803f" providerId="AD" clId="Web-{262F791A-D6FB-C568-73BA-31EE37401A3A}" dt="2025-02-08T06:19:42.574" v="650"/>
          <ac:spMkLst>
            <pc:docMk/>
            <pc:sldMk cId="1458700317" sldId="334"/>
            <ac:spMk id="12" creationId="{CF236821-17FE-429B-8D2C-08E13A64EA40}"/>
          </ac:spMkLst>
        </pc:spChg>
        <pc:spChg chg="add del">
          <ac:chgData name="Chirag Verma" userId="S::chirag.verma@teamhgs.com::c1cc3420-a3c0-45ec-ae49-638f04b4803f" providerId="AD" clId="Web-{262F791A-D6FB-C568-73BA-31EE37401A3A}" dt="2025-02-08T06:19:42.574" v="650"/>
          <ac:spMkLst>
            <pc:docMk/>
            <pc:sldMk cId="1458700317" sldId="334"/>
            <ac:spMk id="14" creationId="{C0BDBCD2-E081-43AB-9119-C55465E59757}"/>
          </ac:spMkLst>
        </pc:spChg>
        <pc:spChg chg="add del">
          <ac:chgData name="Chirag Verma" userId="S::chirag.verma@teamhgs.com::c1cc3420-a3c0-45ec-ae49-638f04b4803f" providerId="AD" clId="Web-{262F791A-D6FB-C568-73BA-31EE37401A3A}" dt="2025-02-08T06:19:42.574" v="650"/>
          <ac:spMkLst>
            <pc:docMk/>
            <pc:sldMk cId="1458700317" sldId="334"/>
            <ac:spMk id="16" creationId="{98E79BE4-34FE-485A-98A5-92CE8F7C4743}"/>
          </ac:spMkLst>
        </pc:spChg>
        <pc:spChg chg="add del">
          <ac:chgData name="Chirag Verma" userId="S::chirag.verma@teamhgs.com::c1cc3420-a3c0-45ec-ae49-638f04b4803f" providerId="AD" clId="Web-{262F791A-D6FB-C568-73BA-31EE37401A3A}" dt="2025-02-08T06:19:42.574" v="650"/>
          <ac:spMkLst>
            <pc:docMk/>
            <pc:sldMk cId="1458700317" sldId="334"/>
            <ac:spMk id="18" creationId="{7A5F0580-5EE9-419F-96EE-B6529EF6E7D0}"/>
          </ac:spMkLst>
        </pc:spChg>
        <pc:picChg chg="add del mod">
          <ac:chgData name="Chirag Verma" userId="S::chirag.verma@teamhgs.com::c1cc3420-a3c0-45ec-ae49-638f04b4803f" providerId="AD" clId="Web-{262F791A-D6FB-C568-73BA-31EE37401A3A}" dt="2025-02-08T06:19:42.574" v="650"/>
          <ac:picMkLst>
            <pc:docMk/>
            <pc:sldMk cId="1458700317" sldId="334"/>
            <ac:picMk id="4" creationId="{3BF214A6-5EB7-D899-61B1-1FAE618855CD}"/>
          </ac:picMkLst>
        </pc:picChg>
      </pc:sldChg>
      <pc:sldChg chg="addSp delSp modSp">
        <pc:chgData name="Chirag Verma" userId="S::chirag.verma@teamhgs.com::c1cc3420-a3c0-45ec-ae49-638f04b4803f" providerId="AD" clId="Web-{262F791A-D6FB-C568-73BA-31EE37401A3A}" dt="2025-02-08T06:18:21.039" v="638" actId="14100"/>
        <pc:sldMkLst>
          <pc:docMk/>
          <pc:sldMk cId="822053031" sldId="335"/>
        </pc:sldMkLst>
        <pc:spChg chg="add mod">
          <ac:chgData name="Chirag Verma" userId="S::chirag.verma@teamhgs.com::c1cc3420-a3c0-45ec-ae49-638f04b4803f" providerId="AD" clId="Web-{262F791A-D6FB-C568-73BA-31EE37401A3A}" dt="2025-02-08T06:05:35.988" v="467"/>
          <ac:spMkLst>
            <pc:docMk/>
            <pc:sldMk cId="822053031" sldId="335"/>
            <ac:spMk id="2" creationId="{6E85F344-6B19-690C-9C79-976C48557084}"/>
          </ac:spMkLst>
        </pc:spChg>
        <pc:spChg chg="add mod">
          <ac:chgData name="Chirag Verma" userId="S::chirag.verma@teamhgs.com::c1cc3420-a3c0-45ec-ae49-638f04b4803f" providerId="AD" clId="Web-{262F791A-D6FB-C568-73BA-31EE37401A3A}" dt="2025-02-08T06:18:20.976" v="635" actId="14100"/>
          <ac:spMkLst>
            <pc:docMk/>
            <pc:sldMk cId="822053031" sldId="335"/>
            <ac:spMk id="3" creationId="{A0429E49-B040-C207-2F89-2D7D03A5C7A1}"/>
          </ac:spMkLst>
        </pc:spChg>
        <pc:spChg chg="add del">
          <ac:chgData name="Chirag Verma" userId="S::chirag.verma@teamhgs.com::c1cc3420-a3c0-45ec-ae49-638f04b4803f" providerId="AD" clId="Web-{262F791A-D6FB-C568-73BA-31EE37401A3A}" dt="2025-02-08T06:08:39.571" v="490"/>
          <ac:spMkLst>
            <pc:docMk/>
            <pc:sldMk cId="822053031" sldId="335"/>
            <ac:spMk id="4" creationId="{F4A6B9D3-E1A0-5368-8CB5-6EF56A6D087B}"/>
          </ac:spMkLst>
        </pc:spChg>
        <pc:spChg chg="mod">
          <ac:chgData name="Chirag Verma" userId="S::chirag.verma@teamhgs.com::c1cc3420-a3c0-45ec-ae49-638f04b4803f" providerId="AD" clId="Web-{262F791A-D6FB-C568-73BA-31EE37401A3A}" dt="2025-02-08T06:04:58.019" v="465" actId="20577"/>
          <ac:spMkLst>
            <pc:docMk/>
            <pc:sldMk cId="822053031" sldId="335"/>
            <ac:spMk id="5" creationId="{E44D96C9-B620-5BFD-9E07-ACCCB04EC6F5}"/>
          </ac:spMkLst>
        </pc:spChg>
        <pc:spChg chg="add del">
          <ac:chgData name="Chirag Verma" userId="S::chirag.verma@teamhgs.com::c1cc3420-a3c0-45ec-ae49-638f04b4803f" providerId="AD" clId="Web-{262F791A-D6FB-C568-73BA-31EE37401A3A}" dt="2025-02-08T06:08:47.603" v="492"/>
          <ac:spMkLst>
            <pc:docMk/>
            <pc:sldMk cId="822053031" sldId="335"/>
            <ac:spMk id="6" creationId="{37F1D906-F9C0-B1B5-EF47-B8D8EC770D09}"/>
          </ac:spMkLst>
        </pc:spChg>
        <pc:spChg chg="add mod">
          <ac:chgData name="Chirag Verma" userId="S::chirag.verma@teamhgs.com::c1cc3420-a3c0-45ec-ae49-638f04b4803f" providerId="AD" clId="Web-{262F791A-D6FB-C568-73BA-31EE37401A3A}" dt="2025-02-08T06:18:20.992" v="636" actId="14100"/>
          <ac:spMkLst>
            <pc:docMk/>
            <pc:sldMk cId="822053031" sldId="335"/>
            <ac:spMk id="7" creationId="{E89AA8A7-ABDC-B687-0D3F-4878696CF09A}"/>
          </ac:spMkLst>
        </pc:spChg>
        <pc:spChg chg="add del">
          <ac:chgData name="Chirag Verma" userId="S::chirag.verma@teamhgs.com::c1cc3420-a3c0-45ec-ae49-638f04b4803f" providerId="AD" clId="Web-{262F791A-D6FB-C568-73BA-31EE37401A3A}" dt="2025-02-08T06:12:34.796" v="544"/>
          <ac:spMkLst>
            <pc:docMk/>
            <pc:sldMk cId="822053031" sldId="335"/>
            <ac:spMk id="8" creationId="{64018D50-56C2-FB22-1FA9-EB8A2724B10C}"/>
          </ac:spMkLst>
        </pc:spChg>
        <pc:spChg chg="add mod">
          <ac:chgData name="Chirag Verma" userId="S::chirag.verma@teamhgs.com::c1cc3420-a3c0-45ec-ae49-638f04b4803f" providerId="AD" clId="Web-{262F791A-D6FB-C568-73BA-31EE37401A3A}" dt="2025-02-08T06:18:21.023" v="637" actId="14100"/>
          <ac:spMkLst>
            <pc:docMk/>
            <pc:sldMk cId="822053031" sldId="335"/>
            <ac:spMk id="9" creationId="{7A1FFB13-89EE-3C98-CDB6-0B57D2B61018}"/>
          </ac:spMkLst>
        </pc:spChg>
        <pc:spChg chg="add mod">
          <ac:chgData name="Chirag Verma" userId="S::chirag.verma@teamhgs.com::c1cc3420-a3c0-45ec-ae49-638f04b4803f" providerId="AD" clId="Web-{262F791A-D6FB-C568-73BA-31EE37401A3A}" dt="2025-02-08T06:17:34.490" v="622" actId="20577"/>
          <ac:spMkLst>
            <pc:docMk/>
            <pc:sldMk cId="822053031" sldId="335"/>
            <ac:spMk id="10" creationId="{81A4BEAA-6C2F-08B1-3313-46D6B535B378}"/>
          </ac:spMkLst>
        </pc:spChg>
        <pc:spChg chg="add mod">
          <ac:chgData name="Chirag Verma" userId="S::chirag.verma@teamhgs.com::c1cc3420-a3c0-45ec-ae49-638f04b4803f" providerId="AD" clId="Web-{262F791A-D6FB-C568-73BA-31EE37401A3A}" dt="2025-02-08T06:18:21.039" v="638" actId="14100"/>
          <ac:spMkLst>
            <pc:docMk/>
            <pc:sldMk cId="822053031" sldId="335"/>
            <ac:spMk id="11" creationId="{9E55B332-E4B0-8585-168F-24B84B11D065}"/>
          </ac:spMkLst>
        </pc:spChg>
      </pc:sldChg>
      <pc:sldChg chg="addSp modSp">
        <pc:chgData name="Chirag Verma" userId="S::chirag.verma@teamhgs.com::c1cc3420-a3c0-45ec-ae49-638f04b4803f" providerId="AD" clId="Web-{262F791A-D6FB-C568-73BA-31EE37401A3A}" dt="2025-02-08T07:20:46.914" v="1179" actId="20577"/>
        <pc:sldMkLst>
          <pc:docMk/>
          <pc:sldMk cId="424563470" sldId="336"/>
        </pc:sldMkLst>
        <pc:spChg chg="add mod">
          <ac:chgData name="Chirag Verma" userId="S::chirag.verma@teamhgs.com::c1cc3420-a3c0-45ec-ae49-638f04b4803f" providerId="AD" clId="Web-{262F791A-D6FB-C568-73BA-31EE37401A3A}" dt="2025-02-08T07:20:46.914" v="1179" actId="20577"/>
          <ac:spMkLst>
            <pc:docMk/>
            <pc:sldMk cId="424563470" sldId="336"/>
            <ac:spMk id="2" creationId="{C680F31B-1846-4CD6-F9E6-5057FD82BB9E}"/>
          </ac:spMkLst>
        </pc:spChg>
      </pc:sldChg>
      <pc:sldChg chg="addSp modSp">
        <pc:chgData name="Chirag Verma" userId="S::chirag.verma@teamhgs.com::c1cc3420-a3c0-45ec-ae49-638f04b4803f" providerId="AD" clId="Web-{262F791A-D6FB-C568-73BA-31EE37401A3A}" dt="2025-02-08T07:23:43.446" v="1223" actId="20577"/>
        <pc:sldMkLst>
          <pc:docMk/>
          <pc:sldMk cId="2180054398" sldId="337"/>
        </pc:sldMkLst>
        <pc:spChg chg="add mod">
          <ac:chgData name="Chirag Verma" userId="S::chirag.verma@teamhgs.com::c1cc3420-a3c0-45ec-ae49-638f04b4803f" providerId="AD" clId="Web-{262F791A-D6FB-C568-73BA-31EE37401A3A}" dt="2025-02-08T07:23:43.446" v="1223" actId="20577"/>
          <ac:spMkLst>
            <pc:docMk/>
            <pc:sldMk cId="2180054398" sldId="337"/>
            <ac:spMk id="2" creationId="{B2EE5A47-8328-3E5D-2488-DD25D08FE48E}"/>
          </ac:spMkLst>
        </pc:spChg>
      </pc:sldChg>
      <pc:sldChg chg="addSp delSp modSp del">
        <pc:chgData name="Chirag Verma" userId="S::chirag.verma@teamhgs.com::c1cc3420-a3c0-45ec-ae49-638f04b4803f" providerId="AD" clId="Web-{262F791A-D6FB-C568-73BA-31EE37401A3A}" dt="2025-02-08T07:40:07.781" v="1303"/>
        <pc:sldMkLst>
          <pc:docMk/>
          <pc:sldMk cId="2930950115" sldId="345"/>
        </pc:sldMkLst>
        <pc:spChg chg="add del mod">
          <ac:chgData name="Chirag Verma" userId="S::chirag.verma@teamhgs.com::c1cc3420-a3c0-45ec-ae49-638f04b4803f" providerId="AD" clId="Web-{262F791A-D6FB-C568-73BA-31EE37401A3A}" dt="2025-02-08T05:46:40.660" v="173" actId="14100"/>
          <ac:spMkLst>
            <pc:docMk/>
            <pc:sldMk cId="2930950115" sldId="345"/>
            <ac:spMk id="4" creationId="{F6725031-B129-E8D6-BFB2-D7049205D3C8}"/>
          </ac:spMkLst>
        </pc:spChg>
        <pc:spChg chg="mod">
          <ac:chgData name="Chirag Verma" userId="S::chirag.verma@teamhgs.com::c1cc3420-a3c0-45ec-ae49-638f04b4803f" providerId="AD" clId="Web-{262F791A-D6FB-C568-73BA-31EE37401A3A}" dt="2025-02-08T05:46:30.769" v="171" actId="1076"/>
          <ac:spMkLst>
            <pc:docMk/>
            <pc:sldMk cId="2930950115" sldId="345"/>
            <ac:spMk id="9" creationId="{05458D9B-8281-B63E-F5D2-EAECA43F2951}"/>
          </ac:spMkLst>
        </pc:spChg>
        <pc:picChg chg="add mod">
          <ac:chgData name="Chirag Verma" userId="S::chirag.verma@teamhgs.com::c1cc3420-a3c0-45ec-ae49-638f04b4803f" providerId="AD" clId="Web-{262F791A-D6FB-C568-73BA-31EE37401A3A}" dt="2025-02-08T05:46:58.848" v="178" actId="14100"/>
          <ac:picMkLst>
            <pc:docMk/>
            <pc:sldMk cId="2930950115" sldId="345"/>
            <ac:picMk id="3" creationId="{E6A6405F-DBFE-25E8-D515-F0185015017E}"/>
          </ac:picMkLst>
        </pc:picChg>
        <pc:picChg chg="del">
          <ac:chgData name="Chirag Verma" userId="S::chirag.verma@teamhgs.com::c1cc3420-a3c0-45ec-ae49-638f04b4803f" providerId="AD" clId="Web-{262F791A-D6FB-C568-73BA-31EE37401A3A}" dt="2025-02-08T05:42:26.904" v="0"/>
          <ac:picMkLst>
            <pc:docMk/>
            <pc:sldMk cId="2930950115" sldId="345"/>
            <ac:picMk id="5" creationId="{76AEA241-CB95-4DBC-3C87-2A662F50A7E9}"/>
          </ac:picMkLst>
        </pc:picChg>
      </pc:sldChg>
      <pc:sldChg chg="addSp delSp modSp new del mod setBg">
        <pc:chgData name="Chirag Verma" userId="S::chirag.verma@teamhgs.com::c1cc3420-a3c0-45ec-ae49-638f04b4803f" providerId="AD" clId="Web-{262F791A-D6FB-C568-73BA-31EE37401A3A}" dt="2025-02-08T07:40:34.234" v="1309"/>
        <pc:sldMkLst>
          <pc:docMk/>
          <pc:sldMk cId="2271712766" sldId="346"/>
        </pc:sldMkLst>
        <pc:spChg chg="mod">
          <ac:chgData name="Chirag Verma" userId="S::chirag.verma@teamhgs.com::c1cc3420-a3c0-45ec-ae49-638f04b4803f" providerId="AD" clId="Web-{262F791A-D6FB-C568-73BA-31EE37401A3A}" dt="2025-02-08T07:34:04.560" v="1268"/>
          <ac:spMkLst>
            <pc:docMk/>
            <pc:sldMk cId="2271712766" sldId="346"/>
            <ac:spMk id="2" creationId="{4454E34B-C1B1-A6E3-4D07-7C1E0F443AE5}"/>
          </ac:spMkLst>
        </pc:spChg>
        <pc:spChg chg="mod ord">
          <ac:chgData name="Chirag Verma" userId="S::chirag.verma@teamhgs.com::c1cc3420-a3c0-45ec-ae49-638f04b4803f" providerId="AD" clId="Web-{262F791A-D6FB-C568-73BA-31EE37401A3A}" dt="2025-02-08T07:34:04.560" v="1268"/>
          <ac:spMkLst>
            <pc:docMk/>
            <pc:sldMk cId="2271712766" sldId="346"/>
            <ac:spMk id="3" creationId="{ED6C4593-FB92-6E23-B862-47BDE128D729}"/>
          </ac:spMkLst>
        </pc:spChg>
        <pc:spChg chg="add del">
          <ac:chgData name="Chirag Verma" userId="S::chirag.verma@teamhgs.com::c1cc3420-a3c0-45ec-ae49-638f04b4803f" providerId="AD" clId="Web-{262F791A-D6FB-C568-73BA-31EE37401A3A}" dt="2025-02-08T07:33:54.904" v="1265"/>
          <ac:spMkLst>
            <pc:docMk/>
            <pc:sldMk cId="2271712766" sldId="346"/>
            <ac:spMk id="9" creationId="{7FF47CB7-972F-479F-A36D-9E72D26EC8DA}"/>
          </ac:spMkLst>
        </pc:spChg>
        <pc:spChg chg="add del">
          <ac:chgData name="Chirag Verma" userId="S::chirag.verma@teamhgs.com::c1cc3420-a3c0-45ec-ae49-638f04b4803f" providerId="AD" clId="Web-{262F791A-D6FB-C568-73BA-31EE37401A3A}" dt="2025-02-08T07:33:54.904" v="1265"/>
          <ac:spMkLst>
            <pc:docMk/>
            <pc:sldMk cId="2271712766" sldId="346"/>
            <ac:spMk id="11" creationId="{0D153B68-5844-490D-8E67-F616D6D721CA}"/>
          </ac:spMkLst>
        </pc:spChg>
        <pc:spChg chg="add del">
          <ac:chgData name="Chirag Verma" userId="S::chirag.verma@teamhgs.com::c1cc3420-a3c0-45ec-ae49-638f04b4803f" providerId="AD" clId="Web-{262F791A-D6FB-C568-73BA-31EE37401A3A}" dt="2025-02-08T07:33:54.904" v="1265"/>
          <ac:spMkLst>
            <pc:docMk/>
            <pc:sldMk cId="2271712766" sldId="346"/>
            <ac:spMk id="13" creationId="{9A0D773F-7A7D-4DBB-9DEA-86BB8B8F4BC8}"/>
          </ac:spMkLst>
        </pc:spChg>
        <pc:spChg chg="add del">
          <ac:chgData name="Chirag Verma" userId="S::chirag.verma@teamhgs.com::c1cc3420-a3c0-45ec-ae49-638f04b4803f" providerId="AD" clId="Web-{262F791A-D6FB-C568-73BA-31EE37401A3A}" dt="2025-02-08T07:34:04.560" v="1267"/>
          <ac:spMkLst>
            <pc:docMk/>
            <pc:sldMk cId="2271712766" sldId="346"/>
            <ac:spMk id="15" creationId="{2EB492CD-616E-47F8-933B-5E2D952A0593}"/>
          </ac:spMkLst>
        </pc:spChg>
        <pc:spChg chg="add del">
          <ac:chgData name="Chirag Verma" userId="S::chirag.verma@teamhgs.com::c1cc3420-a3c0-45ec-ae49-638f04b4803f" providerId="AD" clId="Web-{262F791A-D6FB-C568-73BA-31EE37401A3A}" dt="2025-02-08T07:34:04.560" v="1267"/>
          <ac:spMkLst>
            <pc:docMk/>
            <pc:sldMk cId="2271712766" sldId="346"/>
            <ac:spMk id="16" creationId="{59383CF9-23B5-4335-9B21-1791C4CF1C75}"/>
          </ac:spMkLst>
        </pc:spChg>
        <pc:spChg chg="add del">
          <ac:chgData name="Chirag Verma" userId="S::chirag.verma@teamhgs.com::c1cc3420-a3c0-45ec-ae49-638f04b4803f" providerId="AD" clId="Web-{262F791A-D6FB-C568-73BA-31EE37401A3A}" dt="2025-02-08T07:34:04.560" v="1267"/>
          <ac:spMkLst>
            <pc:docMk/>
            <pc:sldMk cId="2271712766" sldId="346"/>
            <ac:spMk id="17" creationId="{0007FE00-9498-4706-B255-6437B0252C02}"/>
          </ac:spMkLst>
        </pc:spChg>
        <pc:spChg chg="add">
          <ac:chgData name="Chirag Verma" userId="S::chirag.verma@teamhgs.com::c1cc3420-a3c0-45ec-ae49-638f04b4803f" providerId="AD" clId="Web-{262F791A-D6FB-C568-73BA-31EE37401A3A}" dt="2025-02-08T07:34:04.560" v="1268"/>
          <ac:spMkLst>
            <pc:docMk/>
            <pc:sldMk cId="2271712766" sldId="346"/>
            <ac:spMk id="19" creationId="{743AA782-23D1-4521-8CAD-47662984AA08}"/>
          </ac:spMkLst>
        </pc:spChg>
        <pc:spChg chg="add">
          <ac:chgData name="Chirag Verma" userId="S::chirag.verma@teamhgs.com::c1cc3420-a3c0-45ec-ae49-638f04b4803f" providerId="AD" clId="Web-{262F791A-D6FB-C568-73BA-31EE37401A3A}" dt="2025-02-08T07:34:04.560" v="1268"/>
          <ac:spMkLst>
            <pc:docMk/>
            <pc:sldMk cId="2271712766" sldId="346"/>
            <ac:spMk id="20" creationId="{71877DBC-BB60-40F0-AC93-2ACDBAAE60CE}"/>
          </ac:spMkLst>
        </pc:spChg>
        <pc:picChg chg="add mod">
          <ac:chgData name="Chirag Verma" userId="S::chirag.verma@teamhgs.com::c1cc3420-a3c0-45ec-ae49-638f04b4803f" providerId="AD" clId="Web-{262F791A-D6FB-C568-73BA-31EE37401A3A}" dt="2025-02-08T07:34:04.560" v="1268"/>
          <ac:picMkLst>
            <pc:docMk/>
            <pc:sldMk cId="2271712766" sldId="346"/>
            <ac:picMk id="4" creationId="{F0B50572-389B-BF35-929D-44037A4B2559}"/>
          </ac:picMkLst>
        </pc:picChg>
      </pc:sldChg>
      <pc:sldChg chg="modSp new del">
        <pc:chgData name="Chirag Verma" userId="S::chirag.verma@teamhgs.com::c1cc3420-a3c0-45ec-ae49-638f04b4803f" providerId="AD" clId="Web-{262F791A-D6FB-C568-73BA-31EE37401A3A}" dt="2025-02-08T07:42:14.999" v="1328"/>
        <pc:sldMkLst>
          <pc:docMk/>
          <pc:sldMk cId="687330966" sldId="347"/>
        </pc:sldMkLst>
        <pc:spChg chg="mod">
          <ac:chgData name="Chirag Verma" userId="S::chirag.verma@teamhgs.com::c1cc3420-a3c0-45ec-ae49-638f04b4803f" providerId="AD" clId="Web-{262F791A-D6FB-C568-73BA-31EE37401A3A}" dt="2025-02-08T05:55:12.191" v="244" actId="20577"/>
          <ac:spMkLst>
            <pc:docMk/>
            <pc:sldMk cId="687330966" sldId="347"/>
            <ac:spMk id="2" creationId="{3CD32998-5814-45AC-4853-005E46DF7AE4}"/>
          </ac:spMkLst>
        </pc:spChg>
        <pc:spChg chg="mod">
          <ac:chgData name="Chirag Verma" userId="S::chirag.verma@teamhgs.com::c1cc3420-a3c0-45ec-ae49-638f04b4803f" providerId="AD" clId="Web-{262F791A-D6FB-C568-73BA-31EE37401A3A}" dt="2025-02-08T05:59:44.870" v="439" actId="20577"/>
          <ac:spMkLst>
            <pc:docMk/>
            <pc:sldMk cId="687330966" sldId="347"/>
            <ac:spMk id="3" creationId="{44D0BF2D-FEA9-D1A4-DF5B-954A30EE7D75}"/>
          </ac:spMkLst>
        </pc:spChg>
      </pc:sldChg>
      <pc:sldChg chg="addSp delSp modSp add del replId">
        <pc:chgData name="Chirag Verma" userId="S::chirag.verma@teamhgs.com::c1cc3420-a3c0-45ec-ae49-638f04b4803f" providerId="AD" clId="Web-{262F791A-D6FB-C568-73BA-31EE37401A3A}" dt="2025-02-08T06:02:44.187" v="451"/>
        <pc:sldMkLst>
          <pc:docMk/>
          <pc:sldMk cId="2441881377" sldId="348"/>
        </pc:sldMkLst>
        <pc:spChg chg="del">
          <ac:chgData name="Chirag Verma" userId="S::chirag.verma@teamhgs.com::c1cc3420-a3c0-45ec-ae49-638f04b4803f" providerId="AD" clId="Web-{262F791A-D6FB-C568-73BA-31EE37401A3A}" dt="2025-02-08T06:02:31.218" v="444"/>
          <ac:spMkLst>
            <pc:docMk/>
            <pc:sldMk cId="2441881377" sldId="348"/>
            <ac:spMk id="2" creationId="{D97F607D-5778-F473-1CFD-2191B7576B78}"/>
          </ac:spMkLst>
        </pc:spChg>
        <pc:spChg chg="del">
          <ac:chgData name="Chirag Verma" userId="S::chirag.verma@teamhgs.com::c1cc3420-a3c0-45ec-ae49-638f04b4803f" providerId="AD" clId="Web-{262F791A-D6FB-C568-73BA-31EE37401A3A}" dt="2025-02-08T06:02:31.203" v="443"/>
          <ac:spMkLst>
            <pc:docMk/>
            <pc:sldMk cId="2441881377" sldId="348"/>
            <ac:spMk id="4" creationId="{18F9B517-0B6F-E007-696F-5B1AF6814A32}"/>
          </ac:spMkLst>
        </pc:spChg>
        <pc:spChg chg="add mod">
          <ac:chgData name="Chirag Verma" userId="S::chirag.verma@teamhgs.com::c1cc3420-a3c0-45ec-ae49-638f04b4803f" providerId="AD" clId="Web-{262F791A-D6FB-C568-73BA-31EE37401A3A}" dt="2025-02-08T06:02:31.203" v="443"/>
          <ac:spMkLst>
            <pc:docMk/>
            <pc:sldMk cId="2441881377" sldId="348"/>
            <ac:spMk id="5" creationId="{4164B195-EF7A-3ADE-A3F9-C9FD5808FA67}"/>
          </ac:spMkLst>
        </pc:spChg>
        <pc:spChg chg="del">
          <ac:chgData name="Chirag Verma" userId="S::chirag.verma@teamhgs.com::c1cc3420-a3c0-45ec-ae49-638f04b4803f" providerId="AD" clId="Web-{262F791A-D6FB-C568-73BA-31EE37401A3A}" dt="2025-02-08T06:02:31.171" v="442"/>
          <ac:spMkLst>
            <pc:docMk/>
            <pc:sldMk cId="2441881377" sldId="348"/>
            <ac:spMk id="6" creationId="{682CEA57-5CE9-60EF-CD50-BEB5B51E87DA}"/>
          </ac:spMkLst>
        </pc:spChg>
        <pc:spChg chg="add mod">
          <ac:chgData name="Chirag Verma" userId="S::chirag.verma@teamhgs.com::c1cc3420-a3c0-45ec-ae49-638f04b4803f" providerId="AD" clId="Web-{262F791A-D6FB-C568-73BA-31EE37401A3A}" dt="2025-02-08T06:02:31.218" v="444"/>
          <ac:spMkLst>
            <pc:docMk/>
            <pc:sldMk cId="2441881377" sldId="348"/>
            <ac:spMk id="9" creationId="{CBEBE6C9-D64F-DB7C-BBC5-E169893F3AE6}"/>
          </ac:spMkLst>
        </pc:spChg>
        <pc:spChg chg="add del">
          <ac:chgData name="Chirag Verma" userId="S::chirag.verma@teamhgs.com::c1cc3420-a3c0-45ec-ae49-638f04b4803f" providerId="AD" clId="Web-{262F791A-D6FB-C568-73BA-31EE37401A3A}" dt="2025-02-08T06:02:40.250" v="450"/>
          <ac:spMkLst>
            <pc:docMk/>
            <pc:sldMk cId="2441881377" sldId="348"/>
            <ac:spMk id="11" creationId="{684BAA10-338D-F4DE-5A3E-C7B3B56E6A2A}"/>
          </ac:spMkLst>
        </pc:spChg>
        <pc:spChg chg="add del">
          <ac:chgData name="Chirag Verma" userId="S::chirag.verma@teamhgs.com::c1cc3420-a3c0-45ec-ae49-638f04b4803f" providerId="AD" clId="Web-{262F791A-D6FB-C568-73BA-31EE37401A3A}" dt="2025-02-08T06:02:40.250" v="449"/>
          <ac:spMkLst>
            <pc:docMk/>
            <pc:sldMk cId="2441881377" sldId="348"/>
            <ac:spMk id="13" creationId="{F7CCAF9D-6110-C266-F4E0-1D3FF3CBED95}"/>
          </ac:spMkLst>
        </pc:spChg>
        <pc:picChg chg="del">
          <ac:chgData name="Chirag Verma" userId="S::chirag.verma@teamhgs.com::c1cc3420-a3c0-45ec-ae49-638f04b4803f" providerId="AD" clId="Web-{262F791A-D6FB-C568-73BA-31EE37401A3A}" dt="2025-02-08T06:02:31.171" v="441"/>
          <ac:picMkLst>
            <pc:docMk/>
            <pc:sldMk cId="2441881377" sldId="348"/>
            <ac:picMk id="7" creationId="{D04254B3-6496-F191-B100-A34438A17967}"/>
          </ac:picMkLst>
        </pc:picChg>
        <pc:picChg chg="add del">
          <ac:chgData name="Chirag Verma" userId="S::chirag.verma@teamhgs.com::c1cc3420-a3c0-45ec-ae49-638f04b4803f" providerId="AD" clId="Web-{262F791A-D6FB-C568-73BA-31EE37401A3A}" dt="2025-02-08T06:02:40.250" v="448"/>
          <ac:picMkLst>
            <pc:docMk/>
            <pc:sldMk cId="2441881377" sldId="348"/>
            <ac:picMk id="15" creationId="{58C4A83F-B3A6-1121-5871-27F052D228B9}"/>
          </ac:picMkLst>
        </pc:picChg>
      </pc:sldChg>
      <pc:sldChg chg="addSp delSp modSp add replId">
        <pc:chgData name="Chirag Verma" userId="S::chirag.verma@teamhgs.com::c1cc3420-a3c0-45ec-ae49-638f04b4803f" providerId="AD" clId="Web-{262F791A-D6FB-C568-73BA-31EE37401A3A}" dt="2025-02-08T06:36:24.255" v="1042" actId="1076"/>
        <pc:sldMkLst>
          <pc:docMk/>
          <pc:sldMk cId="4260500006" sldId="348"/>
        </pc:sldMkLst>
        <pc:spChg chg="add mod">
          <ac:chgData name="Chirag Verma" userId="S::chirag.verma@teamhgs.com::c1cc3420-a3c0-45ec-ae49-638f04b4803f" providerId="AD" clId="Web-{262F791A-D6FB-C568-73BA-31EE37401A3A}" dt="2025-02-08T06:36:13.224" v="1038" actId="20577"/>
          <ac:spMkLst>
            <pc:docMk/>
            <pc:sldMk cId="4260500006" sldId="348"/>
            <ac:spMk id="2" creationId="{87380DCE-302E-7371-3D9F-57F30D15FF7B}"/>
          </ac:spMkLst>
        </pc:spChg>
        <pc:spChg chg="add del mod">
          <ac:chgData name="Chirag Verma" userId="S::chirag.verma@teamhgs.com::c1cc3420-a3c0-45ec-ae49-638f04b4803f" providerId="AD" clId="Web-{262F791A-D6FB-C568-73BA-31EE37401A3A}" dt="2025-02-08T06:24:11.971" v="685"/>
          <ac:spMkLst>
            <pc:docMk/>
            <pc:sldMk cId="4260500006" sldId="348"/>
            <ac:spMk id="3" creationId="{DAA2E84E-8AB7-1E28-846A-3A0E405A7D55}"/>
          </ac:spMkLst>
        </pc:spChg>
        <pc:spChg chg="mod">
          <ac:chgData name="Chirag Verma" userId="S::chirag.verma@teamhgs.com::c1cc3420-a3c0-45ec-ae49-638f04b4803f" providerId="AD" clId="Web-{262F791A-D6FB-C568-73BA-31EE37401A3A}" dt="2025-02-08T06:27:54.492" v="688" actId="20577"/>
          <ac:spMkLst>
            <pc:docMk/>
            <pc:sldMk cId="4260500006" sldId="348"/>
            <ac:spMk id="5" creationId="{A0A28695-BD22-5082-016E-1A9155DE9BEE}"/>
          </ac:spMkLst>
        </pc:spChg>
        <pc:spChg chg="add del mod">
          <ac:chgData name="Chirag Verma" userId="S::chirag.verma@teamhgs.com::c1cc3420-a3c0-45ec-ae49-638f04b4803f" providerId="AD" clId="Web-{262F791A-D6FB-C568-73BA-31EE37401A3A}" dt="2025-02-08T06:36:24.224" v="1039" actId="1076"/>
          <ac:spMkLst>
            <pc:docMk/>
            <pc:sldMk cId="4260500006" sldId="348"/>
            <ac:spMk id="6" creationId="{AA77292B-C7C3-C73E-22C8-AFF03C29F222}"/>
          </ac:spMkLst>
        </pc:spChg>
        <pc:spChg chg="add mod">
          <ac:chgData name="Chirag Verma" userId="S::chirag.verma@teamhgs.com::c1cc3420-a3c0-45ec-ae49-638f04b4803f" providerId="AD" clId="Web-{262F791A-D6FB-C568-73BA-31EE37401A3A}" dt="2025-02-08T06:36:24.240" v="1040" actId="1076"/>
          <ac:spMkLst>
            <pc:docMk/>
            <pc:sldMk cId="4260500006" sldId="348"/>
            <ac:spMk id="7" creationId="{FC85A9AB-ED0A-4D20-A4E0-3879C57428C4}"/>
          </ac:spMkLst>
        </pc:spChg>
        <pc:spChg chg="add mod">
          <ac:chgData name="Chirag Verma" userId="S::chirag.verma@teamhgs.com::c1cc3420-a3c0-45ec-ae49-638f04b4803f" providerId="AD" clId="Web-{262F791A-D6FB-C568-73BA-31EE37401A3A}" dt="2025-02-08T06:36:24.240" v="1041" actId="1076"/>
          <ac:spMkLst>
            <pc:docMk/>
            <pc:sldMk cId="4260500006" sldId="348"/>
            <ac:spMk id="8" creationId="{230B3EEB-B97B-0422-15D5-947E7871FDAB}"/>
          </ac:spMkLst>
        </pc:spChg>
        <pc:spChg chg="add mod">
          <ac:chgData name="Chirag Verma" userId="S::chirag.verma@teamhgs.com::c1cc3420-a3c0-45ec-ae49-638f04b4803f" providerId="AD" clId="Web-{262F791A-D6FB-C568-73BA-31EE37401A3A}" dt="2025-02-08T06:36:24.255" v="1042" actId="1076"/>
          <ac:spMkLst>
            <pc:docMk/>
            <pc:sldMk cId="4260500006" sldId="348"/>
            <ac:spMk id="9" creationId="{16F4C79E-2B40-91F6-7E3E-584D72DA8D0C}"/>
          </ac:spMkLst>
        </pc:spChg>
      </pc:sldChg>
      <pc:sldChg chg="addSp delSp modSp add replId">
        <pc:chgData name="Chirag Verma" userId="S::chirag.verma@teamhgs.com::c1cc3420-a3c0-45ec-ae49-638f04b4803f" providerId="AD" clId="Web-{262F791A-D6FB-C568-73BA-31EE37401A3A}" dt="2025-02-08T07:30:48.669" v="1241" actId="1076"/>
        <pc:sldMkLst>
          <pc:docMk/>
          <pc:sldMk cId="2918018775" sldId="349"/>
        </pc:sldMkLst>
        <pc:spChg chg="add mod">
          <ac:chgData name="Chirag Verma" userId="S::chirag.verma@teamhgs.com::c1cc3420-a3c0-45ec-ae49-638f04b4803f" providerId="AD" clId="Web-{262F791A-D6FB-C568-73BA-31EE37401A3A}" dt="2025-02-08T07:30:35.185" v="1237" actId="20577"/>
          <ac:spMkLst>
            <pc:docMk/>
            <pc:sldMk cId="2918018775" sldId="349"/>
            <ac:spMk id="2" creationId="{95353C56-A927-7D5A-6129-C706B40F3CC8}"/>
          </ac:spMkLst>
        </pc:spChg>
        <pc:picChg chg="add del mod">
          <ac:chgData name="Chirag Verma" userId="S::chirag.verma@teamhgs.com::c1cc3420-a3c0-45ec-ae49-638f04b4803f" providerId="AD" clId="Web-{262F791A-D6FB-C568-73BA-31EE37401A3A}" dt="2025-02-08T07:12:24.595" v="1110"/>
          <ac:picMkLst>
            <pc:docMk/>
            <pc:sldMk cId="2918018775" sldId="349"/>
            <ac:picMk id="3" creationId="{AF05D63E-4572-1ECE-0C04-3AD1F7CBB9AC}"/>
          </ac:picMkLst>
        </pc:picChg>
        <pc:picChg chg="add mod">
          <ac:chgData name="Chirag Verma" userId="S::chirag.verma@teamhgs.com::c1cc3420-a3c0-45ec-ae49-638f04b4803f" providerId="AD" clId="Web-{262F791A-D6FB-C568-73BA-31EE37401A3A}" dt="2025-02-08T07:30:45.247" v="1240" actId="1076"/>
          <ac:picMkLst>
            <pc:docMk/>
            <pc:sldMk cId="2918018775" sldId="349"/>
            <ac:picMk id="4" creationId="{E69F760C-A98F-1FDE-3AAF-FACFE7E65ADA}"/>
          </ac:picMkLst>
        </pc:picChg>
        <pc:picChg chg="add mod">
          <ac:chgData name="Chirag Verma" userId="S::chirag.verma@teamhgs.com::c1cc3420-a3c0-45ec-ae49-638f04b4803f" providerId="AD" clId="Web-{262F791A-D6FB-C568-73BA-31EE37401A3A}" dt="2025-02-08T07:30:48.669" v="1241" actId="1076"/>
          <ac:picMkLst>
            <pc:docMk/>
            <pc:sldMk cId="2918018775" sldId="349"/>
            <ac:picMk id="6" creationId="{9CDAD3CF-4BE8-4FC6-B448-794AC31C7939}"/>
          </ac:picMkLst>
        </pc:picChg>
      </pc:sldChg>
      <pc:sldChg chg="addSp delSp modSp add del replId">
        <pc:chgData name="Chirag Verma" userId="S::chirag.verma@teamhgs.com::c1cc3420-a3c0-45ec-ae49-638f04b4803f" providerId="AD" clId="Web-{262F791A-D6FB-C568-73BA-31EE37401A3A}" dt="2025-02-08T06:19:53.637" v="652"/>
        <pc:sldMkLst>
          <pc:docMk/>
          <pc:sldMk cId="4243439920" sldId="349"/>
        </pc:sldMkLst>
        <pc:picChg chg="add del mod">
          <ac:chgData name="Chirag Verma" userId="S::chirag.verma@teamhgs.com::c1cc3420-a3c0-45ec-ae49-638f04b4803f" providerId="AD" clId="Web-{262F791A-D6FB-C568-73BA-31EE37401A3A}" dt="2025-02-08T06:19:07.026" v="645"/>
          <ac:picMkLst>
            <pc:docMk/>
            <pc:sldMk cId="4243439920" sldId="349"/>
            <ac:picMk id="2" creationId="{64241B1D-8BE5-FA6A-6EBB-A69F25534A77}"/>
          </ac:picMkLst>
        </pc:picChg>
        <pc:picChg chg="add del mod">
          <ac:chgData name="Chirag Verma" userId="S::chirag.verma@teamhgs.com::c1cc3420-a3c0-45ec-ae49-638f04b4803f" providerId="AD" clId="Web-{262F791A-D6FB-C568-73BA-31EE37401A3A}" dt="2025-02-08T06:19:50.371" v="651"/>
          <ac:picMkLst>
            <pc:docMk/>
            <pc:sldMk cId="4243439920" sldId="349"/>
            <ac:picMk id="3" creationId="{568EB8CF-0CF7-FE38-560B-3A3B9FFDDD8D}"/>
          </ac:picMkLst>
        </pc:picChg>
      </pc:sldChg>
      <pc:sldChg chg="addSp delSp modSp add replId">
        <pc:chgData name="Chirag Verma" userId="S::chirag.verma@teamhgs.com::c1cc3420-a3c0-45ec-ae49-638f04b4803f" providerId="AD" clId="Web-{262F791A-D6FB-C568-73BA-31EE37401A3A}" dt="2025-02-08T07:32:54.732" v="1259" actId="20577"/>
        <pc:sldMkLst>
          <pc:docMk/>
          <pc:sldMk cId="348940113" sldId="350"/>
        </pc:sldMkLst>
        <pc:spChg chg="mod">
          <ac:chgData name="Chirag Verma" userId="S::chirag.verma@teamhgs.com::c1cc3420-a3c0-45ec-ae49-638f04b4803f" providerId="AD" clId="Web-{262F791A-D6FB-C568-73BA-31EE37401A3A}" dt="2025-02-08T07:32:42.044" v="1256" actId="14100"/>
          <ac:spMkLst>
            <pc:docMk/>
            <pc:sldMk cId="348940113" sldId="350"/>
            <ac:spMk id="2" creationId="{E86D882B-D64B-9A7A-325B-6A81C3F5D05B}"/>
          </ac:spMkLst>
        </pc:spChg>
        <pc:spChg chg="add mod">
          <ac:chgData name="Chirag Verma" userId="S::chirag.verma@teamhgs.com::c1cc3420-a3c0-45ec-ae49-638f04b4803f" providerId="AD" clId="Web-{262F791A-D6FB-C568-73BA-31EE37401A3A}" dt="2025-02-08T07:32:54.732" v="1259" actId="20577"/>
          <ac:spMkLst>
            <pc:docMk/>
            <pc:sldMk cId="348940113" sldId="350"/>
            <ac:spMk id="8" creationId="{1055D73A-91E9-A0A3-BBAE-EA88AB466AF8}"/>
          </ac:spMkLst>
        </pc:spChg>
        <pc:picChg chg="add mod">
          <ac:chgData name="Chirag Verma" userId="S::chirag.verma@teamhgs.com::c1cc3420-a3c0-45ec-ae49-638f04b4803f" providerId="AD" clId="Web-{262F791A-D6FB-C568-73BA-31EE37401A3A}" dt="2025-02-08T07:32:27.388" v="1254" actId="14100"/>
          <ac:picMkLst>
            <pc:docMk/>
            <pc:sldMk cId="348940113" sldId="350"/>
            <ac:picMk id="3" creationId="{CDAAFCB4-E254-C700-3673-F47F9EB5BA2C}"/>
          </ac:picMkLst>
        </pc:picChg>
        <pc:picChg chg="del">
          <ac:chgData name="Chirag Verma" userId="S::chirag.verma@teamhgs.com::c1cc3420-a3c0-45ec-ae49-638f04b4803f" providerId="AD" clId="Web-{262F791A-D6FB-C568-73BA-31EE37401A3A}" dt="2025-02-08T07:29:23.388" v="1226"/>
          <ac:picMkLst>
            <pc:docMk/>
            <pc:sldMk cId="348940113" sldId="350"/>
            <ac:picMk id="4" creationId="{3849E2CF-CFEB-533B-A71C-D71014D171F1}"/>
          </ac:picMkLst>
        </pc:picChg>
        <pc:picChg chg="del">
          <ac:chgData name="Chirag Verma" userId="S::chirag.verma@teamhgs.com::c1cc3420-a3c0-45ec-ae49-638f04b4803f" providerId="AD" clId="Web-{262F791A-D6FB-C568-73BA-31EE37401A3A}" dt="2025-02-08T07:29:22.216" v="1225"/>
          <ac:picMkLst>
            <pc:docMk/>
            <pc:sldMk cId="348940113" sldId="350"/>
            <ac:picMk id="6" creationId="{255F6E6E-C8A6-7FA9-61DD-D091328E5E67}"/>
          </ac:picMkLst>
        </pc:picChg>
        <pc:picChg chg="add mod">
          <ac:chgData name="Chirag Verma" userId="S::chirag.verma@teamhgs.com::c1cc3420-a3c0-45ec-ae49-638f04b4803f" providerId="AD" clId="Web-{262F791A-D6FB-C568-73BA-31EE37401A3A}" dt="2025-02-08T07:32:37.076" v="1255" actId="14100"/>
          <ac:picMkLst>
            <pc:docMk/>
            <pc:sldMk cId="348940113" sldId="350"/>
            <ac:picMk id="7" creationId="{0B6F6B8A-E652-7D8A-33C1-A908F42AB3CD}"/>
          </ac:picMkLst>
        </pc:picChg>
      </pc:sldChg>
      <pc:sldChg chg="addSp modSp add ord replId">
        <pc:chgData name="Chirag Verma" userId="S::chirag.verma@teamhgs.com::c1cc3420-a3c0-45ec-ae49-638f04b4803f" providerId="AD" clId="Web-{262F791A-D6FB-C568-73BA-31EE37401A3A}" dt="2025-02-08T07:38:48.577" v="1290" actId="14100"/>
        <pc:sldMkLst>
          <pc:docMk/>
          <pc:sldMk cId="184671226" sldId="351"/>
        </pc:sldMkLst>
        <pc:spChg chg="add mod">
          <ac:chgData name="Chirag Verma" userId="S::chirag.verma@teamhgs.com::c1cc3420-a3c0-45ec-ae49-638f04b4803f" providerId="AD" clId="Web-{262F791A-D6FB-C568-73BA-31EE37401A3A}" dt="2025-02-08T07:38:06.437" v="1278" actId="20577"/>
          <ac:spMkLst>
            <pc:docMk/>
            <pc:sldMk cId="184671226" sldId="351"/>
            <ac:spMk id="2" creationId="{BD210EE3-B10C-BF1E-0E60-5D06DA7E31A6}"/>
          </ac:spMkLst>
        </pc:spChg>
        <pc:spChg chg="mod">
          <ac:chgData name="Chirag Verma" userId="S::chirag.verma@teamhgs.com::c1cc3420-a3c0-45ec-ae49-638f04b4803f" providerId="AD" clId="Web-{262F791A-D6FB-C568-73BA-31EE37401A3A}" dt="2025-02-08T07:37:35.327" v="1272" actId="20577"/>
          <ac:spMkLst>
            <pc:docMk/>
            <pc:sldMk cId="184671226" sldId="351"/>
            <ac:spMk id="5" creationId="{AFE144E8-AA55-DFF8-6A06-A01F863A2E3D}"/>
          </ac:spMkLst>
        </pc:spChg>
        <pc:picChg chg="add mod">
          <ac:chgData name="Chirag Verma" userId="S::chirag.verma@teamhgs.com::c1cc3420-a3c0-45ec-ae49-638f04b4803f" providerId="AD" clId="Web-{262F791A-D6FB-C568-73BA-31EE37401A3A}" dt="2025-02-08T07:38:48.577" v="1290" actId="14100"/>
          <ac:picMkLst>
            <pc:docMk/>
            <pc:sldMk cId="184671226" sldId="351"/>
            <ac:picMk id="4" creationId="{0FDF239D-4BD2-D647-EF57-F874E6E81FCA}"/>
          </ac:picMkLst>
        </pc:picChg>
      </pc:sldChg>
      <pc:sldChg chg="addSp delSp modSp add replId">
        <pc:chgData name="Chirag Verma" userId="S::chirag.verma@teamhgs.com::c1cc3420-a3c0-45ec-ae49-638f04b4803f" providerId="AD" clId="Web-{262F791A-D6FB-C568-73BA-31EE37401A3A}" dt="2025-02-08T07:39:59.906" v="1302"/>
        <pc:sldMkLst>
          <pc:docMk/>
          <pc:sldMk cId="2529709771" sldId="352"/>
        </pc:sldMkLst>
        <pc:spChg chg="add del mod">
          <ac:chgData name="Chirag Verma" userId="S::chirag.verma@teamhgs.com::c1cc3420-a3c0-45ec-ae49-638f04b4803f" providerId="AD" clId="Web-{262F791A-D6FB-C568-73BA-31EE37401A3A}" dt="2025-02-08T07:39:59.906" v="1302"/>
          <ac:spMkLst>
            <pc:docMk/>
            <pc:sldMk cId="2529709771" sldId="352"/>
            <ac:spMk id="3" creationId="{99BE4A6E-6ABF-504C-B0DE-490B54DED838}"/>
          </ac:spMkLst>
        </pc:spChg>
        <pc:spChg chg="mod">
          <ac:chgData name="Chirag Verma" userId="S::chirag.verma@teamhgs.com::c1cc3420-a3c0-45ec-ae49-638f04b4803f" providerId="AD" clId="Web-{262F791A-D6FB-C568-73BA-31EE37401A3A}" dt="2025-02-08T07:39:37.202" v="1294" actId="20577"/>
          <ac:spMkLst>
            <pc:docMk/>
            <pc:sldMk cId="2529709771" sldId="352"/>
            <ac:spMk id="5" creationId="{713020EE-AAF6-1C8C-93B7-BE3640C13AC7}"/>
          </ac:spMkLst>
        </pc:spChg>
        <pc:spChg chg="add">
          <ac:chgData name="Chirag Verma" userId="S::chirag.verma@teamhgs.com::c1cc3420-a3c0-45ec-ae49-638f04b4803f" providerId="AD" clId="Web-{262F791A-D6FB-C568-73BA-31EE37401A3A}" dt="2025-02-08T07:39:46.327" v="1296"/>
          <ac:spMkLst>
            <pc:docMk/>
            <pc:sldMk cId="2529709771" sldId="352"/>
            <ac:spMk id="6" creationId="{EB028C2E-D6F2-F53E-E21E-E878A189D9DE}"/>
          </ac:spMkLst>
        </pc:spChg>
        <pc:spChg chg="add">
          <ac:chgData name="Chirag Verma" userId="S::chirag.verma@teamhgs.com::c1cc3420-a3c0-45ec-ae49-638f04b4803f" providerId="AD" clId="Web-{262F791A-D6FB-C568-73BA-31EE37401A3A}" dt="2025-02-08T07:39:46.327" v="1297"/>
          <ac:spMkLst>
            <pc:docMk/>
            <pc:sldMk cId="2529709771" sldId="352"/>
            <ac:spMk id="8" creationId="{75550C97-DB40-81C0-002E-2B68920E56E2}"/>
          </ac:spMkLst>
        </pc:spChg>
        <pc:spChg chg="add">
          <ac:chgData name="Chirag Verma" userId="S::chirag.verma@teamhgs.com::c1cc3420-a3c0-45ec-ae49-638f04b4803f" providerId="AD" clId="Web-{262F791A-D6FB-C568-73BA-31EE37401A3A}" dt="2025-02-08T07:39:46.327" v="1298"/>
          <ac:spMkLst>
            <pc:docMk/>
            <pc:sldMk cId="2529709771" sldId="352"/>
            <ac:spMk id="10" creationId="{DFDF774F-436B-050C-2152-994032D8FFBE}"/>
          </ac:spMkLst>
        </pc:spChg>
        <pc:spChg chg="add">
          <ac:chgData name="Chirag Verma" userId="S::chirag.verma@teamhgs.com::c1cc3420-a3c0-45ec-ae49-638f04b4803f" providerId="AD" clId="Web-{262F791A-D6FB-C568-73BA-31EE37401A3A}" dt="2025-02-08T07:39:46.390" v="1300"/>
          <ac:spMkLst>
            <pc:docMk/>
            <pc:sldMk cId="2529709771" sldId="352"/>
            <ac:spMk id="14" creationId="{B37295E9-E422-17B5-1F00-336960E60424}"/>
          </ac:spMkLst>
        </pc:spChg>
        <pc:picChg chg="add">
          <ac:chgData name="Chirag Verma" userId="S::chirag.verma@teamhgs.com::c1cc3420-a3c0-45ec-ae49-638f04b4803f" providerId="AD" clId="Web-{262F791A-D6FB-C568-73BA-31EE37401A3A}" dt="2025-02-08T07:39:46.374" v="1299"/>
          <ac:picMkLst>
            <pc:docMk/>
            <pc:sldMk cId="2529709771" sldId="352"/>
            <ac:picMk id="12" creationId="{35F80F6F-B4B9-02B0-45CB-A6B1FC8A8E40}"/>
          </ac:picMkLst>
        </pc:picChg>
      </pc:sldChg>
      <pc:sldChg chg="addSp modSp add replId">
        <pc:chgData name="Chirag Verma" userId="S::chirag.verma@teamhgs.com::c1cc3420-a3c0-45ec-ae49-638f04b4803f" providerId="AD" clId="Web-{262F791A-D6FB-C568-73BA-31EE37401A3A}" dt="2025-02-08T07:41:23.781" v="1318" actId="14100"/>
        <pc:sldMkLst>
          <pc:docMk/>
          <pc:sldMk cId="1994490565" sldId="353"/>
        </pc:sldMkLst>
        <pc:spChg chg="add mod">
          <ac:chgData name="Chirag Verma" userId="S::chirag.verma@teamhgs.com::c1cc3420-a3c0-45ec-ae49-638f04b4803f" providerId="AD" clId="Web-{262F791A-D6FB-C568-73BA-31EE37401A3A}" dt="2025-02-08T07:41:12.874" v="1314" actId="20577"/>
          <ac:spMkLst>
            <pc:docMk/>
            <pc:sldMk cId="1994490565" sldId="353"/>
            <ac:spMk id="3" creationId="{2D73F3BB-2C3D-28AE-4644-D853A946B868}"/>
          </ac:spMkLst>
        </pc:spChg>
        <pc:spChg chg="mod">
          <ac:chgData name="Chirag Verma" userId="S::chirag.verma@teamhgs.com::c1cc3420-a3c0-45ec-ae49-638f04b4803f" providerId="AD" clId="Web-{262F791A-D6FB-C568-73BA-31EE37401A3A}" dt="2025-02-08T07:40:22.281" v="1306" actId="20577"/>
          <ac:spMkLst>
            <pc:docMk/>
            <pc:sldMk cId="1994490565" sldId="353"/>
            <ac:spMk id="5" creationId="{C964C3B9-EDC3-44ED-9BB1-317DB91DEE04}"/>
          </ac:spMkLst>
        </pc:spChg>
        <pc:picChg chg="add mod">
          <ac:chgData name="Chirag Verma" userId="S::chirag.verma@teamhgs.com::c1cc3420-a3c0-45ec-ae49-638f04b4803f" providerId="AD" clId="Web-{262F791A-D6FB-C568-73BA-31EE37401A3A}" dt="2025-02-08T07:41:23.781" v="1318" actId="14100"/>
          <ac:picMkLst>
            <pc:docMk/>
            <pc:sldMk cId="1994490565" sldId="353"/>
            <ac:picMk id="6" creationId="{26221B9B-8303-D8C0-8052-35762FAACA7C}"/>
          </ac:picMkLst>
        </pc:picChg>
      </pc:sldChg>
      <pc:sldChg chg="addSp modSp add mod replId modClrScheme chgLayout">
        <pc:chgData name="Chirag Verma" userId="S::chirag.verma@teamhgs.com::c1cc3420-a3c0-45ec-ae49-638f04b4803f" providerId="AD" clId="Web-{262F791A-D6FB-C568-73BA-31EE37401A3A}" dt="2025-02-08T07:45:49.328" v="1362" actId="1076"/>
        <pc:sldMkLst>
          <pc:docMk/>
          <pc:sldMk cId="2629137110" sldId="354"/>
        </pc:sldMkLst>
        <pc:spChg chg="add mod">
          <ac:chgData name="Chirag Verma" userId="S::chirag.verma@teamhgs.com::c1cc3420-a3c0-45ec-ae49-638f04b4803f" providerId="AD" clId="Web-{262F791A-D6FB-C568-73BA-31EE37401A3A}" dt="2025-02-08T07:45:40.890" v="1360" actId="1076"/>
          <ac:spMkLst>
            <pc:docMk/>
            <pc:sldMk cId="2629137110" sldId="354"/>
            <ac:spMk id="2" creationId="{ECEE7124-E6CD-2691-09EA-A09E481BA42A}"/>
          </ac:spMkLst>
        </pc:spChg>
        <pc:spChg chg="mod">
          <ac:chgData name="Chirag Verma" userId="S::chirag.verma@teamhgs.com::c1cc3420-a3c0-45ec-ae49-638f04b4803f" providerId="AD" clId="Web-{262F791A-D6FB-C568-73BA-31EE37401A3A}" dt="2025-02-08T07:45:31.859" v="1358" actId="20577"/>
          <ac:spMkLst>
            <pc:docMk/>
            <pc:sldMk cId="2629137110" sldId="354"/>
            <ac:spMk id="5" creationId="{8EF73F23-3DC1-4ABA-7E39-0AB22B84FF76}"/>
          </ac:spMkLst>
        </pc:spChg>
        <pc:picChg chg="add mod">
          <ac:chgData name="Chirag Verma" userId="S::chirag.verma@teamhgs.com::c1cc3420-a3c0-45ec-ae49-638f04b4803f" providerId="AD" clId="Web-{262F791A-D6FB-C568-73BA-31EE37401A3A}" dt="2025-02-08T07:45:49.328" v="1362" actId="1076"/>
          <ac:picMkLst>
            <pc:docMk/>
            <pc:sldMk cId="2629137110" sldId="354"/>
            <ac:picMk id="3" creationId="{F0B098F6-4C11-578A-4D52-167FE67AE192}"/>
          </ac:picMkLst>
        </pc:picChg>
      </pc:sldChg>
      <pc:sldChg chg="add del replId">
        <pc:chgData name="Chirag Verma" userId="S::chirag.verma@teamhgs.com::c1cc3420-a3c0-45ec-ae49-638f04b4803f" providerId="AD" clId="Web-{262F791A-D6FB-C568-73BA-31EE37401A3A}" dt="2025-02-08T07:41:51.312" v="1321"/>
        <pc:sldMkLst>
          <pc:docMk/>
          <pc:sldMk cId="2299239403" sldId="355"/>
        </pc:sldMkLst>
      </pc:sldChg>
    </pc:docChg>
  </pc:docChgLst>
  <pc:docChgLst>
    <pc:chgData name="Chirag Verma" userId="S::chirag.verma@teamhgs.com::c1cc3420-a3c0-45ec-ae49-638f04b4803f" providerId="AD" clId="Web-{3A1DF7C8-2EB0-CBC9-34DD-73039A7A19BA}"/>
    <pc:docChg chg="addSld modSld sldOrd addMainMaster delMainMaster">
      <pc:chgData name="Chirag Verma" userId="S::chirag.verma@teamhgs.com::c1cc3420-a3c0-45ec-ae49-638f04b4803f" providerId="AD" clId="Web-{3A1DF7C8-2EB0-CBC9-34DD-73039A7A19BA}" dt="2025-02-06T06:08:22.816" v="354" actId="14100"/>
      <pc:docMkLst>
        <pc:docMk/>
      </pc:docMkLst>
      <pc:sldChg chg="modSp mod modClrScheme chgLayout">
        <pc:chgData name="Chirag Verma" userId="S::chirag.verma@teamhgs.com::c1cc3420-a3c0-45ec-ae49-638f04b4803f" providerId="AD" clId="Web-{3A1DF7C8-2EB0-CBC9-34DD-73039A7A19BA}" dt="2025-02-06T05:13:34.906" v="5"/>
        <pc:sldMkLst>
          <pc:docMk/>
          <pc:sldMk cId="1911604093" sldId="304"/>
        </pc:sldMkLst>
        <pc:spChg chg="mod ord">
          <ac:chgData name="Chirag Verma" userId="S::chirag.verma@teamhgs.com::c1cc3420-a3c0-45ec-ae49-638f04b4803f" providerId="AD" clId="Web-{3A1DF7C8-2EB0-CBC9-34DD-73039A7A19BA}" dt="2025-02-06T05:13:34.906" v="5"/>
          <ac:spMkLst>
            <pc:docMk/>
            <pc:sldMk cId="1911604093" sldId="304"/>
            <ac:spMk id="2" creationId="{C311E4EC-C02C-E541-8A11-DCDD4C901C03}"/>
          </ac:spMkLst>
        </pc:spChg>
      </pc:sldChg>
      <pc:sldChg chg="modSp mod modClrScheme chgLayout">
        <pc:chgData name="Chirag Verma" userId="S::chirag.verma@teamhgs.com::c1cc3420-a3c0-45ec-ae49-638f04b4803f" providerId="AD" clId="Web-{3A1DF7C8-2EB0-CBC9-34DD-73039A7A19BA}" dt="2025-02-06T05:13:34.906" v="5"/>
        <pc:sldMkLst>
          <pc:docMk/>
          <pc:sldMk cId="792328030" sldId="325"/>
        </pc:sldMkLst>
        <pc:spChg chg="mod ord">
          <ac:chgData name="Chirag Verma" userId="S::chirag.verma@teamhgs.com::c1cc3420-a3c0-45ec-ae49-638f04b4803f" providerId="AD" clId="Web-{3A1DF7C8-2EB0-CBC9-34DD-73039A7A19BA}" dt="2025-02-06T05:13:34.906" v="5"/>
          <ac:spMkLst>
            <pc:docMk/>
            <pc:sldMk cId="792328030" sldId="325"/>
            <ac:spMk id="5" creationId="{B0FBC68C-B7D7-D13A-5524-2899C9F75505}"/>
          </ac:spMkLst>
        </pc:spChg>
      </pc:sldChg>
      <pc:sldChg chg="modSp mod modClrScheme chgLayout">
        <pc:chgData name="Chirag Verma" userId="S::chirag.verma@teamhgs.com::c1cc3420-a3c0-45ec-ae49-638f04b4803f" providerId="AD" clId="Web-{3A1DF7C8-2EB0-CBC9-34DD-73039A7A19BA}" dt="2025-02-06T05:13:34.906" v="5"/>
        <pc:sldMkLst>
          <pc:docMk/>
          <pc:sldMk cId="1600601208" sldId="326"/>
        </pc:sldMkLst>
        <pc:spChg chg="mod ord">
          <ac:chgData name="Chirag Verma" userId="S::chirag.verma@teamhgs.com::c1cc3420-a3c0-45ec-ae49-638f04b4803f" providerId="AD" clId="Web-{3A1DF7C8-2EB0-CBC9-34DD-73039A7A19BA}" dt="2025-02-06T05:13:34.906" v="5"/>
          <ac:spMkLst>
            <pc:docMk/>
            <pc:sldMk cId="1600601208" sldId="326"/>
            <ac:spMk id="5" creationId="{BF35DC4D-D861-BFB9-AE36-11505EB8A53D}"/>
          </ac:spMkLst>
        </pc:spChg>
      </pc:sldChg>
      <pc:sldChg chg="modSp mod modClrScheme chgLayout">
        <pc:chgData name="Chirag Verma" userId="S::chirag.verma@teamhgs.com::c1cc3420-a3c0-45ec-ae49-638f04b4803f" providerId="AD" clId="Web-{3A1DF7C8-2EB0-CBC9-34DD-73039A7A19BA}" dt="2025-02-06T05:13:34.906" v="5"/>
        <pc:sldMkLst>
          <pc:docMk/>
          <pc:sldMk cId="1823210453" sldId="327"/>
        </pc:sldMkLst>
        <pc:spChg chg="mod ord">
          <ac:chgData name="Chirag Verma" userId="S::chirag.verma@teamhgs.com::c1cc3420-a3c0-45ec-ae49-638f04b4803f" providerId="AD" clId="Web-{3A1DF7C8-2EB0-CBC9-34DD-73039A7A19BA}" dt="2025-02-06T05:13:34.906" v="5"/>
          <ac:spMkLst>
            <pc:docMk/>
            <pc:sldMk cId="1823210453" sldId="327"/>
            <ac:spMk id="5" creationId="{DD1C851C-FCF2-98E6-DBAC-6A2451FEDEA7}"/>
          </ac:spMkLst>
        </pc:spChg>
      </pc:sldChg>
      <pc:sldChg chg="modSp mod modClrScheme chgLayout">
        <pc:chgData name="Chirag Verma" userId="S::chirag.verma@teamhgs.com::c1cc3420-a3c0-45ec-ae49-638f04b4803f" providerId="AD" clId="Web-{3A1DF7C8-2EB0-CBC9-34DD-73039A7A19BA}" dt="2025-02-06T05:13:34.906" v="5"/>
        <pc:sldMkLst>
          <pc:docMk/>
          <pc:sldMk cId="2949621765" sldId="328"/>
        </pc:sldMkLst>
        <pc:spChg chg="mod ord">
          <ac:chgData name="Chirag Verma" userId="S::chirag.verma@teamhgs.com::c1cc3420-a3c0-45ec-ae49-638f04b4803f" providerId="AD" clId="Web-{3A1DF7C8-2EB0-CBC9-34DD-73039A7A19BA}" dt="2025-02-06T05:13:34.906" v="5"/>
          <ac:spMkLst>
            <pc:docMk/>
            <pc:sldMk cId="2949621765" sldId="328"/>
            <ac:spMk id="5" creationId="{D40E4072-C047-940B-8156-3E2922F56CE4}"/>
          </ac:spMkLst>
        </pc:spChg>
      </pc:sldChg>
      <pc:sldChg chg="modSp mod modClrScheme chgLayout">
        <pc:chgData name="Chirag Verma" userId="S::chirag.verma@teamhgs.com::c1cc3420-a3c0-45ec-ae49-638f04b4803f" providerId="AD" clId="Web-{3A1DF7C8-2EB0-CBC9-34DD-73039A7A19BA}" dt="2025-02-06T05:13:34.906" v="5"/>
        <pc:sldMkLst>
          <pc:docMk/>
          <pc:sldMk cId="2396567147" sldId="329"/>
        </pc:sldMkLst>
        <pc:spChg chg="mod ord">
          <ac:chgData name="Chirag Verma" userId="S::chirag.verma@teamhgs.com::c1cc3420-a3c0-45ec-ae49-638f04b4803f" providerId="AD" clId="Web-{3A1DF7C8-2EB0-CBC9-34DD-73039A7A19BA}" dt="2025-02-06T05:13:34.906" v="5"/>
          <ac:spMkLst>
            <pc:docMk/>
            <pc:sldMk cId="2396567147" sldId="329"/>
            <ac:spMk id="5" creationId="{06B616DE-E708-B18B-FCF0-65DB0484FF82}"/>
          </ac:spMkLst>
        </pc:spChg>
      </pc:sldChg>
      <pc:sldChg chg="modSp mod modClrScheme chgLayout">
        <pc:chgData name="Chirag Verma" userId="S::chirag.verma@teamhgs.com::c1cc3420-a3c0-45ec-ae49-638f04b4803f" providerId="AD" clId="Web-{3A1DF7C8-2EB0-CBC9-34DD-73039A7A19BA}" dt="2025-02-06T05:13:34.906" v="5"/>
        <pc:sldMkLst>
          <pc:docMk/>
          <pc:sldMk cId="770456203" sldId="330"/>
        </pc:sldMkLst>
        <pc:spChg chg="mod ord">
          <ac:chgData name="Chirag Verma" userId="S::chirag.verma@teamhgs.com::c1cc3420-a3c0-45ec-ae49-638f04b4803f" providerId="AD" clId="Web-{3A1DF7C8-2EB0-CBC9-34DD-73039A7A19BA}" dt="2025-02-06T05:13:34.906" v="5"/>
          <ac:spMkLst>
            <pc:docMk/>
            <pc:sldMk cId="770456203" sldId="330"/>
            <ac:spMk id="5" creationId="{9C80AD76-0601-7C9D-DE5D-12A28555C839}"/>
          </ac:spMkLst>
        </pc:spChg>
      </pc:sldChg>
      <pc:sldChg chg="modSp mod modClrScheme chgLayout">
        <pc:chgData name="Chirag Verma" userId="S::chirag.verma@teamhgs.com::c1cc3420-a3c0-45ec-ae49-638f04b4803f" providerId="AD" clId="Web-{3A1DF7C8-2EB0-CBC9-34DD-73039A7A19BA}" dt="2025-02-06T05:13:34.906" v="5"/>
        <pc:sldMkLst>
          <pc:docMk/>
          <pc:sldMk cId="1825886558" sldId="331"/>
        </pc:sldMkLst>
        <pc:spChg chg="mod ord">
          <ac:chgData name="Chirag Verma" userId="S::chirag.verma@teamhgs.com::c1cc3420-a3c0-45ec-ae49-638f04b4803f" providerId="AD" clId="Web-{3A1DF7C8-2EB0-CBC9-34DD-73039A7A19BA}" dt="2025-02-06T05:13:34.906" v="5"/>
          <ac:spMkLst>
            <pc:docMk/>
            <pc:sldMk cId="1825886558" sldId="331"/>
            <ac:spMk id="5" creationId="{BA3B7E14-4782-76A9-CFF3-DEC9FDC84937}"/>
          </ac:spMkLst>
        </pc:spChg>
      </pc:sldChg>
      <pc:sldChg chg="modSp mod modClrScheme chgLayout">
        <pc:chgData name="Chirag Verma" userId="S::chirag.verma@teamhgs.com::c1cc3420-a3c0-45ec-ae49-638f04b4803f" providerId="AD" clId="Web-{3A1DF7C8-2EB0-CBC9-34DD-73039A7A19BA}" dt="2025-02-06T05:13:34.906" v="5"/>
        <pc:sldMkLst>
          <pc:docMk/>
          <pc:sldMk cId="745918529" sldId="332"/>
        </pc:sldMkLst>
        <pc:spChg chg="mod ord">
          <ac:chgData name="Chirag Verma" userId="S::chirag.verma@teamhgs.com::c1cc3420-a3c0-45ec-ae49-638f04b4803f" providerId="AD" clId="Web-{3A1DF7C8-2EB0-CBC9-34DD-73039A7A19BA}" dt="2025-02-06T05:13:34.906" v="5"/>
          <ac:spMkLst>
            <pc:docMk/>
            <pc:sldMk cId="745918529" sldId="332"/>
            <ac:spMk id="5" creationId="{DF3DE8B1-7F17-7CC9-ACBB-024AD5DE2A3D}"/>
          </ac:spMkLst>
        </pc:spChg>
      </pc:sldChg>
      <pc:sldChg chg="addSp delSp modSp mod modClrScheme chgLayout">
        <pc:chgData name="Chirag Verma" userId="S::chirag.verma@teamhgs.com::c1cc3420-a3c0-45ec-ae49-638f04b4803f" providerId="AD" clId="Web-{3A1DF7C8-2EB0-CBC9-34DD-73039A7A19BA}" dt="2025-02-06T06:08:22.816" v="354" actId="14100"/>
        <pc:sldMkLst>
          <pc:docMk/>
          <pc:sldMk cId="503667844" sldId="333"/>
        </pc:sldMkLst>
        <pc:spChg chg="mod ord">
          <ac:chgData name="Chirag Verma" userId="S::chirag.verma@teamhgs.com::c1cc3420-a3c0-45ec-ae49-638f04b4803f" providerId="AD" clId="Web-{3A1DF7C8-2EB0-CBC9-34DD-73039A7A19BA}" dt="2025-02-06T05:13:34.906" v="5"/>
          <ac:spMkLst>
            <pc:docMk/>
            <pc:sldMk cId="503667844" sldId="333"/>
            <ac:spMk id="5" creationId="{2F47A9A0-0A01-81D8-06A7-4047A9C9F7E3}"/>
          </ac:spMkLst>
        </pc:spChg>
        <pc:spChg chg="add mod">
          <ac:chgData name="Chirag Verma" userId="S::chirag.verma@teamhgs.com::c1cc3420-a3c0-45ec-ae49-638f04b4803f" providerId="AD" clId="Web-{3A1DF7C8-2EB0-CBC9-34DD-73039A7A19BA}" dt="2025-02-06T05:18:27.828" v="11"/>
          <ac:spMkLst>
            <pc:docMk/>
            <pc:sldMk cId="503667844" sldId="333"/>
            <ac:spMk id="7" creationId="{8B0DFF3E-5D1B-901E-B2D6-6BEF5A14AC3D}"/>
          </ac:spMkLst>
        </pc:spChg>
        <pc:spChg chg="add mod">
          <ac:chgData name="Chirag Verma" userId="S::chirag.verma@teamhgs.com::c1cc3420-a3c0-45ec-ae49-638f04b4803f" providerId="AD" clId="Web-{3A1DF7C8-2EB0-CBC9-34DD-73039A7A19BA}" dt="2025-02-06T06:07:42.159" v="347" actId="1076"/>
          <ac:spMkLst>
            <pc:docMk/>
            <pc:sldMk cId="503667844" sldId="333"/>
            <ac:spMk id="9" creationId="{559294D7-3CBE-DEEF-B5D0-A603FCBD80AC}"/>
          </ac:spMkLst>
        </pc:spChg>
        <pc:picChg chg="add mod">
          <ac:chgData name="Chirag Verma" userId="S::chirag.verma@teamhgs.com::c1cc3420-a3c0-45ec-ae49-638f04b4803f" providerId="AD" clId="Web-{3A1DF7C8-2EB0-CBC9-34DD-73039A7A19BA}" dt="2025-02-06T06:08:22.816" v="354" actId="14100"/>
          <ac:picMkLst>
            <pc:docMk/>
            <pc:sldMk cId="503667844" sldId="333"/>
            <ac:picMk id="11" creationId="{B3811E68-7CFA-6D72-EC42-93643F651D0A}"/>
          </ac:picMkLst>
        </pc:picChg>
      </pc:sldChg>
      <pc:sldChg chg="addSp delSp modSp mod modClrScheme chgLayout">
        <pc:chgData name="Chirag Verma" userId="S::chirag.verma@teamhgs.com::c1cc3420-a3c0-45ec-ae49-638f04b4803f" providerId="AD" clId="Web-{3A1DF7C8-2EB0-CBC9-34DD-73039A7A19BA}" dt="2025-02-06T05:41:31.376" v="149" actId="1076"/>
        <pc:sldMkLst>
          <pc:docMk/>
          <pc:sldMk cId="1458700317" sldId="334"/>
        </pc:sldMkLst>
      </pc:sldChg>
      <pc:sldChg chg="modSp mod modClrScheme chgLayout">
        <pc:chgData name="Chirag Verma" userId="S::chirag.verma@teamhgs.com::c1cc3420-a3c0-45ec-ae49-638f04b4803f" providerId="AD" clId="Web-{3A1DF7C8-2EB0-CBC9-34DD-73039A7A19BA}" dt="2025-02-06T05:13:34.906" v="5"/>
        <pc:sldMkLst>
          <pc:docMk/>
          <pc:sldMk cId="822053031" sldId="335"/>
        </pc:sldMkLst>
        <pc:spChg chg="mod ord">
          <ac:chgData name="Chirag Verma" userId="S::chirag.verma@teamhgs.com::c1cc3420-a3c0-45ec-ae49-638f04b4803f" providerId="AD" clId="Web-{3A1DF7C8-2EB0-CBC9-34DD-73039A7A19BA}" dt="2025-02-06T05:13:34.906" v="5"/>
          <ac:spMkLst>
            <pc:docMk/>
            <pc:sldMk cId="822053031" sldId="335"/>
            <ac:spMk id="5" creationId="{E44D96C9-B620-5BFD-9E07-ACCCB04EC6F5}"/>
          </ac:spMkLst>
        </pc:spChg>
      </pc:sldChg>
      <pc:sldChg chg="modSp mod modClrScheme chgLayout">
        <pc:chgData name="Chirag Verma" userId="S::chirag.verma@teamhgs.com::c1cc3420-a3c0-45ec-ae49-638f04b4803f" providerId="AD" clId="Web-{3A1DF7C8-2EB0-CBC9-34DD-73039A7A19BA}" dt="2025-02-06T05:13:34.906" v="5"/>
        <pc:sldMkLst>
          <pc:docMk/>
          <pc:sldMk cId="424563470" sldId="336"/>
        </pc:sldMkLst>
        <pc:spChg chg="mod ord">
          <ac:chgData name="Chirag Verma" userId="S::chirag.verma@teamhgs.com::c1cc3420-a3c0-45ec-ae49-638f04b4803f" providerId="AD" clId="Web-{3A1DF7C8-2EB0-CBC9-34DD-73039A7A19BA}" dt="2025-02-06T05:13:34.906" v="5"/>
          <ac:spMkLst>
            <pc:docMk/>
            <pc:sldMk cId="424563470" sldId="336"/>
            <ac:spMk id="5" creationId="{188554CA-04EF-E078-718B-41E2A5E0820E}"/>
          </ac:spMkLst>
        </pc:spChg>
      </pc:sldChg>
      <pc:sldChg chg="modSp mod modClrScheme chgLayout">
        <pc:chgData name="Chirag Verma" userId="S::chirag.verma@teamhgs.com::c1cc3420-a3c0-45ec-ae49-638f04b4803f" providerId="AD" clId="Web-{3A1DF7C8-2EB0-CBC9-34DD-73039A7A19BA}" dt="2025-02-06T05:13:34.906" v="5"/>
        <pc:sldMkLst>
          <pc:docMk/>
          <pc:sldMk cId="2180054398" sldId="337"/>
        </pc:sldMkLst>
        <pc:spChg chg="mod ord">
          <ac:chgData name="Chirag Verma" userId="S::chirag.verma@teamhgs.com::c1cc3420-a3c0-45ec-ae49-638f04b4803f" providerId="AD" clId="Web-{3A1DF7C8-2EB0-CBC9-34DD-73039A7A19BA}" dt="2025-02-06T05:13:34.906" v="5"/>
          <ac:spMkLst>
            <pc:docMk/>
            <pc:sldMk cId="2180054398" sldId="337"/>
            <ac:spMk id="5" creationId="{7025669B-077E-7969-8FDA-CCB481A09DF2}"/>
          </ac:spMkLst>
        </pc:spChg>
      </pc:sldChg>
      <pc:sldChg chg="modSp mod modClrScheme chgLayout">
        <pc:chgData name="Chirag Verma" userId="S::chirag.verma@teamhgs.com::c1cc3420-a3c0-45ec-ae49-638f04b4803f" providerId="AD" clId="Web-{3A1DF7C8-2EB0-CBC9-34DD-73039A7A19BA}" dt="2025-02-06T05:13:34.906" v="5"/>
        <pc:sldMkLst>
          <pc:docMk/>
          <pc:sldMk cId="3106696929" sldId="339"/>
        </pc:sldMkLst>
        <pc:spChg chg="mod ord">
          <ac:chgData name="Chirag Verma" userId="S::chirag.verma@teamhgs.com::c1cc3420-a3c0-45ec-ae49-638f04b4803f" providerId="AD" clId="Web-{3A1DF7C8-2EB0-CBC9-34DD-73039A7A19BA}" dt="2025-02-06T05:13:34.906" v="5"/>
          <ac:spMkLst>
            <pc:docMk/>
            <pc:sldMk cId="3106696929" sldId="339"/>
            <ac:spMk id="5" creationId="{401B0AC6-AA7E-94C1-CDA4-E6A443DC15A6}"/>
          </ac:spMkLst>
        </pc:spChg>
      </pc:sldChg>
      <pc:sldChg chg="modSp mod modClrScheme chgLayout">
        <pc:chgData name="Chirag Verma" userId="S::chirag.verma@teamhgs.com::c1cc3420-a3c0-45ec-ae49-638f04b4803f" providerId="AD" clId="Web-{3A1DF7C8-2EB0-CBC9-34DD-73039A7A19BA}" dt="2025-02-06T05:13:34.906" v="5"/>
        <pc:sldMkLst>
          <pc:docMk/>
          <pc:sldMk cId="1447116485" sldId="340"/>
        </pc:sldMkLst>
        <pc:spChg chg="mod ord">
          <ac:chgData name="Chirag Verma" userId="S::chirag.verma@teamhgs.com::c1cc3420-a3c0-45ec-ae49-638f04b4803f" providerId="AD" clId="Web-{3A1DF7C8-2EB0-CBC9-34DD-73039A7A19BA}" dt="2025-02-06T05:13:34.906" v="5"/>
          <ac:spMkLst>
            <pc:docMk/>
            <pc:sldMk cId="1447116485" sldId="340"/>
            <ac:spMk id="5" creationId="{B7AE6FE5-435C-B83A-AA38-038634F7BA4C}"/>
          </ac:spMkLst>
        </pc:spChg>
      </pc:sldChg>
      <pc:sldChg chg="modSp mod modClrScheme chgLayout">
        <pc:chgData name="Chirag Verma" userId="S::chirag.verma@teamhgs.com::c1cc3420-a3c0-45ec-ae49-638f04b4803f" providerId="AD" clId="Web-{3A1DF7C8-2EB0-CBC9-34DD-73039A7A19BA}" dt="2025-02-06T05:13:34.906" v="5"/>
        <pc:sldMkLst>
          <pc:docMk/>
          <pc:sldMk cId="2966460876" sldId="341"/>
        </pc:sldMkLst>
        <pc:spChg chg="mod ord">
          <ac:chgData name="Chirag Verma" userId="S::chirag.verma@teamhgs.com::c1cc3420-a3c0-45ec-ae49-638f04b4803f" providerId="AD" clId="Web-{3A1DF7C8-2EB0-CBC9-34DD-73039A7A19BA}" dt="2025-02-06T05:13:34.906" v="5"/>
          <ac:spMkLst>
            <pc:docMk/>
            <pc:sldMk cId="2966460876" sldId="341"/>
            <ac:spMk id="5" creationId="{3CD3B018-983F-D4A8-7981-6D2D6252E358}"/>
          </ac:spMkLst>
        </pc:spChg>
      </pc:sldChg>
      <pc:sldChg chg="modSp mod modClrScheme chgLayout">
        <pc:chgData name="Chirag Verma" userId="S::chirag.verma@teamhgs.com::c1cc3420-a3c0-45ec-ae49-638f04b4803f" providerId="AD" clId="Web-{3A1DF7C8-2EB0-CBC9-34DD-73039A7A19BA}" dt="2025-02-06T05:13:34.906" v="5"/>
        <pc:sldMkLst>
          <pc:docMk/>
          <pc:sldMk cId="3516494811" sldId="342"/>
        </pc:sldMkLst>
        <pc:spChg chg="mod ord">
          <ac:chgData name="Chirag Verma" userId="S::chirag.verma@teamhgs.com::c1cc3420-a3c0-45ec-ae49-638f04b4803f" providerId="AD" clId="Web-{3A1DF7C8-2EB0-CBC9-34DD-73039A7A19BA}" dt="2025-02-06T05:13:34.906" v="5"/>
          <ac:spMkLst>
            <pc:docMk/>
            <pc:sldMk cId="3516494811" sldId="342"/>
            <ac:spMk id="5" creationId="{90939E72-6FD7-A108-9DAD-C127C42DC726}"/>
          </ac:spMkLst>
        </pc:spChg>
      </pc:sldChg>
      <pc:sldChg chg="modSp mod modClrScheme chgLayout">
        <pc:chgData name="Chirag Verma" userId="S::chirag.verma@teamhgs.com::c1cc3420-a3c0-45ec-ae49-638f04b4803f" providerId="AD" clId="Web-{3A1DF7C8-2EB0-CBC9-34DD-73039A7A19BA}" dt="2025-02-06T05:13:34.906" v="5"/>
        <pc:sldMkLst>
          <pc:docMk/>
          <pc:sldMk cId="3064861816" sldId="343"/>
        </pc:sldMkLst>
        <pc:spChg chg="mod ord">
          <ac:chgData name="Chirag Verma" userId="S::chirag.verma@teamhgs.com::c1cc3420-a3c0-45ec-ae49-638f04b4803f" providerId="AD" clId="Web-{3A1DF7C8-2EB0-CBC9-34DD-73039A7A19BA}" dt="2025-02-06T05:13:34.906" v="5"/>
          <ac:spMkLst>
            <pc:docMk/>
            <pc:sldMk cId="3064861816" sldId="343"/>
            <ac:spMk id="5" creationId="{D670324B-AB3E-456A-0596-DC247383AF15}"/>
          </ac:spMkLst>
        </pc:spChg>
      </pc:sldChg>
      <pc:sldChg chg="addSp delSp modSp new">
        <pc:chgData name="Chirag Verma" userId="S::chirag.verma@teamhgs.com::c1cc3420-a3c0-45ec-ae49-638f04b4803f" providerId="AD" clId="Web-{3A1DF7C8-2EB0-CBC9-34DD-73039A7A19BA}" dt="2025-02-06T05:33:57.938" v="120" actId="1076"/>
        <pc:sldMkLst>
          <pc:docMk/>
          <pc:sldMk cId="344772621" sldId="344"/>
        </pc:sldMkLst>
        <pc:spChg chg="mod">
          <ac:chgData name="Chirag Verma" userId="S::chirag.verma@teamhgs.com::c1cc3420-a3c0-45ec-ae49-638f04b4803f" providerId="AD" clId="Web-{3A1DF7C8-2EB0-CBC9-34DD-73039A7A19BA}" dt="2025-02-06T05:19:28.719" v="15" actId="20577"/>
          <ac:spMkLst>
            <pc:docMk/>
            <pc:sldMk cId="344772621" sldId="344"/>
            <ac:spMk id="2" creationId="{703FC4B5-3661-1C54-B481-944C86A9662D}"/>
          </ac:spMkLst>
        </pc:spChg>
        <pc:spChg chg="mod">
          <ac:chgData name="Chirag Verma" userId="S::chirag.verma@teamhgs.com::c1cc3420-a3c0-45ec-ae49-638f04b4803f" providerId="AD" clId="Web-{3A1DF7C8-2EB0-CBC9-34DD-73039A7A19BA}" dt="2025-02-06T05:24:22.297" v="62" actId="14100"/>
          <ac:spMkLst>
            <pc:docMk/>
            <pc:sldMk cId="344772621" sldId="344"/>
            <ac:spMk id="4" creationId="{40AC5021-5D9A-75CC-5B4D-5D57766C8CC1}"/>
          </ac:spMkLst>
        </pc:spChg>
        <pc:spChg chg="add mod">
          <ac:chgData name="Chirag Verma" userId="S::chirag.verma@teamhgs.com::c1cc3420-a3c0-45ec-ae49-638f04b4803f" providerId="AD" clId="Web-{3A1DF7C8-2EB0-CBC9-34DD-73039A7A19BA}" dt="2025-02-06T05:26:00.547" v="91" actId="20577"/>
          <ac:spMkLst>
            <pc:docMk/>
            <pc:sldMk cId="344772621" sldId="344"/>
            <ac:spMk id="6" creationId="{07DF0468-80F2-27FB-D68F-E3D9B4F108D0}"/>
          </ac:spMkLst>
        </pc:spChg>
        <pc:picChg chg="add mod">
          <ac:chgData name="Chirag Verma" userId="S::chirag.verma@teamhgs.com::c1cc3420-a3c0-45ec-ae49-638f04b4803f" providerId="AD" clId="Web-{3A1DF7C8-2EB0-CBC9-34DD-73039A7A19BA}" dt="2025-02-06T05:33:57.938" v="120" actId="1076"/>
          <ac:picMkLst>
            <pc:docMk/>
            <pc:sldMk cId="344772621" sldId="344"/>
            <ac:picMk id="7" creationId="{1B4F1612-EC50-93A2-E59E-49212022491D}"/>
          </ac:picMkLst>
        </pc:picChg>
      </pc:sldChg>
      <pc:sldChg chg="addSp delSp modSp new mod ord modClrScheme chgLayout">
        <pc:chgData name="Chirag Verma" userId="S::chirag.verma@teamhgs.com::c1cc3420-a3c0-45ec-ae49-638f04b4803f" providerId="AD" clId="Web-{3A1DF7C8-2EB0-CBC9-34DD-73039A7A19BA}" dt="2025-02-06T06:05:00.956" v="345" actId="20577"/>
        <pc:sldMkLst>
          <pc:docMk/>
          <pc:sldMk cId="2930950115" sldId="345"/>
        </pc:sldMkLst>
      </pc:sldChg>
      <pc:sldMasterChg chg="add del addSldLayout delSldLayout">
        <pc:chgData name="Chirag Verma" userId="S::chirag.verma@teamhgs.com::c1cc3420-a3c0-45ec-ae49-638f04b4803f" providerId="AD" clId="Web-{3A1DF7C8-2EB0-CBC9-34DD-73039A7A19BA}" dt="2025-02-06T05:13:34.906" v="5"/>
        <pc:sldMasterMkLst>
          <pc:docMk/>
          <pc:sldMasterMk cId="2460954070" sldId="2147483660"/>
        </pc:sldMasterMkLst>
        <pc:sldLayoutChg chg="add del">
          <pc:chgData name="Chirag Verma" userId="S::chirag.verma@teamhgs.com::c1cc3420-a3c0-45ec-ae49-638f04b4803f" providerId="AD" clId="Web-{3A1DF7C8-2EB0-CBC9-34DD-73039A7A19BA}" dt="2025-02-06T05:13:34.906" v="5"/>
          <pc:sldLayoutMkLst>
            <pc:docMk/>
            <pc:sldMasterMk cId="2460954070" sldId="2147483660"/>
            <pc:sldLayoutMk cId="2385387890" sldId="2147483661"/>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949138452" sldId="2147483662"/>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2591524520" sldId="2147483663"/>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1203092039" sldId="2147483664"/>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3733172339" sldId="2147483665"/>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3210312558" sldId="2147483666"/>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3146388984" sldId="2147483667"/>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3171841454" sldId="2147483668"/>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1718958274" sldId="2147483669"/>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2202905451" sldId="2147483670"/>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3479445657" sldId="2147483671"/>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1711104202" sldId="2147483672"/>
          </pc:sldLayoutMkLst>
        </pc:sldLayoutChg>
        <pc:sldLayoutChg chg="add del">
          <pc:chgData name="Chirag Verma" userId="S::chirag.verma@teamhgs.com::c1cc3420-a3c0-45ec-ae49-638f04b4803f" providerId="AD" clId="Web-{3A1DF7C8-2EB0-CBC9-34DD-73039A7A19BA}" dt="2025-02-06T05:13:34.906" v="5"/>
          <pc:sldLayoutMkLst>
            <pc:docMk/>
            <pc:sldMasterMk cId="2460954070" sldId="2147483660"/>
            <pc:sldLayoutMk cId="2530734329" sldId="2147483673"/>
          </pc:sldLayoutMkLst>
        </pc:sldLayoutChg>
      </pc:sldMasterChg>
      <pc:sldMasterChg chg="add del addSldLayout delSldLayout modSldLayout">
        <pc:chgData name="Chirag Verma" userId="S::chirag.verma@teamhgs.com::c1cc3420-a3c0-45ec-ae49-638f04b4803f" providerId="AD" clId="Web-{3A1DF7C8-2EB0-CBC9-34DD-73039A7A19BA}" dt="2025-02-06T05:13:34.906" v="5"/>
        <pc:sldMasterMkLst>
          <pc:docMk/>
          <pc:sldMasterMk cId="1753519250" sldId="2147483674"/>
        </pc:sldMasterMkLst>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3679184740" sldId="2147483675"/>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4086802521" sldId="2147483676"/>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322733638" sldId="2147483677"/>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365122721" sldId="2147483678"/>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362003299" sldId="2147483679"/>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1450971132" sldId="2147483680"/>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581022588" sldId="2147483681"/>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1944387541" sldId="2147483682"/>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583510008" sldId="2147483683"/>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402841283" sldId="2147483684"/>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1507552581" sldId="2147483685"/>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1530765879" sldId="2147483686"/>
          </pc:sldLayoutMkLst>
        </pc:sldLayoutChg>
        <pc:sldLayoutChg chg="add del mod replId">
          <pc:chgData name="Chirag Verma" userId="S::chirag.verma@teamhgs.com::c1cc3420-a3c0-45ec-ae49-638f04b4803f" providerId="AD" clId="Web-{3A1DF7C8-2EB0-CBC9-34DD-73039A7A19BA}" dt="2025-02-06T05:13:34.906" v="5"/>
          <pc:sldLayoutMkLst>
            <pc:docMk/>
            <pc:sldMasterMk cId="1753519250" sldId="2147483674"/>
            <pc:sldLayoutMk cId="2532967292" sldId="2147483687"/>
          </pc:sldLayoutMkLst>
        </pc:sldLayoutChg>
      </pc:sldMasterChg>
      <pc:sldMasterChg chg="add del addSldLayout delSldLayout modSldLayout">
        <pc:chgData name="Chirag Verma" userId="S::chirag.verma@teamhgs.com::c1cc3420-a3c0-45ec-ae49-638f04b4803f" providerId="AD" clId="Web-{3A1DF7C8-2EB0-CBC9-34DD-73039A7A19BA}" dt="2025-02-06T05:12:25.046" v="2"/>
        <pc:sldMasterMkLst>
          <pc:docMk/>
          <pc:sldMasterMk cId="3924044951" sldId="2147483688"/>
        </pc:sldMasterMkLst>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3003937051" sldId="2147483689"/>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456358751" sldId="2147483690"/>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1687073391" sldId="2147483691"/>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3368775974" sldId="2147483692"/>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1728255926" sldId="2147483693"/>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1161190752" sldId="2147483694"/>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262782947" sldId="2147483695"/>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2379911396" sldId="2147483696"/>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3708994257" sldId="2147483697"/>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1430810275" sldId="2147483698"/>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3856938388" sldId="2147483699"/>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3979118373" sldId="2147483700"/>
          </pc:sldLayoutMkLst>
        </pc:sldLayoutChg>
        <pc:sldLayoutChg chg="add del mod replId">
          <pc:chgData name="Chirag Verma" userId="S::chirag.verma@teamhgs.com::c1cc3420-a3c0-45ec-ae49-638f04b4803f" providerId="AD" clId="Web-{3A1DF7C8-2EB0-CBC9-34DD-73039A7A19BA}" dt="2025-02-06T05:12:25.046" v="2"/>
          <pc:sldLayoutMkLst>
            <pc:docMk/>
            <pc:sldMasterMk cId="3924044951" sldId="2147483688"/>
            <pc:sldLayoutMk cId="858300119" sldId="2147483701"/>
          </pc:sldLayoutMkLst>
        </pc:sldLayoutChg>
      </pc:sldMasterChg>
    </pc:docChg>
  </pc:docChgLst>
  <pc:docChgLst>
    <pc:chgData name="Chirag Verma" userId="S::chirag.verma@teamhgs.com::c1cc3420-a3c0-45ec-ae49-638f04b4803f" providerId="AD" clId="Web-{DC0C6B38-034B-D100-CB17-D55CBDAE5B84}"/>
    <pc:docChg chg="modSld">
      <pc:chgData name="Chirag Verma" userId="S::chirag.verma@teamhgs.com::c1cc3420-a3c0-45ec-ae49-638f04b4803f" providerId="AD" clId="Web-{DC0C6B38-034B-D100-CB17-D55CBDAE5B84}" dt="2025-02-10T05:06:28.473" v="3" actId="14100"/>
      <pc:docMkLst>
        <pc:docMk/>
      </pc:docMkLst>
      <pc:sldChg chg="modSp">
        <pc:chgData name="Chirag Verma" userId="S::chirag.verma@teamhgs.com::c1cc3420-a3c0-45ec-ae49-638f04b4803f" providerId="AD" clId="Web-{DC0C6B38-034B-D100-CB17-D55CBDAE5B84}" dt="2025-02-10T04:59:48.355" v="0" actId="1076"/>
        <pc:sldMkLst>
          <pc:docMk/>
          <pc:sldMk cId="3327424486" sldId="361"/>
        </pc:sldMkLst>
        <pc:picChg chg="mod">
          <ac:chgData name="Chirag Verma" userId="S::chirag.verma@teamhgs.com::c1cc3420-a3c0-45ec-ae49-638f04b4803f" providerId="AD" clId="Web-{DC0C6B38-034B-D100-CB17-D55CBDAE5B84}" dt="2025-02-10T04:59:48.355" v="0" actId="1076"/>
          <ac:picMkLst>
            <pc:docMk/>
            <pc:sldMk cId="3327424486" sldId="361"/>
            <ac:picMk id="2" creationId="{44DA7FD9-29AA-49FA-6E44-531FC49B0259}"/>
          </ac:picMkLst>
        </pc:picChg>
      </pc:sldChg>
      <pc:sldChg chg="modSp">
        <pc:chgData name="Chirag Verma" userId="S::chirag.verma@teamhgs.com::c1cc3420-a3c0-45ec-ae49-638f04b4803f" providerId="AD" clId="Web-{DC0C6B38-034B-D100-CB17-D55CBDAE5B84}" dt="2025-02-10T05:06:28.473" v="3" actId="14100"/>
        <pc:sldMkLst>
          <pc:docMk/>
          <pc:sldMk cId="4205482733" sldId="362"/>
        </pc:sldMkLst>
        <pc:picChg chg="mod">
          <ac:chgData name="Chirag Verma" userId="S::chirag.verma@teamhgs.com::c1cc3420-a3c0-45ec-ae49-638f04b4803f" providerId="AD" clId="Web-{DC0C6B38-034B-D100-CB17-D55CBDAE5B84}" dt="2025-02-10T05:06:28.473" v="3" actId="14100"/>
          <ac:picMkLst>
            <pc:docMk/>
            <pc:sldMk cId="4205482733" sldId="362"/>
            <ac:picMk id="3" creationId="{8789EFF4-8816-9AB8-46EA-E0363AB2EE92}"/>
          </ac:picMkLst>
        </pc:picChg>
      </pc:sldChg>
    </pc:docChg>
  </pc:docChgLst>
  <pc:docChgLst>
    <pc:chgData name="Vishal Patil" userId="S::vishal.patil@teamhgs.com::ea50a045-4626-4d40-b70c-72a9f39c2c6b" providerId="AD" clId="Web-{8E6360E0-DE1D-5C02-136C-EB6574ACCEB5}"/>
    <pc:docChg chg="addSld delSld modSld sldOrd">
      <pc:chgData name="Vishal Patil" userId="S::vishal.patil@teamhgs.com::ea50a045-4626-4d40-b70c-72a9f39c2c6b" providerId="AD" clId="Web-{8E6360E0-DE1D-5C02-136C-EB6574ACCEB5}" dt="2025-02-08T10:51:48.348" v="1055" actId="20577"/>
      <pc:docMkLst>
        <pc:docMk/>
      </pc:docMkLst>
      <pc:sldChg chg="addSp delSp modSp">
        <pc:chgData name="Vishal Patil" userId="S::vishal.patil@teamhgs.com::ea50a045-4626-4d40-b70c-72a9f39c2c6b" providerId="AD" clId="Web-{8E6360E0-DE1D-5C02-136C-EB6574ACCEB5}" dt="2025-02-08T09:39:38.499" v="658" actId="14100"/>
        <pc:sldMkLst>
          <pc:docMk/>
          <pc:sldMk cId="1600601208" sldId="326"/>
        </pc:sldMkLst>
        <pc:spChg chg="add del mod">
          <ac:chgData name="Vishal Patil" userId="S::vishal.patil@teamhgs.com::ea50a045-4626-4d40-b70c-72a9f39c2c6b" providerId="AD" clId="Web-{8E6360E0-DE1D-5C02-136C-EB6574ACCEB5}" dt="2025-02-08T09:39:23.280" v="654"/>
          <ac:spMkLst>
            <pc:docMk/>
            <pc:sldMk cId="1600601208" sldId="326"/>
            <ac:spMk id="6" creationId="{1B8B0301-411D-C13A-A988-C3DF7EDCB566}"/>
          </ac:spMkLst>
        </pc:spChg>
        <pc:graphicFrameChg chg="add mod modGraphic">
          <ac:chgData name="Vishal Patil" userId="S::vishal.patil@teamhgs.com::ea50a045-4626-4d40-b70c-72a9f39c2c6b" providerId="AD" clId="Web-{8E6360E0-DE1D-5C02-136C-EB6574ACCEB5}" dt="2025-02-08T09:39:38.499" v="658" actId="14100"/>
          <ac:graphicFrameMkLst>
            <pc:docMk/>
            <pc:sldMk cId="1600601208" sldId="326"/>
            <ac:graphicFrameMk id="8" creationId="{F1A9FDE7-74D9-BA24-84FA-9035AC569813}"/>
          </ac:graphicFrameMkLst>
        </pc:graphicFrameChg>
        <pc:picChg chg="add del mod">
          <ac:chgData name="Vishal Patil" userId="S::vishal.patil@teamhgs.com::ea50a045-4626-4d40-b70c-72a9f39c2c6b" providerId="AD" clId="Web-{8E6360E0-DE1D-5C02-136C-EB6574ACCEB5}" dt="2025-02-08T09:33:11.933" v="544"/>
          <ac:picMkLst>
            <pc:docMk/>
            <pc:sldMk cId="1600601208" sldId="326"/>
            <ac:picMk id="2" creationId="{A143FB7E-5D6E-66AC-5561-816EC0AEF940}"/>
          </ac:picMkLst>
        </pc:picChg>
        <pc:picChg chg="add del mod">
          <ac:chgData name="Vishal Patil" userId="S::vishal.patil@teamhgs.com::ea50a045-4626-4d40-b70c-72a9f39c2c6b" providerId="AD" clId="Web-{8E6360E0-DE1D-5C02-136C-EB6574ACCEB5}" dt="2025-02-08T09:29:54.151" v="537"/>
          <ac:picMkLst>
            <pc:docMk/>
            <pc:sldMk cId="1600601208" sldId="326"/>
            <ac:picMk id="3" creationId="{A8443C71-2BD5-27B3-1C8C-737A92DB851B}"/>
          </ac:picMkLst>
        </pc:picChg>
        <pc:picChg chg="add mod">
          <ac:chgData name="Vishal Patil" userId="S::vishal.patil@teamhgs.com::ea50a045-4626-4d40-b70c-72a9f39c2c6b" providerId="AD" clId="Web-{8E6360E0-DE1D-5C02-136C-EB6574ACCEB5}" dt="2025-02-08T09:30:15.245" v="539" actId="1076"/>
          <ac:picMkLst>
            <pc:docMk/>
            <pc:sldMk cId="1600601208" sldId="326"/>
            <ac:picMk id="4" creationId="{8D50BCB9-9A12-6A9D-6B0E-6AE56161A78B}"/>
          </ac:picMkLst>
        </pc:picChg>
      </pc:sldChg>
      <pc:sldChg chg="modSp">
        <pc:chgData name="Vishal Patil" userId="S::vishal.patil@teamhgs.com::ea50a045-4626-4d40-b70c-72a9f39c2c6b" providerId="AD" clId="Web-{8E6360E0-DE1D-5C02-136C-EB6574ACCEB5}" dt="2025-02-08T09:48:37.785" v="758"/>
        <pc:sldMkLst>
          <pc:docMk/>
          <pc:sldMk cId="1823210453" sldId="327"/>
        </pc:sldMkLst>
        <pc:graphicFrameChg chg="mod modGraphic">
          <ac:chgData name="Vishal Patil" userId="S::vishal.patil@teamhgs.com::ea50a045-4626-4d40-b70c-72a9f39c2c6b" providerId="AD" clId="Web-{8E6360E0-DE1D-5C02-136C-EB6574ACCEB5}" dt="2025-02-08T09:48:37.785" v="758"/>
          <ac:graphicFrameMkLst>
            <pc:docMk/>
            <pc:sldMk cId="1823210453" sldId="327"/>
            <ac:graphicFrameMk id="3" creationId="{2AFDA147-014F-2B0C-A313-574CD673E27E}"/>
          </ac:graphicFrameMkLst>
        </pc:graphicFrameChg>
      </pc:sldChg>
      <pc:sldChg chg="addSp delSp modSp">
        <pc:chgData name="Vishal Patil" userId="S::vishal.patil@teamhgs.com::ea50a045-4626-4d40-b70c-72a9f39c2c6b" providerId="AD" clId="Web-{8E6360E0-DE1D-5C02-136C-EB6574ACCEB5}" dt="2025-02-08T09:56:43.244" v="806" actId="20577"/>
        <pc:sldMkLst>
          <pc:docMk/>
          <pc:sldMk cId="2949621765" sldId="328"/>
        </pc:sldMkLst>
        <pc:spChg chg="add mod">
          <ac:chgData name="Vishal Patil" userId="S::vishal.patil@teamhgs.com::ea50a045-4626-4d40-b70c-72a9f39c2c6b" providerId="AD" clId="Web-{8E6360E0-DE1D-5C02-136C-EB6574ACCEB5}" dt="2025-02-08T09:51:09.989" v="769"/>
          <ac:spMkLst>
            <pc:docMk/>
            <pc:sldMk cId="2949621765" sldId="328"/>
            <ac:spMk id="2" creationId="{49AD8647-3695-BB7A-C84C-57994961C450}"/>
          </ac:spMkLst>
        </pc:spChg>
        <pc:spChg chg="add del">
          <ac:chgData name="Vishal Patil" userId="S::vishal.patil@teamhgs.com::ea50a045-4626-4d40-b70c-72a9f39c2c6b" providerId="AD" clId="Web-{8E6360E0-DE1D-5C02-136C-EB6574ACCEB5}" dt="2025-02-08T09:50:49.224" v="766"/>
          <ac:spMkLst>
            <pc:docMk/>
            <pc:sldMk cId="2949621765" sldId="328"/>
            <ac:spMk id="3" creationId="{0B146E07-15E6-5F3C-D1EC-3A6BA5CAB1E4}"/>
          </ac:spMkLst>
        </pc:spChg>
        <pc:spChg chg="add mod">
          <ac:chgData name="Vishal Patil" userId="S::vishal.patil@teamhgs.com::ea50a045-4626-4d40-b70c-72a9f39c2c6b" providerId="AD" clId="Web-{8E6360E0-DE1D-5C02-136C-EB6574ACCEB5}" dt="2025-02-08T09:56:43.244" v="806" actId="20577"/>
          <ac:spMkLst>
            <pc:docMk/>
            <pc:sldMk cId="2949621765" sldId="328"/>
            <ac:spMk id="317" creationId="{6B216814-045E-EEA3-A820-C207644093BB}"/>
          </ac:spMkLst>
        </pc:spChg>
        <pc:graphicFrameChg chg="add mod modGraphic">
          <ac:chgData name="Vishal Patil" userId="S::vishal.patil@teamhgs.com::ea50a045-4626-4d40-b70c-72a9f39c2c6b" providerId="AD" clId="Web-{8E6360E0-DE1D-5C02-136C-EB6574ACCEB5}" dt="2025-02-08T09:56:20.415" v="800" actId="14100"/>
          <ac:graphicFrameMkLst>
            <pc:docMk/>
            <pc:sldMk cId="2949621765" sldId="328"/>
            <ac:graphicFrameMk id="4" creationId="{5CABD231-B3A6-5673-B4C7-583DDEBC9A53}"/>
          </ac:graphicFrameMkLst>
        </pc:graphicFrameChg>
      </pc:sldChg>
      <pc:sldChg chg="addSp delSp modSp">
        <pc:chgData name="Vishal Patil" userId="S::vishal.patil@teamhgs.com::ea50a045-4626-4d40-b70c-72a9f39c2c6b" providerId="AD" clId="Web-{8E6360E0-DE1D-5C02-136C-EB6574ACCEB5}" dt="2025-02-08T10:49:42.566" v="1042" actId="20577"/>
        <pc:sldMkLst>
          <pc:docMk/>
          <pc:sldMk cId="2396567147" sldId="329"/>
        </pc:sldMkLst>
        <pc:spChg chg="add mod">
          <ac:chgData name="Vishal Patil" userId="S::vishal.patil@teamhgs.com::ea50a045-4626-4d40-b70c-72a9f39c2c6b" providerId="AD" clId="Web-{8E6360E0-DE1D-5C02-136C-EB6574ACCEB5}" dt="2025-02-08T10:49:42.566" v="1042" actId="20577"/>
          <ac:spMkLst>
            <pc:docMk/>
            <pc:sldMk cId="2396567147" sldId="329"/>
            <ac:spMk id="35" creationId="{BD8FFB29-6184-3396-FDB0-9F29D96AFA43}"/>
          </ac:spMkLst>
        </pc:spChg>
        <pc:spChg chg="add mod">
          <ac:chgData name="Vishal Patil" userId="S::vishal.patil@teamhgs.com::ea50a045-4626-4d40-b70c-72a9f39c2c6b" providerId="AD" clId="Web-{8E6360E0-DE1D-5C02-136C-EB6574ACCEB5}" dt="2025-02-08T10:12:19.894" v="866" actId="20577"/>
          <ac:spMkLst>
            <pc:docMk/>
            <pc:sldMk cId="2396567147" sldId="329"/>
            <ac:spMk id="36" creationId="{08179018-5C5C-B0BB-A0BC-E0948F6C3F89}"/>
          </ac:spMkLst>
        </pc:spChg>
        <pc:graphicFrameChg chg="add del mod">
          <ac:chgData name="Vishal Patil" userId="S::vishal.patil@teamhgs.com::ea50a045-4626-4d40-b70c-72a9f39c2c6b" providerId="AD" clId="Web-{8E6360E0-DE1D-5C02-136C-EB6574ACCEB5}" dt="2025-02-08T10:08:48.548" v="838"/>
          <ac:graphicFrameMkLst>
            <pc:docMk/>
            <pc:sldMk cId="2396567147" sldId="329"/>
            <ac:graphicFrameMk id="3" creationId="{D5E1D707-C728-BB2A-2D04-89BB28364D9F}"/>
          </ac:graphicFrameMkLst>
        </pc:graphicFrameChg>
        <pc:graphicFrameChg chg="add del mod">
          <ac:chgData name="Vishal Patil" userId="S::vishal.patil@teamhgs.com::ea50a045-4626-4d40-b70c-72a9f39c2c6b" providerId="AD" clId="Web-{8E6360E0-DE1D-5C02-136C-EB6574ACCEB5}" dt="2025-02-08T10:08:48.548" v="837"/>
          <ac:graphicFrameMkLst>
            <pc:docMk/>
            <pc:sldMk cId="2396567147" sldId="329"/>
            <ac:graphicFrameMk id="6" creationId="{4A87FAE1-B636-D1F4-D289-DB8473FD9BE6}"/>
          </ac:graphicFrameMkLst>
        </pc:graphicFrameChg>
        <pc:graphicFrameChg chg="add del mod">
          <ac:chgData name="Vishal Patil" userId="S::vishal.patil@teamhgs.com::ea50a045-4626-4d40-b70c-72a9f39c2c6b" providerId="AD" clId="Web-{8E6360E0-DE1D-5C02-136C-EB6574ACCEB5}" dt="2025-02-08T10:08:48.548" v="836"/>
          <ac:graphicFrameMkLst>
            <pc:docMk/>
            <pc:sldMk cId="2396567147" sldId="329"/>
            <ac:graphicFrameMk id="8" creationId="{035FDF74-C55A-351E-B1DB-6031C9E2E012}"/>
          </ac:graphicFrameMkLst>
        </pc:graphicFrameChg>
        <pc:graphicFrameChg chg="add del mod">
          <ac:chgData name="Vishal Patil" userId="S::vishal.patil@teamhgs.com::ea50a045-4626-4d40-b70c-72a9f39c2c6b" providerId="AD" clId="Web-{8E6360E0-DE1D-5C02-136C-EB6574ACCEB5}" dt="2025-02-08T10:08:48.548" v="835"/>
          <ac:graphicFrameMkLst>
            <pc:docMk/>
            <pc:sldMk cId="2396567147" sldId="329"/>
            <ac:graphicFrameMk id="10" creationId="{0813B506-375C-9DF6-304B-A86F1789C3CB}"/>
          </ac:graphicFrameMkLst>
        </pc:graphicFrameChg>
        <pc:graphicFrameChg chg="add del mod">
          <ac:chgData name="Vishal Patil" userId="S::vishal.patil@teamhgs.com::ea50a045-4626-4d40-b70c-72a9f39c2c6b" providerId="AD" clId="Web-{8E6360E0-DE1D-5C02-136C-EB6574ACCEB5}" dt="2025-02-08T10:08:48.548" v="834"/>
          <ac:graphicFrameMkLst>
            <pc:docMk/>
            <pc:sldMk cId="2396567147" sldId="329"/>
            <ac:graphicFrameMk id="12" creationId="{25A15261-6CCC-0586-266F-C251AF67BAD9}"/>
          </ac:graphicFrameMkLst>
        </pc:graphicFrameChg>
        <pc:graphicFrameChg chg="add del mod">
          <ac:chgData name="Vishal Patil" userId="S::vishal.patil@teamhgs.com::ea50a045-4626-4d40-b70c-72a9f39c2c6b" providerId="AD" clId="Web-{8E6360E0-DE1D-5C02-136C-EB6574ACCEB5}" dt="2025-02-08T10:08:48.548" v="833"/>
          <ac:graphicFrameMkLst>
            <pc:docMk/>
            <pc:sldMk cId="2396567147" sldId="329"/>
            <ac:graphicFrameMk id="14" creationId="{F223E944-FB53-16AC-31BC-8EEF0FC2392A}"/>
          </ac:graphicFrameMkLst>
        </pc:graphicFrameChg>
        <pc:graphicFrameChg chg="add del mod">
          <ac:chgData name="Vishal Patil" userId="S::vishal.patil@teamhgs.com::ea50a045-4626-4d40-b70c-72a9f39c2c6b" providerId="AD" clId="Web-{8E6360E0-DE1D-5C02-136C-EB6574ACCEB5}" dt="2025-02-08T10:08:48.548" v="832"/>
          <ac:graphicFrameMkLst>
            <pc:docMk/>
            <pc:sldMk cId="2396567147" sldId="329"/>
            <ac:graphicFrameMk id="16" creationId="{F93D6A15-9411-EABA-570E-832714B9F5E1}"/>
          </ac:graphicFrameMkLst>
        </pc:graphicFrameChg>
        <pc:graphicFrameChg chg="add del mod">
          <ac:chgData name="Vishal Patil" userId="S::vishal.patil@teamhgs.com::ea50a045-4626-4d40-b70c-72a9f39c2c6b" providerId="AD" clId="Web-{8E6360E0-DE1D-5C02-136C-EB6574ACCEB5}" dt="2025-02-08T10:08:48.548" v="831"/>
          <ac:graphicFrameMkLst>
            <pc:docMk/>
            <pc:sldMk cId="2396567147" sldId="329"/>
            <ac:graphicFrameMk id="18" creationId="{6B362DC8-F8A4-C7A9-1605-F41D6D5E540A}"/>
          </ac:graphicFrameMkLst>
        </pc:graphicFrameChg>
        <pc:graphicFrameChg chg="add del mod">
          <ac:chgData name="Vishal Patil" userId="S::vishal.patil@teamhgs.com::ea50a045-4626-4d40-b70c-72a9f39c2c6b" providerId="AD" clId="Web-{8E6360E0-DE1D-5C02-136C-EB6574ACCEB5}" dt="2025-02-08T10:08:48.548" v="830"/>
          <ac:graphicFrameMkLst>
            <pc:docMk/>
            <pc:sldMk cId="2396567147" sldId="329"/>
            <ac:graphicFrameMk id="20" creationId="{961B7AFE-6D51-56DA-3F99-A9D118E69027}"/>
          </ac:graphicFrameMkLst>
        </pc:graphicFrameChg>
        <pc:graphicFrameChg chg="add del mod">
          <ac:chgData name="Vishal Patil" userId="S::vishal.patil@teamhgs.com::ea50a045-4626-4d40-b70c-72a9f39c2c6b" providerId="AD" clId="Web-{8E6360E0-DE1D-5C02-136C-EB6574ACCEB5}" dt="2025-02-08T10:08:48.548" v="829"/>
          <ac:graphicFrameMkLst>
            <pc:docMk/>
            <pc:sldMk cId="2396567147" sldId="329"/>
            <ac:graphicFrameMk id="22" creationId="{8FA9F2ED-3923-777B-AC4B-3EB5AEA4FF5C}"/>
          </ac:graphicFrameMkLst>
        </pc:graphicFrameChg>
        <pc:graphicFrameChg chg="add del mod">
          <ac:chgData name="Vishal Patil" userId="S::vishal.patil@teamhgs.com::ea50a045-4626-4d40-b70c-72a9f39c2c6b" providerId="AD" clId="Web-{8E6360E0-DE1D-5C02-136C-EB6574ACCEB5}" dt="2025-02-08T10:08:48.548" v="828"/>
          <ac:graphicFrameMkLst>
            <pc:docMk/>
            <pc:sldMk cId="2396567147" sldId="329"/>
            <ac:graphicFrameMk id="24" creationId="{A78C4FFF-2808-DBF3-5E44-6D09FFE819F7}"/>
          </ac:graphicFrameMkLst>
        </pc:graphicFrameChg>
        <pc:graphicFrameChg chg="add del mod">
          <ac:chgData name="Vishal Patil" userId="S::vishal.patil@teamhgs.com::ea50a045-4626-4d40-b70c-72a9f39c2c6b" providerId="AD" clId="Web-{8E6360E0-DE1D-5C02-136C-EB6574ACCEB5}" dt="2025-02-08T10:08:48.548" v="827"/>
          <ac:graphicFrameMkLst>
            <pc:docMk/>
            <pc:sldMk cId="2396567147" sldId="329"/>
            <ac:graphicFrameMk id="26" creationId="{95B5A642-A8A8-F416-B36B-C7C9878E1023}"/>
          </ac:graphicFrameMkLst>
        </pc:graphicFrameChg>
        <pc:graphicFrameChg chg="add del mod">
          <ac:chgData name="Vishal Patil" userId="S::vishal.patil@teamhgs.com::ea50a045-4626-4d40-b70c-72a9f39c2c6b" providerId="AD" clId="Web-{8E6360E0-DE1D-5C02-136C-EB6574ACCEB5}" dt="2025-02-08T10:08:48.548" v="826"/>
          <ac:graphicFrameMkLst>
            <pc:docMk/>
            <pc:sldMk cId="2396567147" sldId="329"/>
            <ac:graphicFrameMk id="28" creationId="{77714EA0-560A-508F-73CF-B8F40AA44895}"/>
          </ac:graphicFrameMkLst>
        </pc:graphicFrameChg>
        <pc:graphicFrameChg chg="add del mod">
          <ac:chgData name="Vishal Patil" userId="S::vishal.patil@teamhgs.com::ea50a045-4626-4d40-b70c-72a9f39c2c6b" providerId="AD" clId="Web-{8E6360E0-DE1D-5C02-136C-EB6574ACCEB5}" dt="2025-02-08T10:08:48.548" v="825"/>
          <ac:graphicFrameMkLst>
            <pc:docMk/>
            <pc:sldMk cId="2396567147" sldId="329"/>
            <ac:graphicFrameMk id="30" creationId="{D932919E-A57F-BDA8-4299-31AC51BE6CC3}"/>
          </ac:graphicFrameMkLst>
        </pc:graphicFrameChg>
        <pc:graphicFrameChg chg="add del mod">
          <ac:chgData name="Vishal Patil" userId="S::vishal.patil@teamhgs.com::ea50a045-4626-4d40-b70c-72a9f39c2c6b" providerId="AD" clId="Web-{8E6360E0-DE1D-5C02-136C-EB6574ACCEB5}" dt="2025-02-08T10:08:48.548" v="824"/>
          <ac:graphicFrameMkLst>
            <pc:docMk/>
            <pc:sldMk cId="2396567147" sldId="329"/>
            <ac:graphicFrameMk id="32" creationId="{73429637-E1D8-515D-E1FD-CBC8E12C4B60}"/>
          </ac:graphicFrameMkLst>
        </pc:graphicFrameChg>
        <pc:graphicFrameChg chg="add del mod">
          <ac:chgData name="Vishal Patil" userId="S::vishal.patil@teamhgs.com::ea50a045-4626-4d40-b70c-72a9f39c2c6b" providerId="AD" clId="Web-{8E6360E0-DE1D-5C02-136C-EB6574ACCEB5}" dt="2025-02-08T10:08:48.548" v="823"/>
          <ac:graphicFrameMkLst>
            <pc:docMk/>
            <pc:sldMk cId="2396567147" sldId="329"/>
            <ac:graphicFrameMk id="34" creationId="{AC4DEF5A-87D8-C292-D10A-1450DFEC6C13}"/>
          </ac:graphicFrameMkLst>
        </pc:graphicFrameChg>
      </pc:sldChg>
      <pc:sldChg chg="addSp delSp modSp">
        <pc:chgData name="Vishal Patil" userId="S::vishal.patil@teamhgs.com::ea50a045-4626-4d40-b70c-72a9f39c2c6b" providerId="AD" clId="Web-{8E6360E0-DE1D-5C02-136C-EB6574ACCEB5}" dt="2025-02-08T10:19:49.913" v="891" actId="14100"/>
        <pc:sldMkLst>
          <pc:docMk/>
          <pc:sldMk cId="770456203" sldId="330"/>
        </pc:sldMkLst>
        <pc:spChg chg="mod">
          <ac:chgData name="Vishal Patil" userId="S::vishal.patil@teamhgs.com::ea50a045-4626-4d40-b70c-72a9f39c2c6b" providerId="AD" clId="Web-{8E6360E0-DE1D-5C02-136C-EB6574ACCEB5}" dt="2025-02-08T10:12:34.238" v="869" actId="20577"/>
          <ac:spMkLst>
            <pc:docMk/>
            <pc:sldMk cId="770456203" sldId="330"/>
            <ac:spMk id="5" creationId="{9C80AD76-0601-7C9D-DE5D-12A28555C839}"/>
          </ac:spMkLst>
        </pc:spChg>
        <pc:picChg chg="add del mod">
          <ac:chgData name="Vishal Patil" userId="S::vishal.patil@teamhgs.com::ea50a045-4626-4d40-b70c-72a9f39c2c6b" providerId="AD" clId="Web-{8E6360E0-DE1D-5C02-136C-EB6574ACCEB5}" dt="2025-02-08T10:13:20.645" v="875"/>
          <ac:picMkLst>
            <pc:docMk/>
            <pc:sldMk cId="770456203" sldId="330"/>
            <ac:picMk id="2" creationId="{01AC5C28-97F5-E555-0F8A-BFC5459D0DA2}"/>
          </ac:picMkLst>
        </pc:picChg>
        <pc:picChg chg="add del mod">
          <ac:chgData name="Vishal Patil" userId="S::vishal.patil@teamhgs.com::ea50a045-4626-4d40-b70c-72a9f39c2c6b" providerId="AD" clId="Web-{8E6360E0-DE1D-5C02-136C-EB6574ACCEB5}" dt="2025-02-08T10:13:43.238" v="877"/>
          <ac:picMkLst>
            <pc:docMk/>
            <pc:sldMk cId="770456203" sldId="330"/>
            <ac:picMk id="3" creationId="{773B8E0B-E750-5445-B2E9-FE25999CAE40}"/>
          </ac:picMkLst>
        </pc:picChg>
        <pc:picChg chg="add del mod">
          <ac:chgData name="Vishal Patil" userId="S::vishal.patil@teamhgs.com::ea50a045-4626-4d40-b70c-72a9f39c2c6b" providerId="AD" clId="Web-{8E6360E0-DE1D-5C02-136C-EB6574ACCEB5}" dt="2025-02-08T10:14:00.567" v="879"/>
          <ac:picMkLst>
            <pc:docMk/>
            <pc:sldMk cId="770456203" sldId="330"/>
            <ac:picMk id="4" creationId="{374BC006-6C81-FB01-1758-9042424D8467}"/>
          </ac:picMkLst>
        </pc:picChg>
        <pc:picChg chg="add del mod">
          <ac:chgData name="Vishal Patil" userId="S::vishal.patil@teamhgs.com::ea50a045-4626-4d40-b70c-72a9f39c2c6b" providerId="AD" clId="Web-{8E6360E0-DE1D-5C02-136C-EB6574ACCEB5}" dt="2025-02-08T10:18:59.491" v="885"/>
          <ac:picMkLst>
            <pc:docMk/>
            <pc:sldMk cId="770456203" sldId="330"/>
            <ac:picMk id="6" creationId="{3675E443-98F4-341E-9652-A1D5D616B32D}"/>
          </ac:picMkLst>
        </pc:picChg>
        <pc:picChg chg="add mod">
          <ac:chgData name="Vishal Patil" userId="S::vishal.patil@teamhgs.com::ea50a045-4626-4d40-b70c-72a9f39c2c6b" providerId="AD" clId="Web-{8E6360E0-DE1D-5C02-136C-EB6574ACCEB5}" dt="2025-02-08T10:19:13.459" v="887" actId="14100"/>
          <ac:picMkLst>
            <pc:docMk/>
            <pc:sldMk cId="770456203" sldId="330"/>
            <ac:picMk id="7" creationId="{CA1D1727-A581-5A9C-E1C9-6A72EC55FB46}"/>
          </ac:picMkLst>
        </pc:picChg>
        <pc:picChg chg="add mod">
          <ac:chgData name="Vishal Patil" userId="S::vishal.patil@teamhgs.com::ea50a045-4626-4d40-b70c-72a9f39c2c6b" providerId="AD" clId="Web-{8E6360E0-DE1D-5C02-136C-EB6574ACCEB5}" dt="2025-02-08T10:19:49.913" v="891" actId="14100"/>
          <ac:picMkLst>
            <pc:docMk/>
            <pc:sldMk cId="770456203" sldId="330"/>
            <ac:picMk id="8" creationId="{937C2F52-337C-8364-6041-0ACE274D22C7}"/>
          </ac:picMkLst>
        </pc:picChg>
      </pc:sldChg>
      <pc:sldChg chg="modSp">
        <pc:chgData name="Vishal Patil" userId="S::vishal.patil@teamhgs.com::ea50a045-4626-4d40-b70c-72a9f39c2c6b" providerId="AD" clId="Web-{8E6360E0-DE1D-5C02-136C-EB6574ACCEB5}" dt="2025-02-08T09:48:42.051" v="760"/>
        <pc:sldMkLst>
          <pc:docMk/>
          <pc:sldMk cId="1825886558" sldId="331"/>
        </pc:sldMkLst>
        <pc:graphicFrameChg chg="mod modGraphic">
          <ac:chgData name="Vishal Patil" userId="S::vishal.patil@teamhgs.com::ea50a045-4626-4d40-b70c-72a9f39c2c6b" providerId="AD" clId="Web-{8E6360E0-DE1D-5C02-136C-EB6574ACCEB5}" dt="2025-02-08T09:48:42.051" v="760"/>
          <ac:graphicFrameMkLst>
            <pc:docMk/>
            <pc:sldMk cId="1825886558" sldId="331"/>
            <ac:graphicFrameMk id="3" creationId="{6BDF10B5-3F55-A823-5502-D5B07DCF0E99}"/>
          </ac:graphicFrameMkLst>
        </pc:graphicFrameChg>
      </pc:sldChg>
      <pc:sldChg chg="modSp">
        <pc:chgData name="Vishal Patil" userId="S::vishal.patil@teamhgs.com::ea50a045-4626-4d40-b70c-72a9f39c2c6b" providerId="AD" clId="Web-{8E6360E0-DE1D-5C02-136C-EB6574ACCEB5}" dt="2025-02-08T09:48:47.567" v="762"/>
        <pc:sldMkLst>
          <pc:docMk/>
          <pc:sldMk cId="745918529" sldId="332"/>
        </pc:sldMkLst>
        <pc:graphicFrameChg chg="mod modGraphic">
          <ac:chgData name="Vishal Patil" userId="S::vishal.patil@teamhgs.com::ea50a045-4626-4d40-b70c-72a9f39c2c6b" providerId="AD" clId="Web-{8E6360E0-DE1D-5C02-136C-EB6574ACCEB5}" dt="2025-02-08T09:48:47.567" v="762"/>
          <ac:graphicFrameMkLst>
            <pc:docMk/>
            <pc:sldMk cId="745918529" sldId="332"/>
            <ac:graphicFrameMk id="3" creationId="{D2A64EA1-F4DF-06BA-62E5-1A1EA0C578BF}"/>
          </ac:graphicFrameMkLst>
        </pc:graphicFrameChg>
      </pc:sldChg>
      <pc:sldChg chg="modSp">
        <pc:chgData name="Vishal Patil" userId="S::vishal.patil@teamhgs.com::ea50a045-4626-4d40-b70c-72a9f39c2c6b" providerId="AD" clId="Web-{8E6360E0-DE1D-5C02-136C-EB6574ACCEB5}" dt="2025-02-08T08:34:01.648" v="68" actId="20577"/>
        <pc:sldMkLst>
          <pc:docMk/>
          <pc:sldMk cId="503667844" sldId="333"/>
        </pc:sldMkLst>
        <pc:spChg chg="mod">
          <ac:chgData name="Vishal Patil" userId="S::vishal.patil@teamhgs.com::ea50a045-4626-4d40-b70c-72a9f39c2c6b" providerId="AD" clId="Web-{8E6360E0-DE1D-5C02-136C-EB6574ACCEB5}" dt="2025-02-08T08:34:01.648" v="68" actId="20577"/>
          <ac:spMkLst>
            <pc:docMk/>
            <pc:sldMk cId="503667844" sldId="333"/>
            <ac:spMk id="5" creationId="{2F47A9A0-0A01-81D8-06A7-4047A9C9F7E3}"/>
          </ac:spMkLst>
        </pc:spChg>
      </pc:sldChg>
      <pc:sldChg chg="addSp delSp modSp">
        <pc:chgData name="Vishal Patil" userId="S::vishal.patil@teamhgs.com::ea50a045-4626-4d40-b70c-72a9f39c2c6b" providerId="AD" clId="Web-{8E6360E0-DE1D-5C02-136C-EB6574ACCEB5}" dt="2025-02-08T09:30:48.229" v="541" actId="1076"/>
        <pc:sldMkLst>
          <pc:docMk/>
          <pc:sldMk cId="3106696929" sldId="339"/>
        </pc:sldMkLst>
        <pc:spChg chg="add mod">
          <ac:chgData name="Vishal Patil" userId="S::vishal.patil@teamhgs.com::ea50a045-4626-4d40-b70c-72a9f39c2c6b" providerId="AD" clId="Web-{8E6360E0-DE1D-5C02-136C-EB6574ACCEB5}" dt="2025-02-08T08:37:27.462" v="130" actId="14100"/>
          <ac:spMkLst>
            <pc:docMk/>
            <pc:sldMk cId="3106696929" sldId="339"/>
            <ac:spMk id="2" creationId="{F559A340-0563-F3AA-4826-7AF3E09E6DF8}"/>
          </ac:spMkLst>
        </pc:spChg>
        <pc:spChg chg="add del mod">
          <ac:chgData name="Vishal Patil" userId="S::vishal.patil@teamhgs.com::ea50a045-4626-4d40-b70c-72a9f39c2c6b" providerId="AD" clId="Web-{8E6360E0-DE1D-5C02-136C-EB6574ACCEB5}" dt="2025-02-08T08:36:31.024" v="125"/>
          <ac:spMkLst>
            <pc:docMk/>
            <pc:sldMk cId="3106696929" sldId="339"/>
            <ac:spMk id="3" creationId="{6C0DFE89-3CAE-F2DA-AB11-EFF8A1603840}"/>
          </ac:spMkLst>
        </pc:spChg>
        <pc:spChg chg="mod">
          <ac:chgData name="Vishal Patil" userId="S::vishal.patil@teamhgs.com::ea50a045-4626-4d40-b70c-72a9f39c2c6b" providerId="AD" clId="Web-{8E6360E0-DE1D-5C02-136C-EB6574ACCEB5}" dt="2025-02-08T08:34:08.585" v="72" actId="20577"/>
          <ac:spMkLst>
            <pc:docMk/>
            <pc:sldMk cId="3106696929" sldId="339"/>
            <ac:spMk id="5" creationId="{401B0AC6-AA7E-94C1-CDA4-E6A443DC15A6}"/>
          </ac:spMkLst>
        </pc:spChg>
        <pc:picChg chg="add mod">
          <ac:chgData name="Vishal Patil" userId="S::vishal.patil@teamhgs.com::ea50a045-4626-4d40-b70c-72a9f39c2c6b" providerId="AD" clId="Web-{8E6360E0-DE1D-5C02-136C-EB6574ACCEB5}" dt="2025-02-08T08:37:20.227" v="129" actId="14100"/>
          <ac:picMkLst>
            <pc:docMk/>
            <pc:sldMk cId="3106696929" sldId="339"/>
            <ac:picMk id="4" creationId="{54B9EC21-9E5F-1E69-B51B-B14ECC9227B5}"/>
          </ac:picMkLst>
        </pc:picChg>
        <pc:picChg chg="add mod">
          <ac:chgData name="Vishal Patil" userId="S::vishal.patil@teamhgs.com::ea50a045-4626-4d40-b70c-72a9f39c2c6b" providerId="AD" clId="Web-{8E6360E0-DE1D-5C02-136C-EB6574ACCEB5}" dt="2025-02-08T09:30:48.229" v="541" actId="1076"/>
          <ac:picMkLst>
            <pc:docMk/>
            <pc:sldMk cId="3106696929" sldId="339"/>
            <ac:picMk id="6" creationId="{FAF78E00-3D82-8B90-41E8-7C59F2CB7CDB}"/>
          </ac:picMkLst>
        </pc:picChg>
      </pc:sldChg>
      <pc:sldChg chg="addSp modSp">
        <pc:chgData name="Vishal Patil" userId="S::vishal.patil@teamhgs.com::ea50a045-4626-4d40-b70c-72a9f39c2c6b" providerId="AD" clId="Web-{8E6360E0-DE1D-5C02-136C-EB6574ACCEB5}" dt="2025-02-08T10:51:48.348" v="1055" actId="20577"/>
        <pc:sldMkLst>
          <pc:docMk/>
          <pc:sldMk cId="1447116485" sldId="340"/>
        </pc:sldMkLst>
        <pc:spChg chg="add mod">
          <ac:chgData name="Vishal Patil" userId="S::vishal.patil@teamhgs.com::ea50a045-4626-4d40-b70c-72a9f39c2c6b" providerId="AD" clId="Web-{8E6360E0-DE1D-5C02-136C-EB6574ACCEB5}" dt="2025-02-08T10:51:48.348" v="1055" actId="20577"/>
          <ac:spMkLst>
            <pc:docMk/>
            <pc:sldMk cId="1447116485" sldId="340"/>
            <ac:spMk id="2" creationId="{0A824B47-3F62-626D-2D0B-F01FAEDF9785}"/>
          </ac:spMkLst>
        </pc:spChg>
        <pc:spChg chg="add mod">
          <ac:chgData name="Vishal Patil" userId="S::vishal.patil@teamhgs.com::ea50a045-4626-4d40-b70c-72a9f39c2c6b" providerId="AD" clId="Web-{8E6360E0-DE1D-5C02-136C-EB6574ACCEB5}" dt="2025-02-08T10:51:16.347" v="1050"/>
          <ac:spMkLst>
            <pc:docMk/>
            <pc:sldMk cId="1447116485" sldId="340"/>
            <ac:spMk id="3" creationId="{CE59416F-8D95-856C-86FE-5225E353C9BA}"/>
          </ac:spMkLst>
        </pc:spChg>
        <pc:spChg chg="add mod">
          <ac:chgData name="Vishal Patil" userId="S::vishal.patil@teamhgs.com::ea50a045-4626-4d40-b70c-72a9f39c2c6b" providerId="AD" clId="Web-{8E6360E0-DE1D-5C02-136C-EB6574ACCEB5}" dt="2025-02-08T10:51:21.832" v="1051"/>
          <ac:spMkLst>
            <pc:docMk/>
            <pc:sldMk cId="1447116485" sldId="340"/>
            <ac:spMk id="4" creationId="{FAC1F643-0ED4-FFF5-457E-E56A7D0554F7}"/>
          </ac:spMkLst>
        </pc:spChg>
      </pc:sldChg>
      <pc:sldChg chg="addSp modSp">
        <pc:chgData name="Vishal Patil" userId="S::vishal.patil@teamhgs.com::ea50a045-4626-4d40-b70c-72a9f39c2c6b" providerId="AD" clId="Web-{8E6360E0-DE1D-5C02-136C-EB6574ACCEB5}" dt="2025-02-08T09:02:48.488" v="294" actId="1076"/>
        <pc:sldMkLst>
          <pc:docMk/>
          <pc:sldMk cId="2966460876" sldId="341"/>
        </pc:sldMkLst>
        <pc:spChg chg="add mod">
          <ac:chgData name="Vishal Patil" userId="S::vishal.patil@teamhgs.com::ea50a045-4626-4d40-b70c-72a9f39c2c6b" providerId="AD" clId="Web-{8E6360E0-DE1D-5C02-136C-EB6574ACCEB5}" dt="2025-02-08T08:49:57.170" v="199" actId="1076"/>
          <ac:spMkLst>
            <pc:docMk/>
            <pc:sldMk cId="2966460876" sldId="341"/>
            <ac:spMk id="2" creationId="{E01298F2-DADB-F924-9F1D-8B6F73CA1FFA}"/>
          </ac:spMkLst>
        </pc:spChg>
        <pc:spChg chg="add mod">
          <ac:chgData name="Vishal Patil" userId="S::vishal.patil@teamhgs.com::ea50a045-4626-4d40-b70c-72a9f39c2c6b" providerId="AD" clId="Web-{8E6360E0-DE1D-5C02-136C-EB6574ACCEB5}" dt="2025-02-08T09:02:48.488" v="294" actId="1076"/>
          <ac:spMkLst>
            <pc:docMk/>
            <pc:sldMk cId="2966460876" sldId="341"/>
            <ac:spMk id="383" creationId="{07F04657-5C66-3565-9D05-F3E966EB9395}"/>
          </ac:spMkLst>
        </pc:spChg>
        <pc:graphicFrameChg chg="add mod modGraphic">
          <ac:chgData name="Vishal Patil" userId="S::vishal.patil@teamhgs.com::ea50a045-4626-4d40-b70c-72a9f39c2c6b" providerId="AD" clId="Web-{8E6360E0-DE1D-5C02-136C-EB6574ACCEB5}" dt="2025-02-08T08:59:08.471" v="245" actId="1076"/>
          <ac:graphicFrameMkLst>
            <pc:docMk/>
            <pc:sldMk cId="2966460876" sldId="341"/>
            <ac:graphicFrameMk id="3" creationId="{5B43B9E5-A171-AB74-79B0-3D2008EE731F}"/>
          </ac:graphicFrameMkLst>
        </pc:graphicFrameChg>
      </pc:sldChg>
      <pc:sldChg chg="addSp modSp ord">
        <pc:chgData name="Vishal Patil" userId="S::vishal.patil@teamhgs.com::ea50a045-4626-4d40-b70c-72a9f39c2c6b" providerId="AD" clId="Web-{8E6360E0-DE1D-5C02-136C-EB6574ACCEB5}" dt="2025-02-08T09:18:40.088" v="531" actId="20577"/>
        <pc:sldMkLst>
          <pc:docMk/>
          <pc:sldMk cId="3516494811" sldId="342"/>
        </pc:sldMkLst>
        <pc:spChg chg="add mod">
          <ac:chgData name="Vishal Patil" userId="S::vishal.patil@teamhgs.com::ea50a045-4626-4d40-b70c-72a9f39c2c6b" providerId="AD" clId="Web-{8E6360E0-DE1D-5C02-136C-EB6574ACCEB5}" dt="2025-02-08T09:16:48.072" v="500" actId="14100"/>
          <ac:spMkLst>
            <pc:docMk/>
            <pc:sldMk cId="3516494811" sldId="342"/>
            <ac:spMk id="2" creationId="{A9AE038C-4401-C557-3FB5-8F48912F0F4B}"/>
          </ac:spMkLst>
        </pc:spChg>
        <pc:spChg chg="add mod">
          <ac:chgData name="Vishal Patil" userId="S::vishal.patil@teamhgs.com::ea50a045-4626-4d40-b70c-72a9f39c2c6b" providerId="AD" clId="Web-{8E6360E0-DE1D-5C02-136C-EB6574ACCEB5}" dt="2025-02-08T09:15:38.447" v="482" actId="14100"/>
          <ac:spMkLst>
            <pc:docMk/>
            <pc:sldMk cId="3516494811" sldId="342"/>
            <ac:spMk id="3" creationId="{49B136CD-088F-8328-92AF-15D2A1CB9235}"/>
          </ac:spMkLst>
        </pc:spChg>
        <pc:spChg chg="add mod">
          <ac:chgData name="Vishal Patil" userId="S::vishal.patil@teamhgs.com::ea50a045-4626-4d40-b70c-72a9f39c2c6b" providerId="AD" clId="Web-{8E6360E0-DE1D-5C02-136C-EB6574ACCEB5}" dt="2025-02-08T09:18:40.088" v="531" actId="20577"/>
          <ac:spMkLst>
            <pc:docMk/>
            <pc:sldMk cId="3516494811" sldId="342"/>
            <ac:spMk id="4" creationId="{6EC28DCA-3BBA-EF06-1C1F-6CF9A8F96531}"/>
          </ac:spMkLst>
        </pc:spChg>
        <pc:spChg chg="mod">
          <ac:chgData name="Vishal Patil" userId="S::vishal.patil@teamhgs.com::ea50a045-4626-4d40-b70c-72a9f39c2c6b" providerId="AD" clId="Web-{8E6360E0-DE1D-5C02-136C-EB6574ACCEB5}" dt="2025-02-08T09:11:57.461" v="416" actId="20577"/>
          <ac:spMkLst>
            <pc:docMk/>
            <pc:sldMk cId="3516494811" sldId="342"/>
            <ac:spMk id="5" creationId="{90939E72-6FD7-A108-9DAD-C127C42DC726}"/>
          </ac:spMkLst>
        </pc:spChg>
      </pc:sldChg>
      <pc:sldChg chg="addSp modSp ord">
        <pc:chgData name="Vishal Patil" userId="S::vishal.patil@teamhgs.com::ea50a045-4626-4d40-b70c-72a9f39c2c6b" providerId="AD" clId="Web-{8E6360E0-DE1D-5C02-136C-EB6574ACCEB5}" dt="2025-02-08T10:40:43.531" v="1040" actId="20577"/>
        <pc:sldMkLst>
          <pc:docMk/>
          <pc:sldMk cId="3064861816" sldId="343"/>
        </pc:sldMkLst>
        <pc:spChg chg="add mod">
          <ac:chgData name="Vishal Patil" userId="S::vishal.patil@teamhgs.com::ea50a045-4626-4d40-b70c-72a9f39c2c6b" providerId="AD" clId="Web-{8E6360E0-DE1D-5C02-136C-EB6574ACCEB5}" dt="2025-02-08T10:39:46.624" v="1035" actId="20577"/>
          <ac:spMkLst>
            <pc:docMk/>
            <pc:sldMk cId="3064861816" sldId="343"/>
            <ac:spMk id="2" creationId="{82B24CCA-BDB1-1B71-9E08-5BEB7FADBD6C}"/>
          </ac:spMkLst>
        </pc:spChg>
        <pc:spChg chg="add mod">
          <ac:chgData name="Vishal Patil" userId="S::vishal.patil@teamhgs.com::ea50a045-4626-4d40-b70c-72a9f39c2c6b" providerId="AD" clId="Web-{8E6360E0-DE1D-5C02-136C-EB6574ACCEB5}" dt="2025-02-08T10:40:43.531" v="1040" actId="20577"/>
          <ac:spMkLst>
            <pc:docMk/>
            <pc:sldMk cId="3064861816" sldId="343"/>
            <ac:spMk id="3" creationId="{26E89200-1448-6306-47BF-F2CCCE5F520A}"/>
          </ac:spMkLst>
        </pc:spChg>
      </pc:sldChg>
      <pc:sldChg chg="delSp modSp add replId">
        <pc:chgData name="Vishal Patil" userId="S::vishal.patil@teamhgs.com::ea50a045-4626-4d40-b70c-72a9f39c2c6b" providerId="AD" clId="Web-{8E6360E0-DE1D-5C02-136C-EB6574ACCEB5}" dt="2025-02-08T08:36:22.664" v="122" actId="1076"/>
        <pc:sldMkLst>
          <pc:docMk/>
          <pc:sldMk cId="2657231355" sldId="355"/>
        </pc:sldMkLst>
        <pc:spChg chg="del mod">
          <ac:chgData name="Vishal Patil" userId="S::vishal.patil@teamhgs.com::ea50a045-4626-4d40-b70c-72a9f39c2c6b" providerId="AD" clId="Web-{8E6360E0-DE1D-5C02-136C-EB6574ACCEB5}" dt="2025-02-08T08:34:46.398" v="96"/>
          <ac:spMkLst>
            <pc:docMk/>
            <pc:sldMk cId="2657231355" sldId="355"/>
            <ac:spMk id="2" creationId="{ED70C630-DA96-03BC-0BAC-9CB7620776D4}"/>
          </ac:spMkLst>
        </pc:spChg>
        <pc:spChg chg="mod">
          <ac:chgData name="Vishal Patil" userId="S::vishal.patil@teamhgs.com::ea50a045-4626-4d40-b70c-72a9f39c2c6b" providerId="AD" clId="Web-{8E6360E0-DE1D-5C02-136C-EB6574ACCEB5}" dt="2025-02-08T08:36:22.664" v="122" actId="1076"/>
          <ac:spMkLst>
            <pc:docMk/>
            <pc:sldMk cId="2657231355" sldId="355"/>
            <ac:spMk id="3" creationId="{3ADB7AFD-B4F4-AD7D-1C86-5D99671E0468}"/>
          </ac:spMkLst>
        </pc:spChg>
        <pc:spChg chg="mod">
          <ac:chgData name="Vishal Patil" userId="S::vishal.patil@teamhgs.com::ea50a045-4626-4d40-b70c-72a9f39c2c6b" providerId="AD" clId="Web-{8E6360E0-DE1D-5C02-136C-EB6574ACCEB5}" dt="2025-02-08T08:34:19.663" v="78" actId="20577"/>
          <ac:spMkLst>
            <pc:docMk/>
            <pc:sldMk cId="2657231355" sldId="355"/>
            <ac:spMk id="5" creationId="{B62AC2E0-832B-8198-822A-F326B63A1CE5}"/>
          </ac:spMkLst>
        </pc:spChg>
      </pc:sldChg>
      <pc:sldChg chg="delSp modSp add replId">
        <pc:chgData name="Vishal Patil" userId="S::vishal.patil@teamhgs.com::ea50a045-4626-4d40-b70c-72a9f39c2c6b" providerId="AD" clId="Web-{8E6360E0-DE1D-5C02-136C-EB6574ACCEB5}" dt="2025-02-08T09:02:37.222" v="293"/>
        <pc:sldMkLst>
          <pc:docMk/>
          <pc:sldMk cId="1564190792" sldId="356"/>
        </pc:sldMkLst>
        <pc:spChg chg="mod">
          <ac:chgData name="Vishal Patil" userId="S::vishal.patil@teamhgs.com::ea50a045-4626-4d40-b70c-72a9f39c2c6b" providerId="AD" clId="Web-{8E6360E0-DE1D-5C02-136C-EB6574ACCEB5}" dt="2025-02-08T09:02:20.925" v="291" actId="20577"/>
          <ac:spMkLst>
            <pc:docMk/>
            <pc:sldMk cId="1564190792" sldId="356"/>
            <ac:spMk id="2" creationId="{BFD32D42-99E2-53CD-2C83-8A0348353518}"/>
          </ac:spMkLst>
        </pc:spChg>
        <pc:spChg chg="mod">
          <ac:chgData name="Vishal Patil" userId="S::vishal.patil@teamhgs.com::ea50a045-4626-4d40-b70c-72a9f39c2c6b" providerId="AD" clId="Web-{8E6360E0-DE1D-5C02-136C-EB6574ACCEB5}" dt="2025-02-08T08:59:39.799" v="248" actId="20577"/>
          <ac:spMkLst>
            <pc:docMk/>
            <pc:sldMk cId="1564190792" sldId="356"/>
            <ac:spMk id="5" creationId="{995212D2-AC2B-D991-5D2C-7ED7ACB36148}"/>
          </ac:spMkLst>
        </pc:spChg>
        <pc:spChg chg="del mod">
          <ac:chgData name="Vishal Patil" userId="S::vishal.patil@teamhgs.com::ea50a045-4626-4d40-b70c-72a9f39c2c6b" providerId="AD" clId="Web-{8E6360E0-DE1D-5C02-136C-EB6574ACCEB5}" dt="2025-02-08T09:02:37.222" v="293"/>
          <ac:spMkLst>
            <pc:docMk/>
            <pc:sldMk cId="1564190792" sldId="356"/>
            <ac:spMk id="383" creationId="{9E643701-CDD8-B817-D87B-A6FD05C8E622}"/>
          </ac:spMkLst>
        </pc:spChg>
        <pc:graphicFrameChg chg="del">
          <ac:chgData name="Vishal Patil" userId="S::vishal.patil@teamhgs.com::ea50a045-4626-4d40-b70c-72a9f39c2c6b" providerId="AD" clId="Web-{8E6360E0-DE1D-5C02-136C-EB6574ACCEB5}" dt="2025-02-08T08:59:42.518" v="249"/>
          <ac:graphicFrameMkLst>
            <pc:docMk/>
            <pc:sldMk cId="1564190792" sldId="356"/>
            <ac:graphicFrameMk id="3" creationId="{46803E78-C849-9B5A-6B7B-68A7A7FDD561}"/>
          </ac:graphicFrameMkLst>
        </pc:graphicFrameChg>
      </pc:sldChg>
      <pc:sldChg chg="addSp delSp modSp add replId">
        <pc:chgData name="Vishal Patil" userId="S::vishal.patil@teamhgs.com::ea50a045-4626-4d40-b70c-72a9f39c2c6b" providerId="AD" clId="Web-{8E6360E0-DE1D-5C02-136C-EB6574ACCEB5}" dt="2025-02-08T09:16:39.416" v="499" actId="20577"/>
        <pc:sldMkLst>
          <pc:docMk/>
          <pc:sldMk cId="2835610855" sldId="357"/>
        </pc:sldMkLst>
        <pc:spChg chg="mod">
          <ac:chgData name="Vishal Patil" userId="S::vishal.patil@teamhgs.com::ea50a045-4626-4d40-b70c-72a9f39c2c6b" providerId="AD" clId="Web-{8E6360E0-DE1D-5C02-136C-EB6574ACCEB5}" dt="2025-02-08T09:14:56.149" v="472" actId="1076"/>
          <ac:spMkLst>
            <pc:docMk/>
            <pc:sldMk cId="2835610855" sldId="357"/>
            <ac:spMk id="2" creationId="{54EFF69F-303D-19C1-E4B0-D1720F9AC55F}"/>
          </ac:spMkLst>
        </pc:spChg>
        <pc:spChg chg="add del mod">
          <ac:chgData name="Vishal Patil" userId="S::vishal.patil@teamhgs.com::ea50a045-4626-4d40-b70c-72a9f39c2c6b" providerId="AD" clId="Web-{8E6360E0-DE1D-5C02-136C-EB6574ACCEB5}" dt="2025-02-08T09:07:10.834" v="335"/>
          <ac:spMkLst>
            <pc:docMk/>
            <pc:sldMk cId="2835610855" sldId="357"/>
            <ac:spMk id="3" creationId="{4A1D47D0-96CB-7E79-97E2-F14FC2E18B29}"/>
          </ac:spMkLst>
        </pc:spChg>
        <pc:spChg chg="add mod">
          <ac:chgData name="Vishal Patil" userId="S::vishal.patil@teamhgs.com::ea50a045-4626-4d40-b70c-72a9f39c2c6b" providerId="AD" clId="Web-{8E6360E0-DE1D-5C02-136C-EB6574ACCEB5}" dt="2025-02-08T09:16:39.416" v="499" actId="20577"/>
          <ac:spMkLst>
            <pc:docMk/>
            <pc:sldMk cId="2835610855" sldId="357"/>
            <ac:spMk id="4" creationId="{2346919D-56AF-3121-ACAC-844F8B2AD0D2}"/>
          </ac:spMkLst>
        </pc:spChg>
        <pc:spChg chg="mod">
          <ac:chgData name="Vishal Patil" userId="S::vishal.patil@teamhgs.com::ea50a045-4626-4d40-b70c-72a9f39c2c6b" providerId="AD" clId="Web-{8E6360E0-DE1D-5C02-136C-EB6574ACCEB5}" dt="2025-02-08T09:11:37.101" v="413" actId="20577"/>
          <ac:spMkLst>
            <pc:docMk/>
            <pc:sldMk cId="2835610855" sldId="357"/>
            <ac:spMk id="5" creationId="{D819327B-DEF8-78A3-36F7-E4340796B9EF}"/>
          </ac:spMkLst>
        </pc:spChg>
        <pc:spChg chg="add del mod">
          <ac:chgData name="Vishal Patil" userId="S::vishal.patil@teamhgs.com::ea50a045-4626-4d40-b70c-72a9f39c2c6b" providerId="AD" clId="Web-{8E6360E0-DE1D-5C02-136C-EB6574ACCEB5}" dt="2025-02-08T09:08:26.444" v="347"/>
          <ac:spMkLst>
            <pc:docMk/>
            <pc:sldMk cId="2835610855" sldId="357"/>
            <ac:spMk id="6" creationId="{4A1D47D0-96CB-7E79-97E2-F14FC2E18B29}"/>
          </ac:spMkLst>
        </pc:spChg>
        <pc:spChg chg="add del mod">
          <ac:chgData name="Vishal Patil" userId="S::vishal.patil@teamhgs.com::ea50a045-4626-4d40-b70c-72a9f39c2c6b" providerId="AD" clId="Web-{8E6360E0-DE1D-5C02-136C-EB6574ACCEB5}" dt="2025-02-08T09:09:48.866" v="373"/>
          <ac:spMkLst>
            <pc:docMk/>
            <pc:sldMk cId="2835610855" sldId="357"/>
            <ac:spMk id="7" creationId="{638AA9E0-FE77-DB42-1529-745E1C51386A}"/>
          </ac:spMkLst>
        </pc:spChg>
        <pc:spChg chg="add del mod">
          <ac:chgData name="Vishal Patil" userId="S::vishal.patil@teamhgs.com::ea50a045-4626-4d40-b70c-72a9f39c2c6b" providerId="AD" clId="Web-{8E6360E0-DE1D-5C02-136C-EB6574ACCEB5}" dt="2025-02-08T09:09:55.913" v="377"/>
          <ac:spMkLst>
            <pc:docMk/>
            <pc:sldMk cId="2835610855" sldId="357"/>
            <ac:spMk id="8" creationId="{3D9F8E9A-B2CB-A6DD-5E31-DE79F0644D59}"/>
          </ac:spMkLst>
        </pc:spChg>
        <pc:spChg chg="add del mod">
          <ac:chgData name="Vishal Patil" userId="S::vishal.patil@teamhgs.com::ea50a045-4626-4d40-b70c-72a9f39c2c6b" providerId="AD" clId="Web-{8E6360E0-DE1D-5C02-136C-EB6574ACCEB5}" dt="2025-02-08T09:08:40.256" v="352"/>
          <ac:spMkLst>
            <pc:docMk/>
            <pc:sldMk cId="2835610855" sldId="357"/>
            <ac:spMk id="9" creationId="{4A1D47D0-96CB-7E79-97E2-F14FC2E18B29}"/>
          </ac:spMkLst>
        </pc:spChg>
        <pc:spChg chg="add mod">
          <ac:chgData name="Vishal Patil" userId="S::vishal.patil@teamhgs.com::ea50a045-4626-4d40-b70c-72a9f39c2c6b" providerId="AD" clId="Web-{8E6360E0-DE1D-5C02-136C-EB6574ACCEB5}" dt="2025-02-08T09:14:41.259" v="471" actId="14100"/>
          <ac:spMkLst>
            <pc:docMk/>
            <pc:sldMk cId="2835610855" sldId="357"/>
            <ac:spMk id="10" creationId="{175C156B-433E-8F36-568E-CE71CDB577EC}"/>
          </ac:spMkLst>
        </pc:spChg>
      </pc:sldChg>
      <pc:sldChg chg="addSp delSp modSp add replId">
        <pc:chgData name="Vishal Patil" userId="S::vishal.patil@teamhgs.com::ea50a045-4626-4d40-b70c-72a9f39c2c6b" providerId="AD" clId="Web-{8E6360E0-DE1D-5C02-136C-EB6574ACCEB5}" dt="2025-02-08T09:37:58.732" v="635"/>
        <pc:sldMkLst>
          <pc:docMk/>
          <pc:sldMk cId="1308818751" sldId="358"/>
        </pc:sldMkLst>
        <pc:spChg chg="mod">
          <ac:chgData name="Vishal Patil" userId="S::vishal.patil@teamhgs.com::ea50a045-4626-4d40-b70c-72a9f39c2c6b" providerId="AD" clId="Web-{8E6360E0-DE1D-5C02-136C-EB6574ACCEB5}" dt="2025-02-08T09:34:35.825" v="569" actId="20577"/>
          <ac:spMkLst>
            <pc:docMk/>
            <pc:sldMk cId="1308818751" sldId="358"/>
            <ac:spMk id="5" creationId="{1C3CDF78-3736-D823-84B0-208FA985AF9D}"/>
          </ac:spMkLst>
        </pc:spChg>
        <pc:spChg chg="del mod">
          <ac:chgData name="Vishal Patil" userId="S::vishal.patil@teamhgs.com::ea50a045-4626-4d40-b70c-72a9f39c2c6b" providerId="AD" clId="Web-{8E6360E0-DE1D-5C02-136C-EB6574ACCEB5}" dt="2025-02-08T09:37:20.435" v="628"/>
          <ac:spMkLst>
            <pc:docMk/>
            <pc:sldMk cId="1308818751" sldId="358"/>
            <ac:spMk id="6" creationId="{02B3593C-E08E-B8D1-EE62-AEF1E388FD76}"/>
          </ac:spMkLst>
        </pc:spChg>
        <pc:graphicFrameChg chg="add mod modGraphic">
          <ac:chgData name="Vishal Patil" userId="S::vishal.patil@teamhgs.com::ea50a045-4626-4d40-b70c-72a9f39c2c6b" providerId="AD" clId="Web-{8E6360E0-DE1D-5C02-136C-EB6574ACCEB5}" dt="2025-02-08T09:37:58.732" v="635"/>
          <ac:graphicFrameMkLst>
            <pc:docMk/>
            <pc:sldMk cId="1308818751" sldId="358"/>
            <ac:graphicFrameMk id="2" creationId="{AE68BDCE-F4D2-3EA2-CE6F-28B2B977D46A}"/>
          </ac:graphicFrameMkLst>
        </pc:graphicFrameChg>
        <pc:picChg chg="del">
          <ac:chgData name="Vishal Patil" userId="S::vishal.patil@teamhgs.com::ea50a045-4626-4d40-b70c-72a9f39c2c6b" providerId="AD" clId="Web-{8E6360E0-DE1D-5C02-136C-EB6574ACCEB5}" dt="2025-02-08T09:35:33.481" v="613"/>
          <ac:picMkLst>
            <pc:docMk/>
            <pc:sldMk cId="1308818751" sldId="358"/>
            <ac:picMk id="4" creationId="{48C4BF49-B5F2-882D-7A78-5433CEE276C7}"/>
          </ac:picMkLst>
        </pc:picChg>
      </pc:sldChg>
      <pc:sldChg chg="addSp delSp modSp add del replId">
        <pc:chgData name="Vishal Patil" userId="S::vishal.patil@teamhgs.com::ea50a045-4626-4d40-b70c-72a9f39c2c6b" providerId="AD" clId="Web-{8E6360E0-DE1D-5C02-136C-EB6574ACCEB5}" dt="2025-02-08T09:46:47.566" v="742"/>
        <pc:sldMkLst>
          <pc:docMk/>
          <pc:sldMk cId="1327818075" sldId="359"/>
        </pc:sldMkLst>
        <pc:spChg chg="mod">
          <ac:chgData name="Vishal Patil" userId="S::vishal.patil@teamhgs.com::ea50a045-4626-4d40-b70c-72a9f39c2c6b" providerId="AD" clId="Web-{8E6360E0-DE1D-5C02-136C-EB6574ACCEB5}" dt="2025-02-08T09:46:43.144" v="737" actId="20577"/>
          <ac:spMkLst>
            <pc:docMk/>
            <pc:sldMk cId="1327818075" sldId="359"/>
            <ac:spMk id="5" creationId="{85DF28C1-F1CD-E620-3681-A9A638540583}"/>
          </ac:spMkLst>
        </pc:spChg>
        <pc:spChg chg="add del mod">
          <ac:chgData name="Vishal Patil" userId="S::vishal.patil@teamhgs.com::ea50a045-4626-4d40-b70c-72a9f39c2c6b" providerId="AD" clId="Web-{8E6360E0-DE1D-5C02-136C-EB6574ACCEB5}" dt="2025-02-08T09:46:47.175" v="741"/>
          <ac:spMkLst>
            <pc:docMk/>
            <pc:sldMk cId="1327818075" sldId="359"/>
            <ac:spMk id="11" creationId="{5AF727CB-E437-2310-1D17-8249ECD58C2E}"/>
          </ac:spMkLst>
        </pc:spChg>
        <pc:graphicFrameChg chg="del">
          <ac:chgData name="Vishal Patil" userId="S::vishal.patil@teamhgs.com::ea50a045-4626-4d40-b70c-72a9f39c2c6b" providerId="AD" clId="Web-{8E6360E0-DE1D-5C02-136C-EB6574ACCEB5}" dt="2025-02-08T09:40:13.764" v="662"/>
          <ac:graphicFrameMkLst>
            <pc:docMk/>
            <pc:sldMk cId="1327818075" sldId="359"/>
            <ac:graphicFrameMk id="2" creationId="{7863F967-E76B-D675-80C6-CE6063596177}"/>
          </ac:graphicFrameMkLst>
        </pc:graphicFrameChg>
        <pc:picChg chg="add del mod">
          <ac:chgData name="Vishal Patil" userId="S::vishal.patil@teamhgs.com::ea50a045-4626-4d40-b70c-72a9f39c2c6b" providerId="AD" clId="Web-{8E6360E0-DE1D-5C02-136C-EB6574ACCEB5}" dt="2025-02-08T09:46:47.566" v="742"/>
          <ac:picMkLst>
            <pc:docMk/>
            <pc:sldMk cId="1327818075" sldId="359"/>
            <ac:picMk id="9" creationId="{8BBC76EE-D6E3-35AB-9720-34E393250B54}"/>
          </ac:picMkLst>
        </pc:picChg>
      </pc:sldChg>
      <pc:sldChg chg="addSp delSp modSp add replId">
        <pc:chgData name="Vishal Patil" userId="S::vishal.patil@teamhgs.com::ea50a045-4626-4d40-b70c-72a9f39c2c6b" providerId="AD" clId="Web-{8E6360E0-DE1D-5C02-136C-EB6574ACCEB5}" dt="2025-02-08T09:46:50.675" v="744"/>
        <pc:sldMkLst>
          <pc:docMk/>
          <pc:sldMk cId="544673934" sldId="360"/>
        </pc:sldMkLst>
        <pc:spChg chg="add del mod">
          <ac:chgData name="Vishal Patil" userId="S::vishal.patil@teamhgs.com::ea50a045-4626-4d40-b70c-72a9f39c2c6b" providerId="AD" clId="Web-{8E6360E0-DE1D-5C02-136C-EB6574ACCEB5}" dt="2025-02-08T09:40:43.468" v="671"/>
          <ac:spMkLst>
            <pc:docMk/>
            <pc:sldMk cId="544673934" sldId="360"/>
            <ac:spMk id="2" creationId="{64DCA3E5-D5C8-378C-EEEC-9EAC79AFA3EF}"/>
          </ac:spMkLst>
        </pc:spChg>
        <pc:spChg chg="mod">
          <ac:chgData name="Vishal Patil" userId="S::vishal.patil@teamhgs.com::ea50a045-4626-4d40-b70c-72a9f39c2c6b" providerId="AD" clId="Web-{8E6360E0-DE1D-5C02-136C-EB6574ACCEB5}" dt="2025-02-08T09:46:40.863" v="734" actId="20577"/>
          <ac:spMkLst>
            <pc:docMk/>
            <pc:sldMk cId="544673934" sldId="360"/>
            <ac:spMk id="5" creationId="{64C31030-AD54-5F2F-27AB-BB9D1E516F1A}"/>
          </ac:spMkLst>
        </pc:spChg>
        <pc:spChg chg="add del mod">
          <ac:chgData name="Vishal Patil" userId="S::vishal.patil@teamhgs.com::ea50a045-4626-4d40-b70c-72a9f39c2c6b" providerId="AD" clId="Web-{8E6360E0-DE1D-5C02-136C-EB6574ACCEB5}" dt="2025-02-08T09:46:48.175" v="743"/>
          <ac:spMkLst>
            <pc:docMk/>
            <pc:sldMk cId="544673934" sldId="360"/>
            <ac:spMk id="6" creationId="{BC0DE138-8E37-FADE-2E56-8F9FA3E22E71}"/>
          </ac:spMkLst>
        </pc:spChg>
        <pc:picChg chg="add del mod">
          <ac:chgData name="Vishal Patil" userId="S::vishal.patil@teamhgs.com::ea50a045-4626-4d40-b70c-72a9f39c2c6b" providerId="AD" clId="Web-{8E6360E0-DE1D-5C02-136C-EB6574ACCEB5}" dt="2025-02-08T09:46:50.675" v="744"/>
          <ac:picMkLst>
            <pc:docMk/>
            <pc:sldMk cId="544673934" sldId="360"/>
            <ac:picMk id="3" creationId="{6D7271A3-C2C9-C73B-6B5C-EF503C277C9E}"/>
          </ac:picMkLst>
        </pc:picChg>
        <pc:picChg chg="add del mod">
          <ac:chgData name="Vishal Patil" userId="S::vishal.patil@teamhgs.com::ea50a045-4626-4d40-b70c-72a9f39c2c6b" providerId="AD" clId="Web-{8E6360E0-DE1D-5C02-136C-EB6574ACCEB5}" dt="2025-02-08T09:46:36.675" v="730"/>
          <ac:picMkLst>
            <pc:docMk/>
            <pc:sldMk cId="544673934" sldId="360"/>
            <ac:picMk id="7" creationId="{C65BFAA0-4AA6-7444-9CA6-0C241213D033}"/>
          </ac:picMkLst>
        </pc:picChg>
        <pc:picChg chg="del">
          <ac:chgData name="Vishal Patil" userId="S::vishal.patil@teamhgs.com::ea50a045-4626-4d40-b70c-72a9f39c2c6b" providerId="AD" clId="Web-{8E6360E0-DE1D-5C02-136C-EB6574ACCEB5}" dt="2025-02-08T09:40:39.936" v="667"/>
          <ac:picMkLst>
            <pc:docMk/>
            <pc:sldMk cId="544673934" sldId="360"/>
            <ac:picMk id="9" creationId="{A08FBE58-6FB5-87FA-28C4-5AABA2B4A471}"/>
          </ac:picMkLst>
        </pc:picChg>
      </pc:sldChg>
      <pc:sldChg chg="addSp delSp modSp add replId">
        <pc:chgData name="Vishal Patil" userId="S::vishal.patil@teamhgs.com::ea50a045-4626-4d40-b70c-72a9f39c2c6b" providerId="AD" clId="Web-{8E6360E0-DE1D-5C02-136C-EB6574ACCEB5}" dt="2025-02-08T09:46:55.769" v="746"/>
        <pc:sldMkLst>
          <pc:docMk/>
          <pc:sldMk cId="3327424486" sldId="361"/>
        </pc:sldMkLst>
        <pc:spChg chg="mod">
          <ac:chgData name="Vishal Patil" userId="S::vishal.patil@teamhgs.com::ea50a045-4626-4d40-b70c-72a9f39c2c6b" providerId="AD" clId="Web-{8E6360E0-DE1D-5C02-136C-EB6574ACCEB5}" dt="2025-02-08T09:41:07.999" v="675" actId="20577"/>
          <ac:spMkLst>
            <pc:docMk/>
            <pc:sldMk cId="3327424486" sldId="361"/>
            <ac:spMk id="5" creationId="{A238A8C1-92F9-0D06-DF47-F8FD1EC9883A}"/>
          </ac:spMkLst>
        </pc:spChg>
        <pc:spChg chg="add del">
          <ac:chgData name="Vishal Patil" userId="S::vishal.patil@teamhgs.com::ea50a045-4626-4d40-b70c-72a9f39c2c6b" providerId="AD" clId="Web-{8E6360E0-DE1D-5C02-136C-EB6574ACCEB5}" dt="2025-02-08T09:46:53.394" v="745"/>
          <ac:spMkLst>
            <pc:docMk/>
            <pc:sldMk cId="3327424486" sldId="361"/>
            <ac:spMk id="6" creationId="{E52DB12C-4FFB-EECB-C6C4-1CC25569D42B}"/>
          </ac:spMkLst>
        </pc:spChg>
        <pc:picChg chg="add del mod">
          <ac:chgData name="Vishal Patil" userId="S::vishal.patil@teamhgs.com::ea50a045-4626-4d40-b70c-72a9f39c2c6b" providerId="AD" clId="Web-{8E6360E0-DE1D-5C02-136C-EB6574ACCEB5}" dt="2025-02-08T09:46:55.769" v="746"/>
          <ac:picMkLst>
            <pc:docMk/>
            <pc:sldMk cId="3327424486" sldId="361"/>
            <ac:picMk id="2" creationId="{44DA7FD9-29AA-49FA-6E44-531FC49B0259}"/>
          </ac:picMkLst>
        </pc:picChg>
        <pc:picChg chg="del">
          <ac:chgData name="Vishal Patil" userId="S::vishal.patil@teamhgs.com::ea50a045-4626-4d40-b70c-72a9f39c2c6b" providerId="AD" clId="Web-{8E6360E0-DE1D-5C02-136C-EB6574ACCEB5}" dt="2025-02-08T09:41:17.812" v="676"/>
          <ac:picMkLst>
            <pc:docMk/>
            <pc:sldMk cId="3327424486" sldId="361"/>
            <ac:picMk id="3" creationId="{E9E3AC09-9B2F-7532-86FA-0A8DF2223F80}"/>
          </ac:picMkLst>
        </pc:picChg>
      </pc:sldChg>
      <pc:sldChg chg="addSp delSp modSp add replId">
        <pc:chgData name="Vishal Patil" userId="S::vishal.patil@teamhgs.com::ea50a045-4626-4d40-b70c-72a9f39c2c6b" providerId="AD" clId="Web-{8E6360E0-DE1D-5C02-136C-EB6574ACCEB5}" dt="2025-02-08T09:47:01.644" v="750"/>
        <pc:sldMkLst>
          <pc:docMk/>
          <pc:sldMk cId="4205482733" sldId="362"/>
        </pc:sldMkLst>
        <pc:spChg chg="mod">
          <ac:chgData name="Vishal Patil" userId="S::vishal.patil@teamhgs.com::ea50a045-4626-4d40-b70c-72a9f39c2c6b" providerId="AD" clId="Web-{8E6360E0-DE1D-5C02-136C-EB6574ACCEB5}" dt="2025-02-08T09:41:46.968" v="680" actId="20577"/>
          <ac:spMkLst>
            <pc:docMk/>
            <pc:sldMk cId="4205482733" sldId="362"/>
            <ac:spMk id="5" creationId="{5FEE7FF8-B282-541A-B758-8C278CD50268}"/>
          </ac:spMkLst>
        </pc:spChg>
        <pc:spChg chg="add del mod">
          <ac:chgData name="Vishal Patil" userId="S::vishal.patil@teamhgs.com::ea50a045-4626-4d40-b70c-72a9f39c2c6b" providerId="AD" clId="Web-{8E6360E0-DE1D-5C02-136C-EB6574ACCEB5}" dt="2025-02-08T09:47:01.644" v="750"/>
          <ac:spMkLst>
            <pc:docMk/>
            <pc:sldMk cId="4205482733" sldId="362"/>
            <ac:spMk id="6" creationId="{E6F7C31B-FCB5-EB85-0B61-C1E7D5C84C7D}"/>
          </ac:spMkLst>
        </pc:spChg>
        <pc:picChg chg="del">
          <ac:chgData name="Vishal Patil" userId="S::vishal.patil@teamhgs.com::ea50a045-4626-4d40-b70c-72a9f39c2c6b" providerId="AD" clId="Web-{8E6360E0-DE1D-5C02-136C-EB6574ACCEB5}" dt="2025-02-08T09:41:53.906" v="681"/>
          <ac:picMkLst>
            <pc:docMk/>
            <pc:sldMk cId="4205482733" sldId="362"/>
            <ac:picMk id="2" creationId="{CF65CB13-1D89-0605-3810-C972A7ED6654}"/>
          </ac:picMkLst>
        </pc:picChg>
        <pc:picChg chg="add del mod">
          <ac:chgData name="Vishal Patil" userId="S::vishal.patil@teamhgs.com::ea50a045-4626-4d40-b70c-72a9f39c2c6b" providerId="AD" clId="Web-{8E6360E0-DE1D-5C02-136C-EB6574ACCEB5}" dt="2025-02-08T09:46:59.081" v="749"/>
          <ac:picMkLst>
            <pc:docMk/>
            <pc:sldMk cId="4205482733" sldId="362"/>
            <ac:picMk id="3" creationId="{8789EFF4-8816-9AB8-46EA-E0363AB2EE92}"/>
          </ac:picMkLst>
        </pc:picChg>
      </pc:sldChg>
      <pc:sldChg chg="addSp delSp modSp add replId">
        <pc:chgData name="Vishal Patil" userId="S::vishal.patil@teamhgs.com::ea50a045-4626-4d40-b70c-72a9f39c2c6b" providerId="AD" clId="Web-{8E6360E0-DE1D-5C02-136C-EB6574ACCEB5}" dt="2025-02-08T09:43:24.142" v="701" actId="1076"/>
        <pc:sldMkLst>
          <pc:docMk/>
          <pc:sldMk cId="231938369" sldId="363"/>
        </pc:sldMkLst>
        <pc:spChg chg="add mod">
          <ac:chgData name="Vishal Patil" userId="S::vishal.patil@teamhgs.com::ea50a045-4626-4d40-b70c-72a9f39c2c6b" providerId="AD" clId="Web-{8E6360E0-DE1D-5C02-136C-EB6574ACCEB5}" dt="2025-02-08T09:43:24.142" v="701" actId="1076"/>
          <ac:spMkLst>
            <pc:docMk/>
            <pc:sldMk cId="231938369" sldId="363"/>
            <ac:spMk id="4" creationId="{AD9FD583-E076-A30D-09F2-E9D9E870FC1F}"/>
          </ac:spMkLst>
        </pc:spChg>
        <pc:spChg chg="mod">
          <ac:chgData name="Vishal Patil" userId="S::vishal.patil@teamhgs.com::ea50a045-4626-4d40-b70c-72a9f39c2c6b" providerId="AD" clId="Web-{8E6360E0-DE1D-5C02-136C-EB6574ACCEB5}" dt="2025-02-08T09:42:12.375" v="685" actId="20577"/>
          <ac:spMkLst>
            <pc:docMk/>
            <pc:sldMk cId="231938369" sldId="363"/>
            <ac:spMk id="5" creationId="{23BBD40E-41E0-56B3-D424-B417C36BA39E}"/>
          </ac:spMkLst>
        </pc:spChg>
        <pc:picChg chg="add del mod">
          <ac:chgData name="Vishal Patil" userId="S::vishal.patil@teamhgs.com::ea50a045-4626-4d40-b70c-72a9f39c2c6b" providerId="AD" clId="Web-{8E6360E0-DE1D-5C02-136C-EB6574ACCEB5}" dt="2025-02-08T09:42:41.500" v="694"/>
          <ac:picMkLst>
            <pc:docMk/>
            <pc:sldMk cId="231938369" sldId="363"/>
            <ac:picMk id="2" creationId="{1945B50F-E1C1-2EE0-EDBD-8484062C8E77}"/>
          </ac:picMkLst>
        </pc:picChg>
        <pc:picChg chg="del">
          <ac:chgData name="Vishal Patil" userId="S::vishal.patil@teamhgs.com::ea50a045-4626-4d40-b70c-72a9f39c2c6b" providerId="AD" clId="Web-{8E6360E0-DE1D-5C02-136C-EB6574ACCEB5}" dt="2025-02-08T09:42:21.125" v="686"/>
          <ac:picMkLst>
            <pc:docMk/>
            <pc:sldMk cId="231938369" sldId="363"/>
            <ac:picMk id="3" creationId="{973DA2CE-03C0-3D65-9BBE-453726B10FDC}"/>
          </ac:picMkLst>
        </pc:picChg>
      </pc:sldChg>
      <pc:sldChg chg="modSp add replId">
        <pc:chgData name="Vishal Patil" userId="S::vishal.patil@teamhgs.com::ea50a045-4626-4d40-b70c-72a9f39c2c6b" providerId="AD" clId="Web-{8E6360E0-DE1D-5C02-136C-EB6574ACCEB5}" dt="2025-02-08T09:47:26.144" v="756" actId="20577"/>
        <pc:sldMkLst>
          <pc:docMk/>
          <pc:sldMk cId="2636510829" sldId="364"/>
        </pc:sldMkLst>
        <pc:spChg chg="mod">
          <ac:chgData name="Vishal Patil" userId="S::vishal.patil@teamhgs.com::ea50a045-4626-4d40-b70c-72a9f39c2c6b" providerId="AD" clId="Web-{8E6360E0-DE1D-5C02-136C-EB6574ACCEB5}" dt="2025-02-08T09:47:26.144" v="756" actId="20577"/>
          <ac:spMkLst>
            <pc:docMk/>
            <pc:sldMk cId="2636510829" sldId="364"/>
            <ac:spMk id="4" creationId="{D20DE56E-C22E-85DA-E8F8-B75A4CE8ABB9}"/>
          </ac:spMkLst>
        </pc:spChg>
        <pc:spChg chg="mod">
          <ac:chgData name="Vishal Patil" userId="S::vishal.patil@teamhgs.com::ea50a045-4626-4d40-b70c-72a9f39c2c6b" providerId="AD" clId="Web-{8E6360E0-DE1D-5C02-136C-EB6574ACCEB5}" dt="2025-02-08T09:43:52.940" v="703" actId="20577"/>
          <ac:spMkLst>
            <pc:docMk/>
            <pc:sldMk cId="2636510829" sldId="364"/>
            <ac:spMk id="5" creationId="{E53233F2-C6FC-CD49-A078-646303FD8CEC}"/>
          </ac:spMkLst>
        </pc:spChg>
      </pc:sldChg>
      <pc:sldChg chg="add del replId">
        <pc:chgData name="Vishal Patil" userId="S::vishal.patil@teamhgs.com::ea50a045-4626-4d40-b70c-72a9f39c2c6b" providerId="AD" clId="Web-{8E6360E0-DE1D-5C02-136C-EB6574ACCEB5}" dt="2025-02-08T10:50:00.081" v="1043"/>
        <pc:sldMkLst>
          <pc:docMk/>
          <pc:sldMk cId="2622881553" sldId="365"/>
        </pc:sldMkLst>
      </pc:sldChg>
      <pc:sldChg chg="add del replId">
        <pc:chgData name="Vishal Patil" userId="S::vishal.patil@teamhgs.com::ea50a045-4626-4d40-b70c-72a9f39c2c6b" providerId="AD" clId="Web-{8E6360E0-DE1D-5C02-136C-EB6574ACCEB5}" dt="2025-02-08T09:46:41.831" v="735"/>
        <pc:sldMkLst>
          <pc:docMk/>
          <pc:sldMk cId="4255884558" sldId="365"/>
        </pc:sldMkLst>
      </pc:sldChg>
      <pc:sldChg chg="addSp delSp modSp add replId">
        <pc:chgData name="Vishal Patil" userId="S::vishal.patil@teamhgs.com::ea50a045-4626-4d40-b70c-72a9f39c2c6b" providerId="AD" clId="Web-{8E6360E0-DE1D-5C02-136C-EB6574ACCEB5}" dt="2025-02-08T10:25:13.337" v="969" actId="14100"/>
        <pc:sldMkLst>
          <pc:docMk/>
          <pc:sldMk cId="3704853046" sldId="366"/>
        </pc:sldMkLst>
        <pc:spChg chg="add del mod">
          <ac:chgData name="Vishal Patil" userId="S::vishal.patil@teamhgs.com::ea50a045-4626-4d40-b70c-72a9f39c2c6b" providerId="AD" clId="Web-{8E6360E0-DE1D-5C02-136C-EB6574ACCEB5}" dt="2025-02-08T10:22:31.305" v="959"/>
          <ac:spMkLst>
            <pc:docMk/>
            <pc:sldMk cId="3704853046" sldId="366"/>
            <ac:spMk id="2" creationId="{E226DD1A-B346-A566-CFED-731AEAA8740F}"/>
          </ac:spMkLst>
        </pc:spChg>
        <pc:spChg chg="mod">
          <ac:chgData name="Vishal Patil" userId="S::vishal.patil@teamhgs.com::ea50a045-4626-4d40-b70c-72a9f39c2c6b" providerId="AD" clId="Web-{8E6360E0-DE1D-5C02-136C-EB6574ACCEB5}" dt="2025-02-08T10:22:27.961" v="955" actId="20577"/>
          <ac:spMkLst>
            <pc:docMk/>
            <pc:sldMk cId="3704853046" sldId="366"/>
            <ac:spMk id="5" creationId="{71B651B7-7BF1-55D3-8CDA-60024263204D}"/>
          </ac:spMkLst>
        </pc:spChg>
        <pc:picChg chg="add del mod modCrop">
          <ac:chgData name="Vishal Patil" userId="S::vishal.patil@teamhgs.com::ea50a045-4626-4d40-b70c-72a9f39c2c6b" providerId="AD" clId="Web-{8E6360E0-DE1D-5C02-136C-EB6574ACCEB5}" dt="2025-02-08T10:22:45.492" v="963"/>
          <ac:picMkLst>
            <pc:docMk/>
            <pc:sldMk cId="3704853046" sldId="366"/>
            <ac:picMk id="3" creationId="{62817648-5F21-DD00-6F59-39B94F4BB316}"/>
          </ac:picMkLst>
        </pc:picChg>
        <pc:picChg chg="add mod">
          <ac:chgData name="Vishal Patil" userId="S::vishal.patil@teamhgs.com::ea50a045-4626-4d40-b70c-72a9f39c2c6b" providerId="AD" clId="Web-{8E6360E0-DE1D-5C02-136C-EB6574ACCEB5}" dt="2025-02-08T10:25:13.337" v="969" actId="14100"/>
          <ac:picMkLst>
            <pc:docMk/>
            <pc:sldMk cId="3704853046" sldId="366"/>
            <ac:picMk id="4" creationId="{AB9F2493-9121-94C1-39D2-4C41A93B538E}"/>
          </ac:picMkLst>
        </pc:picChg>
        <pc:picChg chg="del">
          <ac:chgData name="Vishal Patil" userId="S::vishal.patil@teamhgs.com::ea50a045-4626-4d40-b70c-72a9f39c2c6b" providerId="AD" clId="Web-{8E6360E0-DE1D-5C02-136C-EB6574ACCEB5}" dt="2025-02-08T10:20:12.132" v="906"/>
          <ac:picMkLst>
            <pc:docMk/>
            <pc:sldMk cId="3704853046" sldId="366"/>
            <ac:picMk id="7" creationId="{0C312016-5214-46EF-C8D1-616CC467F0D7}"/>
          </ac:picMkLst>
        </pc:picChg>
        <pc:picChg chg="del">
          <ac:chgData name="Vishal Patil" userId="S::vishal.patil@teamhgs.com::ea50a045-4626-4d40-b70c-72a9f39c2c6b" providerId="AD" clId="Web-{8E6360E0-DE1D-5C02-136C-EB6574ACCEB5}" dt="2025-02-08T10:20:14.116" v="907"/>
          <ac:picMkLst>
            <pc:docMk/>
            <pc:sldMk cId="3704853046" sldId="366"/>
            <ac:picMk id="8" creationId="{BE6CC222-3F32-1D19-8ECD-39B6F7A689ED}"/>
          </ac:picMkLst>
        </pc:picChg>
      </pc:sldChg>
      <pc:sldChg chg="addSp delSp modSp add replId">
        <pc:chgData name="Vishal Patil" userId="S::vishal.patil@teamhgs.com::ea50a045-4626-4d40-b70c-72a9f39c2c6b" providerId="AD" clId="Web-{8E6360E0-DE1D-5C02-136C-EB6574ACCEB5}" dt="2025-02-08T10:26:34.572" v="977" actId="1076"/>
        <pc:sldMkLst>
          <pc:docMk/>
          <pc:sldMk cId="1632551709" sldId="367"/>
        </pc:sldMkLst>
        <pc:spChg chg="mod">
          <ac:chgData name="Vishal Patil" userId="S::vishal.patil@teamhgs.com::ea50a045-4626-4d40-b70c-72a9f39c2c6b" providerId="AD" clId="Web-{8E6360E0-DE1D-5C02-136C-EB6574ACCEB5}" dt="2025-02-08T10:26:16.322" v="972" actId="20577"/>
          <ac:spMkLst>
            <pc:docMk/>
            <pc:sldMk cId="1632551709" sldId="367"/>
            <ac:spMk id="5" creationId="{EDE97272-FC93-C343-1679-FDBE0995BA60}"/>
          </ac:spMkLst>
        </pc:spChg>
        <pc:picChg chg="add mod">
          <ac:chgData name="Vishal Patil" userId="S::vishal.patil@teamhgs.com::ea50a045-4626-4d40-b70c-72a9f39c2c6b" providerId="AD" clId="Web-{8E6360E0-DE1D-5C02-136C-EB6574ACCEB5}" dt="2025-02-08T10:26:34.572" v="977" actId="1076"/>
          <ac:picMkLst>
            <pc:docMk/>
            <pc:sldMk cId="1632551709" sldId="367"/>
            <ac:picMk id="2" creationId="{7704490A-ADDB-9008-BE89-153118C8DE95}"/>
          </ac:picMkLst>
        </pc:picChg>
        <pc:picChg chg="del">
          <ac:chgData name="Vishal Patil" userId="S::vishal.patil@teamhgs.com::ea50a045-4626-4d40-b70c-72a9f39c2c6b" providerId="AD" clId="Web-{8E6360E0-DE1D-5C02-136C-EB6574ACCEB5}" dt="2025-02-08T10:26:22.400" v="974"/>
          <ac:picMkLst>
            <pc:docMk/>
            <pc:sldMk cId="1632551709" sldId="367"/>
            <ac:picMk id="4" creationId="{98033834-8CEA-5798-5481-3A61E830BBF6}"/>
          </ac:picMkLst>
        </pc:picChg>
      </pc:sldChg>
      <pc:sldChg chg="addSp delSp modSp add replId">
        <pc:chgData name="Vishal Patil" userId="S::vishal.patil@teamhgs.com::ea50a045-4626-4d40-b70c-72a9f39c2c6b" providerId="AD" clId="Web-{8E6360E0-DE1D-5C02-136C-EB6574ACCEB5}" dt="2025-02-08T10:27:53.197" v="984" actId="1076"/>
        <pc:sldMkLst>
          <pc:docMk/>
          <pc:sldMk cId="2553902483" sldId="368"/>
        </pc:sldMkLst>
        <pc:spChg chg="mod">
          <ac:chgData name="Vishal Patil" userId="S::vishal.patil@teamhgs.com::ea50a045-4626-4d40-b70c-72a9f39c2c6b" providerId="AD" clId="Web-{8E6360E0-DE1D-5C02-136C-EB6574ACCEB5}" dt="2025-02-08T10:27:16.713" v="980" actId="20577"/>
          <ac:spMkLst>
            <pc:docMk/>
            <pc:sldMk cId="2553902483" sldId="368"/>
            <ac:spMk id="5" creationId="{2035ACAE-1FAC-9020-8CD9-461CB843C3CC}"/>
          </ac:spMkLst>
        </pc:spChg>
        <pc:picChg chg="del">
          <ac:chgData name="Vishal Patil" userId="S::vishal.patil@teamhgs.com::ea50a045-4626-4d40-b70c-72a9f39c2c6b" providerId="AD" clId="Web-{8E6360E0-DE1D-5C02-136C-EB6574ACCEB5}" dt="2025-02-08T10:27:36.275" v="981"/>
          <ac:picMkLst>
            <pc:docMk/>
            <pc:sldMk cId="2553902483" sldId="368"/>
            <ac:picMk id="2" creationId="{564CA4ED-6823-BF1C-6DD8-62FAC2938DAC}"/>
          </ac:picMkLst>
        </pc:picChg>
        <pc:picChg chg="add mod">
          <ac:chgData name="Vishal Patil" userId="S::vishal.patil@teamhgs.com::ea50a045-4626-4d40-b70c-72a9f39c2c6b" providerId="AD" clId="Web-{8E6360E0-DE1D-5C02-136C-EB6574ACCEB5}" dt="2025-02-08T10:27:53.197" v="984" actId="1076"/>
          <ac:picMkLst>
            <pc:docMk/>
            <pc:sldMk cId="2553902483" sldId="368"/>
            <ac:picMk id="3" creationId="{72F4A3D0-5814-48A0-1D37-965D482FD835}"/>
          </ac:picMkLst>
        </pc:picChg>
      </pc:sldChg>
      <pc:sldChg chg="addSp delSp modSp add replId">
        <pc:chgData name="Vishal Patil" userId="S::vishal.patil@teamhgs.com::ea50a045-4626-4d40-b70c-72a9f39c2c6b" providerId="AD" clId="Web-{8E6360E0-DE1D-5C02-136C-EB6574ACCEB5}" dt="2025-02-08T10:29:10.792" v="991" actId="1076"/>
        <pc:sldMkLst>
          <pc:docMk/>
          <pc:sldMk cId="3106114938" sldId="369"/>
        </pc:sldMkLst>
        <pc:spChg chg="mod">
          <ac:chgData name="Vishal Patil" userId="S::vishal.patil@teamhgs.com::ea50a045-4626-4d40-b70c-72a9f39c2c6b" providerId="AD" clId="Web-{8E6360E0-DE1D-5C02-136C-EB6574ACCEB5}" dt="2025-02-08T10:28:48.698" v="987" actId="20577"/>
          <ac:spMkLst>
            <pc:docMk/>
            <pc:sldMk cId="3106114938" sldId="369"/>
            <ac:spMk id="5" creationId="{CDB8DF41-E1BA-26BF-7091-DB632AFB12B9}"/>
          </ac:spMkLst>
        </pc:spChg>
        <pc:picChg chg="add mod">
          <ac:chgData name="Vishal Patil" userId="S::vishal.patil@teamhgs.com::ea50a045-4626-4d40-b70c-72a9f39c2c6b" providerId="AD" clId="Web-{8E6360E0-DE1D-5C02-136C-EB6574ACCEB5}" dt="2025-02-08T10:29:10.792" v="991" actId="1076"/>
          <ac:picMkLst>
            <pc:docMk/>
            <pc:sldMk cId="3106114938" sldId="369"/>
            <ac:picMk id="2" creationId="{977F26D8-FB9B-E5E5-9B16-3E07B270AB8D}"/>
          </ac:picMkLst>
        </pc:picChg>
        <pc:picChg chg="del">
          <ac:chgData name="Vishal Patil" userId="S::vishal.patil@teamhgs.com::ea50a045-4626-4d40-b70c-72a9f39c2c6b" providerId="AD" clId="Web-{8E6360E0-DE1D-5C02-136C-EB6574ACCEB5}" dt="2025-02-08T10:28:50.026" v="988"/>
          <ac:picMkLst>
            <pc:docMk/>
            <pc:sldMk cId="3106114938" sldId="369"/>
            <ac:picMk id="3" creationId="{311A21E4-C488-4E6D-2A4F-D48B1F059DC3}"/>
          </ac:picMkLst>
        </pc:picChg>
      </pc:sldChg>
      <pc:sldChg chg="addSp delSp modSp add replId">
        <pc:chgData name="Vishal Patil" userId="S::vishal.patil@teamhgs.com::ea50a045-4626-4d40-b70c-72a9f39c2c6b" providerId="AD" clId="Web-{8E6360E0-DE1D-5C02-136C-EB6574ACCEB5}" dt="2025-02-08T10:35:45.982" v="1026" actId="14100"/>
        <pc:sldMkLst>
          <pc:docMk/>
          <pc:sldMk cId="1641619204" sldId="370"/>
        </pc:sldMkLst>
        <pc:spChg chg="mod">
          <ac:chgData name="Vishal Patil" userId="S::vishal.patil@teamhgs.com::ea50a045-4626-4d40-b70c-72a9f39c2c6b" providerId="AD" clId="Web-{8E6360E0-DE1D-5C02-136C-EB6574ACCEB5}" dt="2025-02-08T10:29:46.776" v="994" actId="14100"/>
          <ac:spMkLst>
            <pc:docMk/>
            <pc:sldMk cId="1641619204" sldId="370"/>
            <ac:spMk id="5" creationId="{0E17B498-10C8-3743-6414-5BC2813E3EDD}"/>
          </ac:spMkLst>
        </pc:spChg>
        <pc:picChg chg="del">
          <ac:chgData name="Vishal Patil" userId="S::vishal.patil@teamhgs.com::ea50a045-4626-4d40-b70c-72a9f39c2c6b" providerId="AD" clId="Web-{8E6360E0-DE1D-5C02-136C-EB6574ACCEB5}" dt="2025-02-08T10:29:48.792" v="995"/>
          <ac:picMkLst>
            <pc:docMk/>
            <pc:sldMk cId="1641619204" sldId="370"/>
            <ac:picMk id="2" creationId="{67577D12-3C89-2160-E86A-E8EEBFB1A78F}"/>
          </ac:picMkLst>
        </pc:picChg>
        <pc:picChg chg="add mod">
          <ac:chgData name="Vishal Patil" userId="S::vishal.patil@teamhgs.com::ea50a045-4626-4d40-b70c-72a9f39c2c6b" providerId="AD" clId="Web-{8E6360E0-DE1D-5C02-136C-EB6574ACCEB5}" dt="2025-02-08T10:35:45.982" v="1026" actId="14100"/>
          <ac:picMkLst>
            <pc:docMk/>
            <pc:sldMk cId="1641619204" sldId="370"/>
            <ac:picMk id="3" creationId="{3E270848-2C51-3593-7E52-4D238910B0FF}"/>
          </ac:picMkLst>
        </pc:picChg>
      </pc:sldChg>
      <pc:sldChg chg="addSp delSp modSp add replId">
        <pc:chgData name="Vishal Patil" userId="S::vishal.patil@teamhgs.com::ea50a045-4626-4d40-b70c-72a9f39c2c6b" providerId="AD" clId="Web-{8E6360E0-DE1D-5C02-136C-EB6574ACCEB5}" dt="2025-02-08T10:51:02.847" v="1049"/>
        <pc:sldMkLst>
          <pc:docMk/>
          <pc:sldMk cId="1817725517" sldId="371"/>
        </pc:sldMkLst>
        <pc:spChg chg="add mod">
          <ac:chgData name="Vishal Patil" userId="S::vishal.patil@teamhgs.com::ea50a045-4626-4d40-b70c-72a9f39c2c6b" providerId="AD" clId="Web-{8E6360E0-DE1D-5C02-136C-EB6574ACCEB5}" dt="2025-02-08T10:50:28.425" v="1044"/>
          <ac:spMkLst>
            <pc:docMk/>
            <pc:sldMk cId="1817725517" sldId="371"/>
            <ac:spMk id="2" creationId="{2A381C01-90AF-269F-B1A3-C191AE78F40D}"/>
          </ac:spMkLst>
        </pc:spChg>
        <pc:spChg chg="add mod">
          <ac:chgData name="Vishal Patil" userId="S::vishal.patil@teamhgs.com::ea50a045-4626-4d40-b70c-72a9f39c2c6b" providerId="AD" clId="Web-{8E6360E0-DE1D-5C02-136C-EB6574ACCEB5}" dt="2025-02-08T10:51:02.847" v="1049"/>
          <ac:spMkLst>
            <pc:docMk/>
            <pc:sldMk cId="1817725517" sldId="371"/>
            <ac:spMk id="4" creationId="{637C7D98-18F1-C595-C2EC-46CD36F3DF0D}"/>
          </ac:spMkLst>
        </pc:spChg>
        <pc:spChg chg="mod">
          <ac:chgData name="Vishal Patil" userId="S::vishal.patil@teamhgs.com::ea50a045-4626-4d40-b70c-72a9f39c2c6b" providerId="AD" clId="Web-{8E6360E0-DE1D-5C02-136C-EB6574ACCEB5}" dt="2025-02-08T10:31:19.105" v="1002" actId="20577"/>
          <ac:spMkLst>
            <pc:docMk/>
            <pc:sldMk cId="1817725517" sldId="371"/>
            <ac:spMk id="5" creationId="{129F3E7F-E8B7-6F2F-3346-0799ABF3754E}"/>
          </ac:spMkLst>
        </pc:spChg>
        <pc:picChg chg="del">
          <ac:chgData name="Vishal Patil" userId="S::vishal.patil@teamhgs.com::ea50a045-4626-4d40-b70c-72a9f39c2c6b" providerId="AD" clId="Web-{8E6360E0-DE1D-5C02-136C-EB6574ACCEB5}" dt="2025-02-08T10:31:20.027" v="1003"/>
          <ac:picMkLst>
            <pc:docMk/>
            <pc:sldMk cId="1817725517" sldId="371"/>
            <ac:picMk id="3" creationId="{8A4188CC-F1D2-4749-6A8E-7D758A8949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0CEF5F-68F4-49DE-BFFE-80C3A1C2A1B3}"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8BC30659-32F1-4A9D-A371-E218F82EA816}">
      <dgm:prSet phldr="0"/>
      <dgm:spPr/>
      <dgm:t>
        <a:bodyPr/>
        <a:lstStyle/>
        <a:p>
          <a:pPr algn="l" rtl="0"/>
          <a:r>
            <a:rPr lang="en-US"/>
            <a:t>A popular general-purpose scripting language that is especially suited to web development. </a:t>
          </a:r>
          <a:endParaRPr lang="en-US">
            <a:latin typeface="Aptos"/>
          </a:endParaRPr>
        </a:p>
      </dgm:t>
    </dgm:pt>
    <dgm:pt modelId="{224E5C44-872C-48B2-AF8B-26F615D26974}" type="parTrans" cxnId="{1AE2186F-635D-4F8F-AC26-28B4479B97AD}">
      <dgm:prSet/>
      <dgm:spPr/>
    </dgm:pt>
    <dgm:pt modelId="{7F137495-B429-4D9D-A433-829CB71D1D06}" type="sibTrans" cxnId="{1AE2186F-635D-4F8F-AC26-28B4479B97AD}">
      <dgm:prSet/>
      <dgm:spPr/>
    </dgm:pt>
    <dgm:pt modelId="{32B0F65D-9C70-4D60-9BAB-A0DAD801D37D}">
      <dgm:prSet phldr="0"/>
      <dgm:spPr/>
      <dgm:t>
        <a:bodyPr/>
        <a:lstStyle/>
        <a:p>
          <a:pPr algn="l"/>
          <a:r>
            <a:rPr lang="en-US"/>
            <a:t>Fast, flexible and pragmatic, PHP powers everything from your blog to the most popular websites in the world. </a:t>
          </a:r>
        </a:p>
      </dgm:t>
    </dgm:pt>
    <dgm:pt modelId="{26964E2B-820B-4263-97A0-B0D719CA7B86}" type="parTrans" cxnId="{A37A4E71-4AE5-423E-8C48-836F3C8D2C9A}">
      <dgm:prSet/>
      <dgm:spPr/>
    </dgm:pt>
    <dgm:pt modelId="{88A54BA9-5E31-4161-8CC4-AD71157F7BF1}" type="sibTrans" cxnId="{A37A4E71-4AE5-423E-8C48-836F3C8D2C9A}">
      <dgm:prSet/>
      <dgm:spPr/>
    </dgm:pt>
    <dgm:pt modelId="{AF6AC857-5B52-4231-A625-B9D206308BEF}">
      <dgm:prSet phldr="0"/>
      <dgm:spPr/>
      <dgm:t>
        <a:bodyPr/>
        <a:lstStyle/>
        <a:p>
          <a:pPr algn="l" rtl="0"/>
          <a:r>
            <a:rPr lang="en-US"/>
            <a:t>PHP (Hypertext Preprocessor) is a widely-used open-source scripting language. </a:t>
          </a:r>
        </a:p>
      </dgm:t>
    </dgm:pt>
    <dgm:pt modelId="{9222C101-4564-4A3A-B3FA-3B8CDC3A412D}" type="parTrans" cxnId="{670E3CDC-434C-4DB7-B30E-E4DD7E8F2A4E}">
      <dgm:prSet/>
      <dgm:spPr/>
    </dgm:pt>
    <dgm:pt modelId="{91E21141-333B-4546-AC2C-1A9B83F8C6FD}" type="sibTrans" cxnId="{670E3CDC-434C-4DB7-B30E-E4DD7E8F2A4E}">
      <dgm:prSet/>
      <dgm:spPr/>
    </dgm:pt>
    <dgm:pt modelId="{823DAF6E-7355-40F5-ADBB-D604C4E97DA2}" type="pres">
      <dgm:prSet presAssocID="{6E0CEF5F-68F4-49DE-BFFE-80C3A1C2A1B3}" presName="linear" presStyleCnt="0">
        <dgm:presLayoutVars>
          <dgm:animLvl val="lvl"/>
          <dgm:resizeHandles val="exact"/>
        </dgm:presLayoutVars>
      </dgm:prSet>
      <dgm:spPr/>
    </dgm:pt>
    <dgm:pt modelId="{22650C6B-19A7-4719-866D-EAC7B7E55CB8}" type="pres">
      <dgm:prSet presAssocID="{8BC30659-32F1-4A9D-A371-E218F82EA816}" presName="parentText" presStyleLbl="node1" presStyleIdx="0" presStyleCnt="3">
        <dgm:presLayoutVars>
          <dgm:chMax val="0"/>
          <dgm:bulletEnabled val="1"/>
        </dgm:presLayoutVars>
      </dgm:prSet>
      <dgm:spPr/>
    </dgm:pt>
    <dgm:pt modelId="{671A8FA6-3A70-4C5E-AF99-E42B047484A0}" type="pres">
      <dgm:prSet presAssocID="{7F137495-B429-4D9D-A433-829CB71D1D06}" presName="spacer" presStyleCnt="0"/>
      <dgm:spPr/>
    </dgm:pt>
    <dgm:pt modelId="{D9CA4358-C58B-4BEC-8535-DCBC8662BA21}" type="pres">
      <dgm:prSet presAssocID="{32B0F65D-9C70-4D60-9BAB-A0DAD801D37D}" presName="parentText" presStyleLbl="node1" presStyleIdx="1" presStyleCnt="3">
        <dgm:presLayoutVars>
          <dgm:chMax val="0"/>
          <dgm:bulletEnabled val="1"/>
        </dgm:presLayoutVars>
      </dgm:prSet>
      <dgm:spPr/>
    </dgm:pt>
    <dgm:pt modelId="{9D3366FF-3515-4003-B686-235DB6C08F18}" type="pres">
      <dgm:prSet presAssocID="{88A54BA9-5E31-4161-8CC4-AD71157F7BF1}" presName="spacer" presStyleCnt="0"/>
      <dgm:spPr/>
    </dgm:pt>
    <dgm:pt modelId="{20D17218-F4F9-4897-AB45-7615204044DC}" type="pres">
      <dgm:prSet presAssocID="{AF6AC857-5B52-4231-A625-B9D206308BEF}" presName="parentText" presStyleLbl="node1" presStyleIdx="2" presStyleCnt="3">
        <dgm:presLayoutVars>
          <dgm:chMax val="0"/>
          <dgm:bulletEnabled val="1"/>
        </dgm:presLayoutVars>
      </dgm:prSet>
      <dgm:spPr/>
    </dgm:pt>
  </dgm:ptLst>
  <dgm:cxnLst>
    <dgm:cxn modelId="{56AEE34D-595B-4451-920A-D98C6CD63C2C}" type="presOf" srcId="{8BC30659-32F1-4A9D-A371-E218F82EA816}" destId="{22650C6B-19A7-4719-866D-EAC7B7E55CB8}" srcOrd="0" destOrd="0" presId="urn:microsoft.com/office/officeart/2005/8/layout/vList2"/>
    <dgm:cxn modelId="{1AE2186F-635D-4F8F-AC26-28B4479B97AD}" srcId="{6E0CEF5F-68F4-49DE-BFFE-80C3A1C2A1B3}" destId="{8BC30659-32F1-4A9D-A371-E218F82EA816}" srcOrd="0" destOrd="0" parTransId="{224E5C44-872C-48B2-AF8B-26F615D26974}" sibTransId="{7F137495-B429-4D9D-A433-829CB71D1D06}"/>
    <dgm:cxn modelId="{A37A4E71-4AE5-423E-8C48-836F3C8D2C9A}" srcId="{6E0CEF5F-68F4-49DE-BFFE-80C3A1C2A1B3}" destId="{32B0F65D-9C70-4D60-9BAB-A0DAD801D37D}" srcOrd="1" destOrd="0" parTransId="{26964E2B-820B-4263-97A0-B0D719CA7B86}" sibTransId="{88A54BA9-5E31-4161-8CC4-AD71157F7BF1}"/>
    <dgm:cxn modelId="{FCF3CE73-AA0A-44B7-ACCF-8E46341886C4}" type="presOf" srcId="{6E0CEF5F-68F4-49DE-BFFE-80C3A1C2A1B3}" destId="{823DAF6E-7355-40F5-ADBB-D604C4E97DA2}" srcOrd="0" destOrd="0" presId="urn:microsoft.com/office/officeart/2005/8/layout/vList2"/>
    <dgm:cxn modelId="{5C99CF9F-3900-4DB6-88B2-22C4B05FCBC7}" type="presOf" srcId="{32B0F65D-9C70-4D60-9BAB-A0DAD801D37D}" destId="{D9CA4358-C58B-4BEC-8535-DCBC8662BA21}" srcOrd="0" destOrd="0" presId="urn:microsoft.com/office/officeart/2005/8/layout/vList2"/>
    <dgm:cxn modelId="{6B0F60B2-3CF0-4732-ABC5-FB007DBA1F1C}" type="presOf" srcId="{AF6AC857-5B52-4231-A625-B9D206308BEF}" destId="{20D17218-F4F9-4897-AB45-7615204044DC}" srcOrd="0" destOrd="0" presId="urn:microsoft.com/office/officeart/2005/8/layout/vList2"/>
    <dgm:cxn modelId="{670E3CDC-434C-4DB7-B30E-E4DD7E8F2A4E}" srcId="{6E0CEF5F-68F4-49DE-BFFE-80C3A1C2A1B3}" destId="{AF6AC857-5B52-4231-A625-B9D206308BEF}" srcOrd="2" destOrd="0" parTransId="{9222C101-4564-4A3A-B3FA-3B8CDC3A412D}" sibTransId="{91E21141-333B-4546-AC2C-1A9B83F8C6FD}"/>
    <dgm:cxn modelId="{2BCD73E1-2B51-4016-81F0-FDB4521EC76F}" type="presParOf" srcId="{823DAF6E-7355-40F5-ADBB-D604C4E97DA2}" destId="{22650C6B-19A7-4719-866D-EAC7B7E55CB8}" srcOrd="0" destOrd="0" presId="urn:microsoft.com/office/officeart/2005/8/layout/vList2"/>
    <dgm:cxn modelId="{46B2B71F-477E-47A9-9C54-AC1B3F6E2029}" type="presParOf" srcId="{823DAF6E-7355-40F5-ADBB-D604C4E97DA2}" destId="{671A8FA6-3A70-4C5E-AF99-E42B047484A0}" srcOrd="1" destOrd="0" presId="urn:microsoft.com/office/officeart/2005/8/layout/vList2"/>
    <dgm:cxn modelId="{042526BE-DA24-4494-BC58-DE24EB60A57D}" type="presParOf" srcId="{823DAF6E-7355-40F5-ADBB-D604C4E97DA2}" destId="{D9CA4358-C58B-4BEC-8535-DCBC8662BA21}" srcOrd="2" destOrd="0" presId="urn:microsoft.com/office/officeart/2005/8/layout/vList2"/>
    <dgm:cxn modelId="{E657571B-BD8E-4085-BA01-0FC86C61DD90}" type="presParOf" srcId="{823DAF6E-7355-40F5-ADBB-D604C4E97DA2}" destId="{9D3366FF-3515-4003-B686-235DB6C08F18}" srcOrd="3" destOrd="0" presId="urn:microsoft.com/office/officeart/2005/8/layout/vList2"/>
    <dgm:cxn modelId="{73525301-695E-4C6D-AE03-1099BB78BFE8}" type="presParOf" srcId="{823DAF6E-7355-40F5-ADBB-D604C4E97DA2}" destId="{20D17218-F4F9-4897-AB45-7615204044D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0CEF5F-68F4-49DE-BFFE-80C3A1C2A1B3}"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8BC30659-32F1-4A9D-A371-E218F82EA816}">
      <dgm:prSet phldr="0"/>
      <dgm:spPr/>
      <dgm:t>
        <a:bodyPr/>
        <a:lstStyle/>
        <a:p>
          <a:pPr algn="l" rtl="0"/>
          <a:r>
            <a:rPr lang="en-US">
              <a:latin typeface="Aptos"/>
            </a:rPr>
            <a:t>Easy to learn and widely used.</a:t>
          </a:r>
        </a:p>
      </dgm:t>
    </dgm:pt>
    <dgm:pt modelId="{224E5C44-872C-48B2-AF8B-26F615D26974}" type="parTrans" cxnId="{1AE2186F-635D-4F8F-AC26-28B4479B97AD}">
      <dgm:prSet/>
      <dgm:spPr/>
    </dgm:pt>
    <dgm:pt modelId="{7F137495-B429-4D9D-A433-829CB71D1D06}" type="sibTrans" cxnId="{1AE2186F-635D-4F8F-AC26-28B4479B97AD}">
      <dgm:prSet/>
      <dgm:spPr/>
    </dgm:pt>
    <dgm:pt modelId="{32B0F65D-9C70-4D60-9BAB-A0DAD801D37D}">
      <dgm:prSet phldr="0"/>
      <dgm:spPr/>
      <dgm:t>
        <a:bodyPr/>
        <a:lstStyle/>
        <a:p>
          <a:pPr algn="l" rtl="0"/>
          <a:r>
            <a:rPr lang="en-US">
              <a:latin typeface="Aptos"/>
            </a:rPr>
            <a:t>Supports databases like MySQL, PostgreSQL, and MongoDB.</a:t>
          </a:r>
        </a:p>
      </dgm:t>
    </dgm:pt>
    <dgm:pt modelId="{26964E2B-820B-4263-97A0-B0D719CA7B86}" type="parTrans" cxnId="{A37A4E71-4AE5-423E-8C48-836F3C8D2C9A}">
      <dgm:prSet/>
      <dgm:spPr/>
    </dgm:pt>
    <dgm:pt modelId="{88A54BA9-5E31-4161-8CC4-AD71157F7BF1}" type="sibTrans" cxnId="{A37A4E71-4AE5-423E-8C48-836F3C8D2C9A}">
      <dgm:prSet/>
      <dgm:spPr/>
    </dgm:pt>
    <dgm:pt modelId="{AF6AC857-5B52-4231-A625-B9D206308BEF}">
      <dgm:prSet phldr="0"/>
      <dgm:spPr/>
      <dgm:t>
        <a:bodyPr/>
        <a:lstStyle/>
        <a:p>
          <a:pPr algn="l" rtl="0"/>
          <a:r>
            <a:rPr lang="en-US">
              <a:latin typeface="Aptos"/>
            </a:rPr>
            <a:t>Powers popular CMS platforms (WordPress, Drupal, Joomla).</a:t>
          </a:r>
        </a:p>
      </dgm:t>
    </dgm:pt>
    <dgm:pt modelId="{9222C101-4564-4A3A-B3FA-3B8CDC3A412D}" type="parTrans" cxnId="{670E3CDC-434C-4DB7-B30E-E4DD7E8F2A4E}">
      <dgm:prSet/>
      <dgm:spPr/>
    </dgm:pt>
    <dgm:pt modelId="{91E21141-333B-4546-AC2C-1A9B83F8C6FD}" type="sibTrans" cxnId="{670E3CDC-434C-4DB7-B30E-E4DD7E8F2A4E}">
      <dgm:prSet/>
      <dgm:spPr/>
    </dgm:pt>
    <dgm:pt modelId="{92AFF2E3-AE65-4027-9B8E-D352201DC88D}">
      <dgm:prSet phldr="0"/>
      <dgm:spPr/>
      <dgm:t>
        <a:bodyPr/>
        <a:lstStyle/>
        <a:p>
          <a:pPr algn="l" rtl="0"/>
          <a:r>
            <a:rPr lang="en-US">
              <a:latin typeface="Aptos"/>
            </a:rPr>
            <a:t>Powers MVC frameworks like Laravel, Symphony</a:t>
          </a:r>
        </a:p>
      </dgm:t>
    </dgm:pt>
    <dgm:pt modelId="{DA63967D-624B-4067-B786-F5A1E8DC9028}" type="parTrans" cxnId="{E93B1E06-DE34-41D8-83CF-08406345AF9B}">
      <dgm:prSet/>
      <dgm:spPr/>
    </dgm:pt>
    <dgm:pt modelId="{1141B56B-43BD-41F5-A18F-B68AEB6E4553}" type="sibTrans" cxnId="{E93B1E06-DE34-41D8-83CF-08406345AF9B}">
      <dgm:prSet/>
      <dgm:spPr/>
    </dgm:pt>
    <dgm:pt modelId="{823DAF6E-7355-40F5-ADBB-D604C4E97DA2}" type="pres">
      <dgm:prSet presAssocID="{6E0CEF5F-68F4-49DE-BFFE-80C3A1C2A1B3}" presName="linear" presStyleCnt="0">
        <dgm:presLayoutVars>
          <dgm:animLvl val="lvl"/>
          <dgm:resizeHandles val="exact"/>
        </dgm:presLayoutVars>
      </dgm:prSet>
      <dgm:spPr/>
    </dgm:pt>
    <dgm:pt modelId="{22650C6B-19A7-4719-866D-EAC7B7E55CB8}" type="pres">
      <dgm:prSet presAssocID="{8BC30659-32F1-4A9D-A371-E218F82EA816}" presName="parentText" presStyleLbl="node1" presStyleIdx="0" presStyleCnt="4">
        <dgm:presLayoutVars>
          <dgm:chMax val="0"/>
          <dgm:bulletEnabled val="1"/>
        </dgm:presLayoutVars>
      </dgm:prSet>
      <dgm:spPr/>
    </dgm:pt>
    <dgm:pt modelId="{671A8FA6-3A70-4C5E-AF99-E42B047484A0}" type="pres">
      <dgm:prSet presAssocID="{7F137495-B429-4D9D-A433-829CB71D1D06}" presName="spacer" presStyleCnt="0"/>
      <dgm:spPr/>
    </dgm:pt>
    <dgm:pt modelId="{D9CA4358-C58B-4BEC-8535-DCBC8662BA21}" type="pres">
      <dgm:prSet presAssocID="{32B0F65D-9C70-4D60-9BAB-A0DAD801D37D}" presName="parentText" presStyleLbl="node1" presStyleIdx="1" presStyleCnt="4">
        <dgm:presLayoutVars>
          <dgm:chMax val="0"/>
          <dgm:bulletEnabled val="1"/>
        </dgm:presLayoutVars>
      </dgm:prSet>
      <dgm:spPr/>
    </dgm:pt>
    <dgm:pt modelId="{9D3366FF-3515-4003-B686-235DB6C08F18}" type="pres">
      <dgm:prSet presAssocID="{88A54BA9-5E31-4161-8CC4-AD71157F7BF1}" presName="spacer" presStyleCnt="0"/>
      <dgm:spPr/>
    </dgm:pt>
    <dgm:pt modelId="{20D17218-F4F9-4897-AB45-7615204044DC}" type="pres">
      <dgm:prSet presAssocID="{AF6AC857-5B52-4231-A625-B9D206308BEF}" presName="parentText" presStyleLbl="node1" presStyleIdx="2" presStyleCnt="4">
        <dgm:presLayoutVars>
          <dgm:chMax val="0"/>
          <dgm:bulletEnabled val="1"/>
        </dgm:presLayoutVars>
      </dgm:prSet>
      <dgm:spPr/>
    </dgm:pt>
    <dgm:pt modelId="{77CBFF74-4E33-4340-9323-391768E2570D}" type="pres">
      <dgm:prSet presAssocID="{91E21141-333B-4546-AC2C-1A9B83F8C6FD}" presName="spacer" presStyleCnt="0"/>
      <dgm:spPr/>
    </dgm:pt>
    <dgm:pt modelId="{3D7082E1-6FB6-4974-AA02-B2EB8F811F61}" type="pres">
      <dgm:prSet presAssocID="{92AFF2E3-AE65-4027-9B8E-D352201DC88D}" presName="parentText" presStyleLbl="node1" presStyleIdx="3" presStyleCnt="4">
        <dgm:presLayoutVars>
          <dgm:chMax val="0"/>
          <dgm:bulletEnabled val="1"/>
        </dgm:presLayoutVars>
      </dgm:prSet>
      <dgm:spPr/>
    </dgm:pt>
  </dgm:ptLst>
  <dgm:cxnLst>
    <dgm:cxn modelId="{E93B1E06-DE34-41D8-83CF-08406345AF9B}" srcId="{6E0CEF5F-68F4-49DE-BFFE-80C3A1C2A1B3}" destId="{92AFF2E3-AE65-4027-9B8E-D352201DC88D}" srcOrd="3" destOrd="0" parTransId="{DA63967D-624B-4067-B786-F5A1E8DC9028}" sibTransId="{1141B56B-43BD-41F5-A18F-B68AEB6E4553}"/>
    <dgm:cxn modelId="{1AE2186F-635D-4F8F-AC26-28B4479B97AD}" srcId="{6E0CEF5F-68F4-49DE-BFFE-80C3A1C2A1B3}" destId="{8BC30659-32F1-4A9D-A371-E218F82EA816}" srcOrd="0" destOrd="0" parTransId="{224E5C44-872C-48B2-AF8B-26F615D26974}" sibTransId="{7F137495-B429-4D9D-A433-829CB71D1D06}"/>
    <dgm:cxn modelId="{A37A4E71-4AE5-423E-8C48-836F3C8D2C9A}" srcId="{6E0CEF5F-68F4-49DE-BFFE-80C3A1C2A1B3}" destId="{32B0F65D-9C70-4D60-9BAB-A0DAD801D37D}" srcOrd="1" destOrd="0" parTransId="{26964E2B-820B-4263-97A0-B0D719CA7B86}" sibTransId="{88A54BA9-5E31-4161-8CC4-AD71157F7BF1}"/>
    <dgm:cxn modelId="{FCF3CE73-AA0A-44B7-ACCF-8E46341886C4}" type="presOf" srcId="{6E0CEF5F-68F4-49DE-BFFE-80C3A1C2A1B3}" destId="{823DAF6E-7355-40F5-ADBB-D604C4E97DA2}" srcOrd="0" destOrd="0" presId="urn:microsoft.com/office/officeart/2005/8/layout/vList2"/>
    <dgm:cxn modelId="{D1F6D29D-E489-4CDB-86C9-041158FEF4B1}" type="presOf" srcId="{92AFF2E3-AE65-4027-9B8E-D352201DC88D}" destId="{3D7082E1-6FB6-4974-AA02-B2EB8F811F61}" srcOrd="0" destOrd="0" presId="urn:microsoft.com/office/officeart/2005/8/layout/vList2"/>
    <dgm:cxn modelId="{2E2FECB1-6DF6-4423-A525-57B50A29B7C6}" type="presOf" srcId="{32B0F65D-9C70-4D60-9BAB-A0DAD801D37D}" destId="{D9CA4358-C58B-4BEC-8535-DCBC8662BA21}" srcOrd="0" destOrd="0" presId="urn:microsoft.com/office/officeart/2005/8/layout/vList2"/>
    <dgm:cxn modelId="{670E3CDC-434C-4DB7-B30E-E4DD7E8F2A4E}" srcId="{6E0CEF5F-68F4-49DE-BFFE-80C3A1C2A1B3}" destId="{AF6AC857-5B52-4231-A625-B9D206308BEF}" srcOrd="2" destOrd="0" parTransId="{9222C101-4564-4A3A-B3FA-3B8CDC3A412D}" sibTransId="{91E21141-333B-4546-AC2C-1A9B83F8C6FD}"/>
    <dgm:cxn modelId="{28A838E6-253C-401E-B48D-93EDA66C5995}" type="presOf" srcId="{AF6AC857-5B52-4231-A625-B9D206308BEF}" destId="{20D17218-F4F9-4897-AB45-7615204044DC}" srcOrd="0" destOrd="0" presId="urn:microsoft.com/office/officeart/2005/8/layout/vList2"/>
    <dgm:cxn modelId="{7A7446F3-F813-4FE6-9EAB-580FE6E5E734}" type="presOf" srcId="{8BC30659-32F1-4A9D-A371-E218F82EA816}" destId="{22650C6B-19A7-4719-866D-EAC7B7E55CB8}" srcOrd="0" destOrd="0" presId="urn:microsoft.com/office/officeart/2005/8/layout/vList2"/>
    <dgm:cxn modelId="{36C9FCF0-F111-4329-90A7-940199C7B61D}" type="presParOf" srcId="{823DAF6E-7355-40F5-ADBB-D604C4E97DA2}" destId="{22650C6B-19A7-4719-866D-EAC7B7E55CB8}" srcOrd="0" destOrd="0" presId="urn:microsoft.com/office/officeart/2005/8/layout/vList2"/>
    <dgm:cxn modelId="{1B153366-CA05-4877-9DE6-83D7BE3EB79A}" type="presParOf" srcId="{823DAF6E-7355-40F5-ADBB-D604C4E97DA2}" destId="{671A8FA6-3A70-4C5E-AF99-E42B047484A0}" srcOrd="1" destOrd="0" presId="urn:microsoft.com/office/officeart/2005/8/layout/vList2"/>
    <dgm:cxn modelId="{88014326-93E2-4A62-9C3E-B764D581BE2C}" type="presParOf" srcId="{823DAF6E-7355-40F5-ADBB-D604C4E97DA2}" destId="{D9CA4358-C58B-4BEC-8535-DCBC8662BA21}" srcOrd="2" destOrd="0" presId="urn:microsoft.com/office/officeart/2005/8/layout/vList2"/>
    <dgm:cxn modelId="{B251FD4A-CA69-4473-913A-E7D21B87F1B3}" type="presParOf" srcId="{823DAF6E-7355-40F5-ADBB-D604C4E97DA2}" destId="{9D3366FF-3515-4003-B686-235DB6C08F18}" srcOrd="3" destOrd="0" presId="urn:microsoft.com/office/officeart/2005/8/layout/vList2"/>
    <dgm:cxn modelId="{81430F44-49FB-47B2-844E-D4219087C575}" type="presParOf" srcId="{823DAF6E-7355-40F5-ADBB-D604C4E97DA2}" destId="{20D17218-F4F9-4897-AB45-7615204044DC}" srcOrd="4" destOrd="0" presId="urn:microsoft.com/office/officeart/2005/8/layout/vList2"/>
    <dgm:cxn modelId="{7CCE249B-4B4D-44BD-8BA1-9AA1ACBD0828}" type="presParOf" srcId="{823DAF6E-7355-40F5-ADBB-D604C4E97DA2}" destId="{77CBFF74-4E33-4340-9323-391768E2570D}" srcOrd="5" destOrd="0" presId="urn:microsoft.com/office/officeart/2005/8/layout/vList2"/>
    <dgm:cxn modelId="{99A0165D-82B2-4822-82A3-7534A7353558}" type="presParOf" srcId="{823DAF6E-7355-40F5-ADBB-D604C4E97DA2}" destId="{3D7082E1-6FB6-4974-AA02-B2EB8F811F6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C2658A-9293-4201-9296-A1D835B67DE6}" type="doc">
      <dgm:prSet loTypeId="urn:microsoft.com/office/officeart/2005/8/layout/vList6" loCatId="process" qsTypeId="urn:microsoft.com/office/officeart/2005/8/quickstyle/simple1" qsCatId="simple" csTypeId="urn:microsoft.com/office/officeart/2005/8/colors/colorful4" csCatId="colorful" phldr="1"/>
      <dgm:spPr/>
      <dgm:t>
        <a:bodyPr/>
        <a:lstStyle/>
        <a:p>
          <a:endParaRPr lang="en-US"/>
        </a:p>
      </dgm:t>
    </dgm:pt>
    <dgm:pt modelId="{5EF71EFF-44F1-430D-9536-1F4DD7136D15}">
      <dgm:prSet phldrT="[Text]" phldr="0"/>
      <dgm:spPr/>
      <dgm:t>
        <a:bodyPr/>
        <a:lstStyle/>
        <a:p>
          <a:r>
            <a:rPr lang="en-US"/>
            <a:t>Encapsulation</a:t>
          </a:r>
        </a:p>
      </dgm:t>
    </dgm:pt>
    <dgm:pt modelId="{9912588F-5BD6-40B8-9DFE-2198A3C18A32}" type="parTrans" cxnId="{386112B0-64E8-4330-AFC9-EE4192F5221D}">
      <dgm:prSet/>
      <dgm:spPr/>
      <dgm:t>
        <a:bodyPr/>
        <a:lstStyle/>
        <a:p>
          <a:endParaRPr lang="en-US"/>
        </a:p>
      </dgm:t>
    </dgm:pt>
    <dgm:pt modelId="{3C039D86-0E81-4789-924C-F818CCEB3DB2}" type="sibTrans" cxnId="{386112B0-64E8-4330-AFC9-EE4192F5221D}">
      <dgm:prSet/>
      <dgm:spPr/>
      <dgm:t>
        <a:bodyPr/>
        <a:lstStyle/>
        <a:p>
          <a:endParaRPr lang="en-US"/>
        </a:p>
      </dgm:t>
    </dgm:pt>
    <dgm:pt modelId="{1E4AC2C7-32DF-4406-A2A9-D7B2795E2598}">
      <dgm:prSet phldrT="[Text]" phldr="0"/>
      <dgm:spPr/>
      <dgm:t>
        <a:bodyPr/>
        <a:lstStyle/>
        <a:p>
          <a:pPr rtl="0"/>
          <a:r>
            <a:rPr lang="en-US"/>
            <a:t>Bundling data and methods together.</a:t>
          </a:r>
        </a:p>
      </dgm:t>
    </dgm:pt>
    <dgm:pt modelId="{34C8A24F-7B8E-4D5D-97BB-D94EC6849854}" type="parTrans" cxnId="{01078E3C-D756-4407-AA0B-68211579AD1B}">
      <dgm:prSet/>
      <dgm:spPr/>
      <dgm:t>
        <a:bodyPr/>
        <a:lstStyle/>
        <a:p>
          <a:endParaRPr lang="en-US"/>
        </a:p>
      </dgm:t>
    </dgm:pt>
    <dgm:pt modelId="{73538197-6174-45CC-909F-D7F03E3441D6}" type="sibTrans" cxnId="{01078E3C-D756-4407-AA0B-68211579AD1B}">
      <dgm:prSet/>
      <dgm:spPr/>
      <dgm:t>
        <a:bodyPr/>
        <a:lstStyle/>
        <a:p>
          <a:endParaRPr lang="en-US"/>
        </a:p>
      </dgm:t>
    </dgm:pt>
    <dgm:pt modelId="{0C314C35-CACA-42E1-B115-FD8878825952}">
      <dgm:prSet phldrT="[Text]" phldr="0"/>
      <dgm:spPr/>
      <dgm:t>
        <a:bodyPr/>
        <a:lstStyle/>
        <a:p>
          <a:r>
            <a:rPr lang="en-US"/>
            <a:t>Abstraction</a:t>
          </a:r>
        </a:p>
      </dgm:t>
    </dgm:pt>
    <dgm:pt modelId="{94A7B750-2E23-48FF-9FA5-A86479F96930}" type="parTrans" cxnId="{552A2700-7935-4069-84DA-4721576544EC}">
      <dgm:prSet/>
      <dgm:spPr/>
      <dgm:t>
        <a:bodyPr/>
        <a:lstStyle/>
        <a:p>
          <a:endParaRPr lang="en-US"/>
        </a:p>
      </dgm:t>
    </dgm:pt>
    <dgm:pt modelId="{A3CCD082-2E11-4D3A-8095-9508F8980100}" type="sibTrans" cxnId="{552A2700-7935-4069-84DA-4721576544EC}">
      <dgm:prSet/>
      <dgm:spPr/>
      <dgm:t>
        <a:bodyPr/>
        <a:lstStyle/>
        <a:p>
          <a:endParaRPr lang="en-US"/>
        </a:p>
      </dgm:t>
    </dgm:pt>
    <dgm:pt modelId="{1775A980-E363-4198-884A-941D1255ED7B}">
      <dgm:prSet phldrT="[Text]" phldr="0"/>
      <dgm:spPr/>
      <dgm:t>
        <a:bodyPr/>
        <a:lstStyle/>
        <a:p>
          <a:pPr rtl="0"/>
          <a:r>
            <a:rPr lang="en-US"/>
            <a:t>Hiding complexity and exposing only essential details.</a:t>
          </a:r>
        </a:p>
      </dgm:t>
    </dgm:pt>
    <dgm:pt modelId="{00F55165-C3CB-4DD2-93FA-AE59B56356C9}" type="parTrans" cxnId="{C019D48E-C6EA-4120-832C-3FFC83F3CAE1}">
      <dgm:prSet/>
      <dgm:spPr/>
      <dgm:t>
        <a:bodyPr/>
        <a:lstStyle/>
        <a:p>
          <a:endParaRPr lang="en-US"/>
        </a:p>
      </dgm:t>
    </dgm:pt>
    <dgm:pt modelId="{394624D7-58A4-4C24-B7AC-5717A70ECD38}" type="sibTrans" cxnId="{C019D48E-C6EA-4120-832C-3FFC83F3CAE1}">
      <dgm:prSet/>
      <dgm:spPr/>
      <dgm:t>
        <a:bodyPr/>
        <a:lstStyle/>
        <a:p>
          <a:endParaRPr lang="en-US"/>
        </a:p>
      </dgm:t>
    </dgm:pt>
    <dgm:pt modelId="{64362FA3-ADF8-4015-AE74-8194DEC8A823}">
      <dgm:prSet phldrT="[Text]" phldr="0"/>
      <dgm:spPr/>
      <dgm:t>
        <a:bodyPr/>
        <a:lstStyle/>
        <a:p>
          <a:r>
            <a:rPr lang="en-US"/>
            <a:t>Inheritance</a:t>
          </a:r>
        </a:p>
      </dgm:t>
    </dgm:pt>
    <dgm:pt modelId="{797F2858-D55C-4694-AB51-D57B8563E7A0}" type="parTrans" cxnId="{2AB92FC8-9469-42DD-9259-7829D1178660}">
      <dgm:prSet/>
      <dgm:spPr/>
      <dgm:t>
        <a:bodyPr/>
        <a:lstStyle/>
        <a:p>
          <a:endParaRPr lang="en-US"/>
        </a:p>
      </dgm:t>
    </dgm:pt>
    <dgm:pt modelId="{08EB1AC8-C7F5-479D-A838-C41A23409125}" type="sibTrans" cxnId="{2AB92FC8-9469-42DD-9259-7829D1178660}">
      <dgm:prSet/>
      <dgm:spPr/>
      <dgm:t>
        <a:bodyPr/>
        <a:lstStyle/>
        <a:p>
          <a:endParaRPr lang="en-US"/>
        </a:p>
      </dgm:t>
    </dgm:pt>
    <dgm:pt modelId="{F96F6020-1FF1-4F38-8E18-7919E65AF4B2}">
      <dgm:prSet phldrT="[Text]" phldr="0"/>
      <dgm:spPr/>
      <dgm:t>
        <a:bodyPr/>
        <a:lstStyle/>
        <a:p>
          <a:pPr rtl="0"/>
          <a:r>
            <a:rPr lang="en-US"/>
            <a:t>Reusing code by deriving new classes from existing ones.</a:t>
          </a:r>
        </a:p>
      </dgm:t>
    </dgm:pt>
    <dgm:pt modelId="{4B9AC11A-3C98-4061-B070-D13672C87BDF}" type="parTrans" cxnId="{6B265300-C195-4B86-8FA3-639A8D70CE31}">
      <dgm:prSet/>
      <dgm:spPr/>
      <dgm:t>
        <a:bodyPr/>
        <a:lstStyle/>
        <a:p>
          <a:endParaRPr lang="en-US"/>
        </a:p>
      </dgm:t>
    </dgm:pt>
    <dgm:pt modelId="{86AE50AC-CFB0-4D3F-B8BB-5FD07484BE1A}" type="sibTrans" cxnId="{6B265300-C195-4B86-8FA3-639A8D70CE31}">
      <dgm:prSet/>
      <dgm:spPr/>
      <dgm:t>
        <a:bodyPr/>
        <a:lstStyle/>
        <a:p>
          <a:endParaRPr lang="en-US"/>
        </a:p>
      </dgm:t>
    </dgm:pt>
    <dgm:pt modelId="{B8F78A1A-3A89-44C3-8BC7-371A8DF11654}">
      <dgm:prSet phldrT="[Text]" phldr="0"/>
      <dgm:spPr/>
      <dgm:t>
        <a:bodyPr/>
        <a:lstStyle/>
        <a:p>
          <a:r>
            <a:rPr lang="en-US"/>
            <a:t>Polymorphism</a:t>
          </a:r>
        </a:p>
      </dgm:t>
    </dgm:pt>
    <dgm:pt modelId="{1826F83E-2B7B-4785-83B2-685631E35D34}" type="parTrans" cxnId="{A7CDD4C1-E35D-4D45-BBAE-A40C74D25214}">
      <dgm:prSet/>
      <dgm:spPr/>
      <dgm:t>
        <a:bodyPr/>
        <a:lstStyle/>
        <a:p>
          <a:endParaRPr lang="en-US"/>
        </a:p>
      </dgm:t>
    </dgm:pt>
    <dgm:pt modelId="{45BF3EEB-88D6-4493-B144-4766B71434CE}" type="sibTrans" cxnId="{A7CDD4C1-E35D-4D45-BBAE-A40C74D25214}">
      <dgm:prSet/>
      <dgm:spPr/>
      <dgm:t>
        <a:bodyPr/>
        <a:lstStyle/>
        <a:p>
          <a:endParaRPr lang="en-US"/>
        </a:p>
      </dgm:t>
    </dgm:pt>
    <dgm:pt modelId="{841FF6BC-7636-4A31-90C5-66D29F2AA3F3}">
      <dgm:prSet phldrT="[Text]" phldr="0"/>
      <dgm:spPr/>
      <dgm:t>
        <a:bodyPr/>
        <a:lstStyle/>
        <a:p>
          <a:r>
            <a:rPr lang="en-US"/>
            <a:t>Using a single interface to represent multiple data types.</a:t>
          </a:r>
        </a:p>
      </dgm:t>
    </dgm:pt>
    <dgm:pt modelId="{2DEBD1E8-4D2D-4A61-9404-165D62551283}" type="parTrans" cxnId="{E983C52D-7D98-4728-B86E-D5D89D37B984}">
      <dgm:prSet/>
      <dgm:spPr/>
      <dgm:t>
        <a:bodyPr/>
        <a:lstStyle/>
        <a:p>
          <a:endParaRPr lang="en-US"/>
        </a:p>
      </dgm:t>
    </dgm:pt>
    <dgm:pt modelId="{8A5FEC7D-6894-45A8-A3A1-11A1498C6FCF}" type="sibTrans" cxnId="{E983C52D-7D98-4728-B86E-D5D89D37B984}">
      <dgm:prSet/>
      <dgm:spPr/>
      <dgm:t>
        <a:bodyPr/>
        <a:lstStyle/>
        <a:p>
          <a:endParaRPr lang="en-US"/>
        </a:p>
      </dgm:t>
    </dgm:pt>
    <dgm:pt modelId="{054B68EB-BA7B-4EFA-B086-9571B1EA9C10}" type="pres">
      <dgm:prSet presAssocID="{D4C2658A-9293-4201-9296-A1D835B67DE6}" presName="Name0" presStyleCnt="0">
        <dgm:presLayoutVars>
          <dgm:dir/>
          <dgm:animLvl val="lvl"/>
          <dgm:resizeHandles/>
        </dgm:presLayoutVars>
      </dgm:prSet>
      <dgm:spPr/>
    </dgm:pt>
    <dgm:pt modelId="{7744D425-6072-4113-9A26-BCA37175503F}" type="pres">
      <dgm:prSet presAssocID="{5EF71EFF-44F1-430D-9536-1F4DD7136D15}" presName="linNode" presStyleCnt="0"/>
      <dgm:spPr/>
    </dgm:pt>
    <dgm:pt modelId="{4760BA37-73D6-4D59-AFC4-D94AAD058092}" type="pres">
      <dgm:prSet presAssocID="{5EF71EFF-44F1-430D-9536-1F4DD7136D15}" presName="parentShp" presStyleLbl="node1" presStyleIdx="0" presStyleCnt="4">
        <dgm:presLayoutVars>
          <dgm:bulletEnabled val="1"/>
        </dgm:presLayoutVars>
      </dgm:prSet>
      <dgm:spPr/>
    </dgm:pt>
    <dgm:pt modelId="{7C103BE9-E63C-437A-8C8C-EAF6F6D41F5B}" type="pres">
      <dgm:prSet presAssocID="{5EF71EFF-44F1-430D-9536-1F4DD7136D15}" presName="childShp" presStyleLbl="bgAccFollowNode1" presStyleIdx="0" presStyleCnt="4">
        <dgm:presLayoutVars>
          <dgm:bulletEnabled val="1"/>
        </dgm:presLayoutVars>
      </dgm:prSet>
      <dgm:spPr/>
    </dgm:pt>
    <dgm:pt modelId="{8883309E-D910-425F-9F1C-E874C33DA069}" type="pres">
      <dgm:prSet presAssocID="{3C039D86-0E81-4789-924C-F818CCEB3DB2}" presName="spacing" presStyleCnt="0"/>
      <dgm:spPr/>
    </dgm:pt>
    <dgm:pt modelId="{4CF2D41F-B188-409B-A53C-84C2182A35E8}" type="pres">
      <dgm:prSet presAssocID="{0C314C35-CACA-42E1-B115-FD8878825952}" presName="linNode" presStyleCnt="0"/>
      <dgm:spPr/>
    </dgm:pt>
    <dgm:pt modelId="{D7605661-8869-4505-99E7-37FC7A1858F3}" type="pres">
      <dgm:prSet presAssocID="{0C314C35-CACA-42E1-B115-FD8878825952}" presName="parentShp" presStyleLbl="node1" presStyleIdx="1" presStyleCnt="4">
        <dgm:presLayoutVars>
          <dgm:bulletEnabled val="1"/>
        </dgm:presLayoutVars>
      </dgm:prSet>
      <dgm:spPr/>
    </dgm:pt>
    <dgm:pt modelId="{77D10758-6805-449F-8491-2DE313B2031F}" type="pres">
      <dgm:prSet presAssocID="{0C314C35-CACA-42E1-B115-FD8878825952}" presName="childShp" presStyleLbl="bgAccFollowNode1" presStyleIdx="1" presStyleCnt="4">
        <dgm:presLayoutVars>
          <dgm:bulletEnabled val="1"/>
        </dgm:presLayoutVars>
      </dgm:prSet>
      <dgm:spPr/>
    </dgm:pt>
    <dgm:pt modelId="{7A2F7733-F4D9-4CFB-B3DC-FCB5FECD3F55}" type="pres">
      <dgm:prSet presAssocID="{A3CCD082-2E11-4D3A-8095-9508F8980100}" presName="spacing" presStyleCnt="0"/>
      <dgm:spPr/>
    </dgm:pt>
    <dgm:pt modelId="{601EFFA3-D57E-4F52-8A81-E929BF30C8AA}" type="pres">
      <dgm:prSet presAssocID="{64362FA3-ADF8-4015-AE74-8194DEC8A823}" presName="linNode" presStyleCnt="0"/>
      <dgm:spPr/>
    </dgm:pt>
    <dgm:pt modelId="{14312479-52D5-4452-871E-4C9CC83811CE}" type="pres">
      <dgm:prSet presAssocID="{64362FA3-ADF8-4015-AE74-8194DEC8A823}" presName="parentShp" presStyleLbl="node1" presStyleIdx="2" presStyleCnt="4">
        <dgm:presLayoutVars>
          <dgm:bulletEnabled val="1"/>
        </dgm:presLayoutVars>
      </dgm:prSet>
      <dgm:spPr/>
    </dgm:pt>
    <dgm:pt modelId="{3DDB197E-707B-4A67-8E03-E3AAAE18A5B0}" type="pres">
      <dgm:prSet presAssocID="{64362FA3-ADF8-4015-AE74-8194DEC8A823}" presName="childShp" presStyleLbl="bgAccFollowNode1" presStyleIdx="2" presStyleCnt="4">
        <dgm:presLayoutVars>
          <dgm:bulletEnabled val="1"/>
        </dgm:presLayoutVars>
      </dgm:prSet>
      <dgm:spPr/>
    </dgm:pt>
    <dgm:pt modelId="{8CE90DF3-C979-4E90-AB0F-9783E2A1180B}" type="pres">
      <dgm:prSet presAssocID="{08EB1AC8-C7F5-479D-A838-C41A23409125}" presName="spacing" presStyleCnt="0"/>
      <dgm:spPr/>
    </dgm:pt>
    <dgm:pt modelId="{CB466C20-AB04-4FCC-9B47-4CFA6FCA1824}" type="pres">
      <dgm:prSet presAssocID="{B8F78A1A-3A89-44C3-8BC7-371A8DF11654}" presName="linNode" presStyleCnt="0"/>
      <dgm:spPr/>
    </dgm:pt>
    <dgm:pt modelId="{9BF73EC5-8B98-41DC-A18C-9EED15BD2411}" type="pres">
      <dgm:prSet presAssocID="{B8F78A1A-3A89-44C3-8BC7-371A8DF11654}" presName="parentShp" presStyleLbl="node1" presStyleIdx="3" presStyleCnt="4">
        <dgm:presLayoutVars>
          <dgm:bulletEnabled val="1"/>
        </dgm:presLayoutVars>
      </dgm:prSet>
      <dgm:spPr/>
    </dgm:pt>
    <dgm:pt modelId="{7F273103-0AEB-44CA-B9F9-49BFBC86B494}" type="pres">
      <dgm:prSet presAssocID="{B8F78A1A-3A89-44C3-8BC7-371A8DF11654}" presName="childShp" presStyleLbl="bgAccFollowNode1" presStyleIdx="3" presStyleCnt="4">
        <dgm:presLayoutVars>
          <dgm:bulletEnabled val="1"/>
        </dgm:presLayoutVars>
      </dgm:prSet>
      <dgm:spPr/>
    </dgm:pt>
  </dgm:ptLst>
  <dgm:cxnLst>
    <dgm:cxn modelId="{552A2700-7935-4069-84DA-4721576544EC}" srcId="{D4C2658A-9293-4201-9296-A1D835B67DE6}" destId="{0C314C35-CACA-42E1-B115-FD8878825952}" srcOrd="1" destOrd="0" parTransId="{94A7B750-2E23-48FF-9FA5-A86479F96930}" sibTransId="{A3CCD082-2E11-4D3A-8095-9508F8980100}"/>
    <dgm:cxn modelId="{6B265300-C195-4B86-8FA3-639A8D70CE31}" srcId="{64362FA3-ADF8-4015-AE74-8194DEC8A823}" destId="{F96F6020-1FF1-4F38-8E18-7919E65AF4B2}" srcOrd="0" destOrd="0" parTransId="{4B9AC11A-3C98-4061-B070-D13672C87BDF}" sibTransId="{86AE50AC-CFB0-4D3F-B8BB-5FD07484BE1A}"/>
    <dgm:cxn modelId="{C2598815-6BB0-4349-9974-7AB10ADACB2E}" type="presOf" srcId="{D4C2658A-9293-4201-9296-A1D835B67DE6}" destId="{054B68EB-BA7B-4EFA-B086-9571B1EA9C10}" srcOrd="0" destOrd="0" presId="urn:microsoft.com/office/officeart/2005/8/layout/vList6"/>
    <dgm:cxn modelId="{ADCDD222-CC39-494E-ACBB-D878F7201AAE}" type="presOf" srcId="{841FF6BC-7636-4A31-90C5-66D29F2AA3F3}" destId="{7F273103-0AEB-44CA-B9F9-49BFBC86B494}" srcOrd="0" destOrd="0" presId="urn:microsoft.com/office/officeart/2005/8/layout/vList6"/>
    <dgm:cxn modelId="{E983C52D-7D98-4728-B86E-D5D89D37B984}" srcId="{B8F78A1A-3A89-44C3-8BC7-371A8DF11654}" destId="{841FF6BC-7636-4A31-90C5-66D29F2AA3F3}" srcOrd="0" destOrd="0" parTransId="{2DEBD1E8-4D2D-4A61-9404-165D62551283}" sibTransId="{8A5FEC7D-6894-45A8-A3A1-11A1498C6FCF}"/>
    <dgm:cxn modelId="{D1F61B30-B238-4057-A8AB-B9D5B3E94791}" type="presOf" srcId="{B8F78A1A-3A89-44C3-8BC7-371A8DF11654}" destId="{9BF73EC5-8B98-41DC-A18C-9EED15BD2411}" srcOrd="0" destOrd="0" presId="urn:microsoft.com/office/officeart/2005/8/layout/vList6"/>
    <dgm:cxn modelId="{01078E3C-D756-4407-AA0B-68211579AD1B}" srcId="{5EF71EFF-44F1-430D-9536-1F4DD7136D15}" destId="{1E4AC2C7-32DF-4406-A2A9-D7B2795E2598}" srcOrd="0" destOrd="0" parTransId="{34C8A24F-7B8E-4D5D-97BB-D94EC6849854}" sibTransId="{73538197-6174-45CC-909F-D7F03E3441D6}"/>
    <dgm:cxn modelId="{D797C47D-0C27-48E6-9EF8-02F5CA1FB996}" type="presOf" srcId="{0C314C35-CACA-42E1-B115-FD8878825952}" destId="{D7605661-8869-4505-99E7-37FC7A1858F3}" srcOrd="0" destOrd="0" presId="urn:microsoft.com/office/officeart/2005/8/layout/vList6"/>
    <dgm:cxn modelId="{0D061883-7FDF-4BF4-B48D-53FBB64BB6E1}" type="presOf" srcId="{1775A980-E363-4198-884A-941D1255ED7B}" destId="{77D10758-6805-449F-8491-2DE313B2031F}" srcOrd="0" destOrd="0" presId="urn:microsoft.com/office/officeart/2005/8/layout/vList6"/>
    <dgm:cxn modelId="{C019D48E-C6EA-4120-832C-3FFC83F3CAE1}" srcId="{0C314C35-CACA-42E1-B115-FD8878825952}" destId="{1775A980-E363-4198-884A-941D1255ED7B}" srcOrd="0" destOrd="0" parTransId="{00F55165-C3CB-4DD2-93FA-AE59B56356C9}" sibTransId="{394624D7-58A4-4C24-B7AC-5717A70ECD38}"/>
    <dgm:cxn modelId="{69578A91-8618-41AA-8EE9-C0B7AF0233D9}" type="presOf" srcId="{1E4AC2C7-32DF-4406-A2A9-D7B2795E2598}" destId="{7C103BE9-E63C-437A-8C8C-EAF6F6D41F5B}" srcOrd="0" destOrd="0" presId="urn:microsoft.com/office/officeart/2005/8/layout/vList6"/>
    <dgm:cxn modelId="{6DE8329B-4026-4365-AB28-A23DE2876F71}" type="presOf" srcId="{5EF71EFF-44F1-430D-9536-1F4DD7136D15}" destId="{4760BA37-73D6-4D59-AFC4-D94AAD058092}" srcOrd="0" destOrd="0" presId="urn:microsoft.com/office/officeart/2005/8/layout/vList6"/>
    <dgm:cxn modelId="{386112B0-64E8-4330-AFC9-EE4192F5221D}" srcId="{D4C2658A-9293-4201-9296-A1D835B67DE6}" destId="{5EF71EFF-44F1-430D-9536-1F4DD7136D15}" srcOrd="0" destOrd="0" parTransId="{9912588F-5BD6-40B8-9DFE-2198A3C18A32}" sibTransId="{3C039D86-0E81-4789-924C-F818CCEB3DB2}"/>
    <dgm:cxn modelId="{A7CDD4C1-E35D-4D45-BBAE-A40C74D25214}" srcId="{D4C2658A-9293-4201-9296-A1D835B67DE6}" destId="{B8F78A1A-3A89-44C3-8BC7-371A8DF11654}" srcOrd="3" destOrd="0" parTransId="{1826F83E-2B7B-4785-83B2-685631E35D34}" sibTransId="{45BF3EEB-88D6-4493-B144-4766B71434CE}"/>
    <dgm:cxn modelId="{2AB92FC8-9469-42DD-9259-7829D1178660}" srcId="{D4C2658A-9293-4201-9296-A1D835B67DE6}" destId="{64362FA3-ADF8-4015-AE74-8194DEC8A823}" srcOrd="2" destOrd="0" parTransId="{797F2858-D55C-4694-AB51-D57B8563E7A0}" sibTransId="{08EB1AC8-C7F5-479D-A838-C41A23409125}"/>
    <dgm:cxn modelId="{9329FAC9-E5CE-4525-B00B-27BEFA833835}" type="presOf" srcId="{64362FA3-ADF8-4015-AE74-8194DEC8A823}" destId="{14312479-52D5-4452-871E-4C9CC83811CE}" srcOrd="0" destOrd="0" presId="urn:microsoft.com/office/officeart/2005/8/layout/vList6"/>
    <dgm:cxn modelId="{63E22CFA-CA4C-4F9B-AC97-C660F3F62946}" type="presOf" srcId="{F96F6020-1FF1-4F38-8E18-7919E65AF4B2}" destId="{3DDB197E-707B-4A67-8E03-E3AAAE18A5B0}" srcOrd="0" destOrd="0" presId="urn:microsoft.com/office/officeart/2005/8/layout/vList6"/>
    <dgm:cxn modelId="{CAC7A303-757E-4AD0-B221-6A4A59EDF942}" type="presParOf" srcId="{054B68EB-BA7B-4EFA-B086-9571B1EA9C10}" destId="{7744D425-6072-4113-9A26-BCA37175503F}" srcOrd="0" destOrd="0" presId="urn:microsoft.com/office/officeart/2005/8/layout/vList6"/>
    <dgm:cxn modelId="{8CE8EFC0-D775-492C-AED1-0E8AA5C1C337}" type="presParOf" srcId="{7744D425-6072-4113-9A26-BCA37175503F}" destId="{4760BA37-73D6-4D59-AFC4-D94AAD058092}" srcOrd="0" destOrd="0" presId="urn:microsoft.com/office/officeart/2005/8/layout/vList6"/>
    <dgm:cxn modelId="{849E04A4-B45E-4D9A-B933-292DFC9F0474}" type="presParOf" srcId="{7744D425-6072-4113-9A26-BCA37175503F}" destId="{7C103BE9-E63C-437A-8C8C-EAF6F6D41F5B}" srcOrd="1" destOrd="0" presId="urn:microsoft.com/office/officeart/2005/8/layout/vList6"/>
    <dgm:cxn modelId="{FDADBEE4-0E8F-43D5-9499-AC41820EC40E}" type="presParOf" srcId="{054B68EB-BA7B-4EFA-B086-9571B1EA9C10}" destId="{8883309E-D910-425F-9F1C-E874C33DA069}" srcOrd="1" destOrd="0" presId="urn:microsoft.com/office/officeart/2005/8/layout/vList6"/>
    <dgm:cxn modelId="{8CCA1435-F2F7-451B-96F4-D2157A261451}" type="presParOf" srcId="{054B68EB-BA7B-4EFA-B086-9571B1EA9C10}" destId="{4CF2D41F-B188-409B-A53C-84C2182A35E8}" srcOrd="2" destOrd="0" presId="urn:microsoft.com/office/officeart/2005/8/layout/vList6"/>
    <dgm:cxn modelId="{B774141F-CC57-4459-81E5-9A59958FE319}" type="presParOf" srcId="{4CF2D41F-B188-409B-A53C-84C2182A35E8}" destId="{D7605661-8869-4505-99E7-37FC7A1858F3}" srcOrd="0" destOrd="0" presId="urn:microsoft.com/office/officeart/2005/8/layout/vList6"/>
    <dgm:cxn modelId="{3DAD8620-3F93-4486-BAED-52AB95A95BC8}" type="presParOf" srcId="{4CF2D41F-B188-409B-A53C-84C2182A35E8}" destId="{77D10758-6805-449F-8491-2DE313B2031F}" srcOrd="1" destOrd="0" presId="urn:microsoft.com/office/officeart/2005/8/layout/vList6"/>
    <dgm:cxn modelId="{3F652F40-D436-49B8-B4F3-A920E128C4C5}" type="presParOf" srcId="{054B68EB-BA7B-4EFA-B086-9571B1EA9C10}" destId="{7A2F7733-F4D9-4CFB-B3DC-FCB5FECD3F55}" srcOrd="3" destOrd="0" presId="urn:microsoft.com/office/officeart/2005/8/layout/vList6"/>
    <dgm:cxn modelId="{1F774353-2A7E-4324-877F-1B93E6E31E12}" type="presParOf" srcId="{054B68EB-BA7B-4EFA-B086-9571B1EA9C10}" destId="{601EFFA3-D57E-4F52-8A81-E929BF30C8AA}" srcOrd="4" destOrd="0" presId="urn:microsoft.com/office/officeart/2005/8/layout/vList6"/>
    <dgm:cxn modelId="{3824BAF7-7984-4AA8-8BF3-43E73E29F543}" type="presParOf" srcId="{601EFFA3-D57E-4F52-8A81-E929BF30C8AA}" destId="{14312479-52D5-4452-871E-4C9CC83811CE}" srcOrd="0" destOrd="0" presId="urn:microsoft.com/office/officeart/2005/8/layout/vList6"/>
    <dgm:cxn modelId="{E9B5A066-4259-4A48-B570-6E56562C3394}" type="presParOf" srcId="{601EFFA3-D57E-4F52-8A81-E929BF30C8AA}" destId="{3DDB197E-707B-4A67-8E03-E3AAAE18A5B0}" srcOrd="1" destOrd="0" presId="urn:microsoft.com/office/officeart/2005/8/layout/vList6"/>
    <dgm:cxn modelId="{81726ACF-AAE5-42E3-8842-1AC3E1742AFE}" type="presParOf" srcId="{054B68EB-BA7B-4EFA-B086-9571B1EA9C10}" destId="{8CE90DF3-C979-4E90-AB0F-9783E2A1180B}" srcOrd="5" destOrd="0" presId="urn:microsoft.com/office/officeart/2005/8/layout/vList6"/>
    <dgm:cxn modelId="{7DDF9E14-E512-4C94-B4AE-1643DBCE8F19}" type="presParOf" srcId="{054B68EB-BA7B-4EFA-B086-9571B1EA9C10}" destId="{CB466C20-AB04-4FCC-9B47-4CFA6FCA1824}" srcOrd="6" destOrd="0" presId="urn:microsoft.com/office/officeart/2005/8/layout/vList6"/>
    <dgm:cxn modelId="{9C619D9C-BC54-4BCA-9A7D-8347F30385FD}" type="presParOf" srcId="{CB466C20-AB04-4FCC-9B47-4CFA6FCA1824}" destId="{9BF73EC5-8B98-41DC-A18C-9EED15BD2411}" srcOrd="0" destOrd="0" presId="urn:microsoft.com/office/officeart/2005/8/layout/vList6"/>
    <dgm:cxn modelId="{F494653D-F5B7-4820-A551-A57DA3EC2E0C}" type="presParOf" srcId="{CB466C20-AB04-4FCC-9B47-4CFA6FCA1824}" destId="{7F273103-0AEB-44CA-B9F9-49BFBC86B49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B88618-6029-4FD0-AEDB-9EA2E060B182}"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B3F60FDA-1877-4206-85E1-DE8D50864371}">
      <dgm:prSet phldrT="[Text]" phldr="0"/>
      <dgm:spPr/>
      <dgm:t>
        <a:bodyPr/>
        <a:lstStyle/>
        <a:p>
          <a:r>
            <a:rPr lang="en-US">
              <a:latin typeface="Aptos Display" panose="020F0302020204030204"/>
            </a:rPr>
            <a:t>Configurations</a:t>
          </a:r>
          <a:endParaRPr lang="en-US"/>
        </a:p>
      </dgm:t>
    </dgm:pt>
    <dgm:pt modelId="{49EEB8C1-7630-46AB-AB21-F511710440CD}" type="parTrans" cxnId="{FA7A107A-239B-4998-BFDB-DA18E08D1458}">
      <dgm:prSet/>
      <dgm:spPr/>
      <dgm:t>
        <a:bodyPr/>
        <a:lstStyle/>
        <a:p>
          <a:endParaRPr lang="en-US"/>
        </a:p>
      </dgm:t>
    </dgm:pt>
    <dgm:pt modelId="{101BFEC3-D022-40B8-AE82-909D6C44FC0E}" type="sibTrans" cxnId="{FA7A107A-239B-4998-BFDB-DA18E08D1458}">
      <dgm:prSet/>
      <dgm:spPr/>
      <dgm:t>
        <a:bodyPr/>
        <a:lstStyle/>
        <a:p>
          <a:endParaRPr lang="en-US"/>
        </a:p>
      </dgm:t>
    </dgm:pt>
    <dgm:pt modelId="{91D3C49C-FF19-4EFB-896A-E1878BDEF633}">
      <dgm:prSet phldrT="[Text]" phldr="0"/>
      <dgm:spPr/>
      <dgm:t>
        <a:bodyPr/>
        <a:lstStyle/>
        <a:p>
          <a:r>
            <a:rPr lang="en-US">
              <a:latin typeface="Aptos Display" panose="020F0302020204030204"/>
            </a:rPr>
            <a:t>Modules</a:t>
          </a:r>
          <a:endParaRPr lang="en-US"/>
        </a:p>
      </dgm:t>
    </dgm:pt>
    <dgm:pt modelId="{E9207209-B704-4123-8975-1EC4C69D885C}" type="parTrans" cxnId="{BF77C2EE-7C85-4B1A-9EF4-CA863C8D61AD}">
      <dgm:prSet/>
      <dgm:spPr/>
      <dgm:t>
        <a:bodyPr/>
        <a:lstStyle/>
        <a:p>
          <a:endParaRPr lang="en-US"/>
        </a:p>
      </dgm:t>
    </dgm:pt>
    <dgm:pt modelId="{4562E5F3-C486-4D51-B874-F503817BA4FE}" type="sibTrans" cxnId="{BF77C2EE-7C85-4B1A-9EF4-CA863C8D61AD}">
      <dgm:prSet/>
      <dgm:spPr/>
      <dgm:t>
        <a:bodyPr/>
        <a:lstStyle/>
        <a:p>
          <a:endParaRPr lang="en-US"/>
        </a:p>
      </dgm:t>
    </dgm:pt>
    <dgm:pt modelId="{55AFD000-2D80-41A4-B6B5-9FF6CDC0E818}">
      <dgm:prSet phldrT="[Text]" phldr="0"/>
      <dgm:spPr/>
      <dgm:t>
        <a:bodyPr/>
        <a:lstStyle/>
        <a:p>
          <a:r>
            <a:rPr lang="en-US">
              <a:latin typeface="Aptos Display" panose="020F0302020204030204"/>
            </a:rPr>
            <a:t>Themes</a:t>
          </a:r>
          <a:endParaRPr lang="en-US"/>
        </a:p>
      </dgm:t>
    </dgm:pt>
    <dgm:pt modelId="{AC5A4EF2-79D0-4252-84D8-037922D69354}" type="parTrans" cxnId="{8F22CFC0-EC52-40DB-87FE-412939AC5B9C}">
      <dgm:prSet/>
      <dgm:spPr/>
      <dgm:t>
        <a:bodyPr/>
        <a:lstStyle/>
        <a:p>
          <a:endParaRPr lang="en-US"/>
        </a:p>
      </dgm:t>
    </dgm:pt>
    <dgm:pt modelId="{888D755E-9EAE-45AF-9D60-1BB9E32F139B}" type="sibTrans" cxnId="{8F22CFC0-EC52-40DB-87FE-412939AC5B9C}">
      <dgm:prSet/>
      <dgm:spPr/>
      <dgm:t>
        <a:bodyPr/>
        <a:lstStyle/>
        <a:p>
          <a:endParaRPr lang="en-US"/>
        </a:p>
      </dgm:t>
    </dgm:pt>
    <dgm:pt modelId="{DC869D5A-BB02-489A-842B-2919C2170ECC}" type="pres">
      <dgm:prSet presAssocID="{C3B88618-6029-4FD0-AEDB-9EA2E060B182}" presName="composite" presStyleCnt="0">
        <dgm:presLayoutVars>
          <dgm:chMax val="5"/>
          <dgm:dir/>
          <dgm:animLvl val="ctr"/>
          <dgm:resizeHandles val="exact"/>
        </dgm:presLayoutVars>
      </dgm:prSet>
      <dgm:spPr/>
    </dgm:pt>
    <dgm:pt modelId="{4EA69630-8254-497D-BD92-2C6F3ABCDE9E}" type="pres">
      <dgm:prSet presAssocID="{C3B88618-6029-4FD0-AEDB-9EA2E060B182}" presName="cycle" presStyleCnt="0"/>
      <dgm:spPr/>
    </dgm:pt>
    <dgm:pt modelId="{94C12B49-CE13-421C-A164-839ECA927553}" type="pres">
      <dgm:prSet presAssocID="{C3B88618-6029-4FD0-AEDB-9EA2E060B182}" presName="centerShape" presStyleCnt="0"/>
      <dgm:spPr/>
    </dgm:pt>
    <dgm:pt modelId="{179C7E66-62BF-4A78-8A48-C9E557CED7BE}" type="pres">
      <dgm:prSet presAssocID="{C3B88618-6029-4FD0-AEDB-9EA2E060B182}" presName="connSite" presStyleLbl="node1" presStyleIdx="0" presStyleCnt="4"/>
      <dgm:spPr/>
    </dgm:pt>
    <dgm:pt modelId="{5C9F17ED-1C10-4B76-9753-94B3EAA2010A}" type="pres">
      <dgm:prSet presAssocID="{C3B88618-6029-4FD0-AEDB-9EA2E060B182}" presName="visible" presStyleLbl="node1" presStyleIdx="0" presStyleCnt="4"/>
      <dgm:spPr/>
    </dgm:pt>
    <dgm:pt modelId="{2EF29B2A-DC3F-4D26-BCC4-F61024797D08}" type="pres">
      <dgm:prSet presAssocID="{49EEB8C1-7630-46AB-AB21-F511710440CD}" presName="Name25" presStyleLbl="parChTrans1D1" presStyleIdx="0" presStyleCnt="3"/>
      <dgm:spPr/>
    </dgm:pt>
    <dgm:pt modelId="{6D62DCEB-DC1E-41BD-9D1B-677132676678}" type="pres">
      <dgm:prSet presAssocID="{B3F60FDA-1877-4206-85E1-DE8D50864371}" presName="node" presStyleCnt="0"/>
      <dgm:spPr/>
    </dgm:pt>
    <dgm:pt modelId="{21E11DC6-D2E4-48E0-9E75-FE7353805D5D}" type="pres">
      <dgm:prSet presAssocID="{B3F60FDA-1877-4206-85E1-DE8D50864371}" presName="parentNode" presStyleLbl="node1" presStyleIdx="1" presStyleCnt="4">
        <dgm:presLayoutVars>
          <dgm:chMax val="1"/>
          <dgm:bulletEnabled val="1"/>
        </dgm:presLayoutVars>
      </dgm:prSet>
      <dgm:spPr/>
    </dgm:pt>
    <dgm:pt modelId="{F63C85C3-92F6-44A0-B0DB-4472FB8FF68C}" type="pres">
      <dgm:prSet presAssocID="{B3F60FDA-1877-4206-85E1-DE8D50864371}" presName="childNode" presStyleLbl="revTx" presStyleIdx="0" presStyleCnt="0">
        <dgm:presLayoutVars>
          <dgm:bulletEnabled val="1"/>
        </dgm:presLayoutVars>
      </dgm:prSet>
      <dgm:spPr/>
    </dgm:pt>
    <dgm:pt modelId="{C91CA498-E199-47C7-A313-3F0D18D36AA6}" type="pres">
      <dgm:prSet presAssocID="{E9207209-B704-4123-8975-1EC4C69D885C}" presName="Name25" presStyleLbl="parChTrans1D1" presStyleIdx="1" presStyleCnt="3"/>
      <dgm:spPr/>
    </dgm:pt>
    <dgm:pt modelId="{9E089CB6-DCDD-4214-800D-E62FF692F6DB}" type="pres">
      <dgm:prSet presAssocID="{91D3C49C-FF19-4EFB-896A-E1878BDEF633}" presName="node" presStyleCnt="0"/>
      <dgm:spPr/>
    </dgm:pt>
    <dgm:pt modelId="{73597361-34EB-4EEC-9261-7FD686522781}" type="pres">
      <dgm:prSet presAssocID="{91D3C49C-FF19-4EFB-896A-E1878BDEF633}" presName="parentNode" presStyleLbl="node1" presStyleIdx="2" presStyleCnt="4">
        <dgm:presLayoutVars>
          <dgm:chMax val="1"/>
          <dgm:bulletEnabled val="1"/>
        </dgm:presLayoutVars>
      </dgm:prSet>
      <dgm:spPr/>
    </dgm:pt>
    <dgm:pt modelId="{5C7EFD73-508A-4314-80EC-9234948C44B7}" type="pres">
      <dgm:prSet presAssocID="{91D3C49C-FF19-4EFB-896A-E1878BDEF633}" presName="childNode" presStyleLbl="revTx" presStyleIdx="0" presStyleCnt="0">
        <dgm:presLayoutVars>
          <dgm:bulletEnabled val="1"/>
        </dgm:presLayoutVars>
      </dgm:prSet>
      <dgm:spPr/>
    </dgm:pt>
    <dgm:pt modelId="{18578954-E301-440A-8FA2-7204FBBAFDC9}" type="pres">
      <dgm:prSet presAssocID="{AC5A4EF2-79D0-4252-84D8-037922D69354}" presName="Name25" presStyleLbl="parChTrans1D1" presStyleIdx="2" presStyleCnt="3"/>
      <dgm:spPr/>
    </dgm:pt>
    <dgm:pt modelId="{1079E4E8-0751-4FD5-974B-35BAFEF72C5C}" type="pres">
      <dgm:prSet presAssocID="{55AFD000-2D80-41A4-B6B5-9FF6CDC0E818}" presName="node" presStyleCnt="0"/>
      <dgm:spPr/>
    </dgm:pt>
    <dgm:pt modelId="{6A1AEC50-411A-45B4-BF44-F6CB1C53DC0E}" type="pres">
      <dgm:prSet presAssocID="{55AFD000-2D80-41A4-B6B5-9FF6CDC0E818}" presName="parentNode" presStyleLbl="node1" presStyleIdx="3" presStyleCnt="4">
        <dgm:presLayoutVars>
          <dgm:chMax val="1"/>
          <dgm:bulletEnabled val="1"/>
        </dgm:presLayoutVars>
      </dgm:prSet>
      <dgm:spPr/>
    </dgm:pt>
    <dgm:pt modelId="{57DD666D-3CF0-4C13-8D1A-144E1FEFE735}" type="pres">
      <dgm:prSet presAssocID="{55AFD000-2D80-41A4-B6B5-9FF6CDC0E818}" presName="childNode" presStyleLbl="revTx" presStyleIdx="0" presStyleCnt="0">
        <dgm:presLayoutVars>
          <dgm:bulletEnabled val="1"/>
        </dgm:presLayoutVars>
      </dgm:prSet>
      <dgm:spPr/>
    </dgm:pt>
  </dgm:ptLst>
  <dgm:cxnLst>
    <dgm:cxn modelId="{B3642133-5414-41A7-B99D-6CD3761DAF94}" type="presOf" srcId="{AC5A4EF2-79D0-4252-84D8-037922D69354}" destId="{18578954-E301-440A-8FA2-7204FBBAFDC9}" srcOrd="0" destOrd="0" presId="urn:microsoft.com/office/officeart/2005/8/layout/radial2"/>
    <dgm:cxn modelId="{BE1F2473-F21C-4D8C-8194-4436CD0F76C9}" type="presOf" srcId="{55AFD000-2D80-41A4-B6B5-9FF6CDC0E818}" destId="{6A1AEC50-411A-45B4-BF44-F6CB1C53DC0E}" srcOrd="0" destOrd="0" presId="urn:microsoft.com/office/officeart/2005/8/layout/radial2"/>
    <dgm:cxn modelId="{FA7A107A-239B-4998-BFDB-DA18E08D1458}" srcId="{C3B88618-6029-4FD0-AEDB-9EA2E060B182}" destId="{B3F60FDA-1877-4206-85E1-DE8D50864371}" srcOrd="0" destOrd="0" parTransId="{49EEB8C1-7630-46AB-AB21-F511710440CD}" sibTransId="{101BFEC3-D022-40B8-AE82-909D6C44FC0E}"/>
    <dgm:cxn modelId="{CABF1882-5022-4DBF-ACC0-DA9726657DFB}" type="presOf" srcId="{91D3C49C-FF19-4EFB-896A-E1878BDEF633}" destId="{73597361-34EB-4EEC-9261-7FD686522781}" srcOrd="0" destOrd="0" presId="urn:microsoft.com/office/officeart/2005/8/layout/radial2"/>
    <dgm:cxn modelId="{8F22CFC0-EC52-40DB-87FE-412939AC5B9C}" srcId="{C3B88618-6029-4FD0-AEDB-9EA2E060B182}" destId="{55AFD000-2D80-41A4-B6B5-9FF6CDC0E818}" srcOrd="2" destOrd="0" parTransId="{AC5A4EF2-79D0-4252-84D8-037922D69354}" sibTransId="{888D755E-9EAE-45AF-9D60-1BB9E32F139B}"/>
    <dgm:cxn modelId="{7C39A6E8-5A1B-4784-A4E5-30977E56FFCA}" type="presOf" srcId="{49EEB8C1-7630-46AB-AB21-F511710440CD}" destId="{2EF29B2A-DC3F-4D26-BCC4-F61024797D08}" srcOrd="0" destOrd="0" presId="urn:microsoft.com/office/officeart/2005/8/layout/radial2"/>
    <dgm:cxn modelId="{BF77C2EE-7C85-4B1A-9EF4-CA863C8D61AD}" srcId="{C3B88618-6029-4FD0-AEDB-9EA2E060B182}" destId="{91D3C49C-FF19-4EFB-896A-E1878BDEF633}" srcOrd="1" destOrd="0" parTransId="{E9207209-B704-4123-8975-1EC4C69D885C}" sibTransId="{4562E5F3-C486-4D51-B874-F503817BA4FE}"/>
    <dgm:cxn modelId="{4E3A3EF0-AD5B-43EE-A1C2-97DA7BA1D232}" type="presOf" srcId="{C3B88618-6029-4FD0-AEDB-9EA2E060B182}" destId="{DC869D5A-BB02-489A-842B-2919C2170ECC}" srcOrd="0" destOrd="0" presId="urn:microsoft.com/office/officeart/2005/8/layout/radial2"/>
    <dgm:cxn modelId="{ACFCE5FD-630C-4BD1-BFDC-040F0281BFA5}" type="presOf" srcId="{E9207209-B704-4123-8975-1EC4C69D885C}" destId="{C91CA498-E199-47C7-A313-3F0D18D36AA6}" srcOrd="0" destOrd="0" presId="urn:microsoft.com/office/officeart/2005/8/layout/radial2"/>
    <dgm:cxn modelId="{E235E3FF-923F-4A8F-AE4A-BAB259583BCE}" type="presOf" srcId="{B3F60FDA-1877-4206-85E1-DE8D50864371}" destId="{21E11DC6-D2E4-48E0-9E75-FE7353805D5D}" srcOrd="0" destOrd="0" presId="urn:microsoft.com/office/officeart/2005/8/layout/radial2"/>
    <dgm:cxn modelId="{B56EB5FC-F312-4603-A610-31E2285D097D}" type="presParOf" srcId="{DC869D5A-BB02-489A-842B-2919C2170ECC}" destId="{4EA69630-8254-497D-BD92-2C6F3ABCDE9E}" srcOrd="0" destOrd="0" presId="urn:microsoft.com/office/officeart/2005/8/layout/radial2"/>
    <dgm:cxn modelId="{25BCF0B3-A256-466F-A990-B3948D34028C}" type="presParOf" srcId="{4EA69630-8254-497D-BD92-2C6F3ABCDE9E}" destId="{94C12B49-CE13-421C-A164-839ECA927553}" srcOrd="0" destOrd="0" presId="urn:microsoft.com/office/officeart/2005/8/layout/radial2"/>
    <dgm:cxn modelId="{334AEDE2-12B5-4684-9711-873292341938}" type="presParOf" srcId="{94C12B49-CE13-421C-A164-839ECA927553}" destId="{179C7E66-62BF-4A78-8A48-C9E557CED7BE}" srcOrd="0" destOrd="0" presId="urn:microsoft.com/office/officeart/2005/8/layout/radial2"/>
    <dgm:cxn modelId="{0B070293-22E8-47ED-88AE-F3D26B891B3F}" type="presParOf" srcId="{94C12B49-CE13-421C-A164-839ECA927553}" destId="{5C9F17ED-1C10-4B76-9753-94B3EAA2010A}" srcOrd="1" destOrd="0" presId="urn:microsoft.com/office/officeart/2005/8/layout/radial2"/>
    <dgm:cxn modelId="{48D9AE75-2123-4DDB-8891-AE78DD325821}" type="presParOf" srcId="{4EA69630-8254-497D-BD92-2C6F3ABCDE9E}" destId="{2EF29B2A-DC3F-4D26-BCC4-F61024797D08}" srcOrd="1" destOrd="0" presId="urn:microsoft.com/office/officeart/2005/8/layout/radial2"/>
    <dgm:cxn modelId="{27E1C07D-E16F-4FB4-BF87-3477E8506B91}" type="presParOf" srcId="{4EA69630-8254-497D-BD92-2C6F3ABCDE9E}" destId="{6D62DCEB-DC1E-41BD-9D1B-677132676678}" srcOrd="2" destOrd="0" presId="urn:microsoft.com/office/officeart/2005/8/layout/radial2"/>
    <dgm:cxn modelId="{137850CA-E7B7-4A86-B702-52AF54D41E32}" type="presParOf" srcId="{6D62DCEB-DC1E-41BD-9D1B-677132676678}" destId="{21E11DC6-D2E4-48E0-9E75-FE7353805D5D}" srcOrd="0" destOrd="0" presId="urn:microsoft.com/office/officeart/2005/8/layout/radial2"/>
    <dgm:cxn modelId="{6366FF0C-242F-4132-981C-0C23831E8EB6}" type="presParOf" srcId="{6D62DCEB-DC1E-41BD-9D1B-677132676678}" destId="{F63C85C3-92F6-44A0-B0DB-4472FB8FF68C}" srcOrd="1" destOrd="0" presId="urn:microsoft.com/office/officeart/2005/8/layout/radial2"/>
    <dgm:cxn modelId="{BBA83824-BD5B-474B-8E4C-82AA4F631E89}" type="presParOf" srcId="{4EA69630-8254-497D-BD92-2C6F3ABCDE9E}" destId="{C91CA498-E199-47C7-A313-3F0D18D36AA6}" srcOrd="3" destOrd="0" presId="urn:microsoft.com/office/officeart/2005/8/layout/radial2"/>
    <dgm:cxn modelId="{932F76E4-812F-4B00-9EE8-E22C25F1A06B}" type="presParOf" srcId="{4EA69630-8254-497D-BD92-2C6F3ABCDE9E}" destId="{9E089CB6-DCDD-4214-800D-E62FF692F6DB}" srcOrd="4" destOrd="0" presId="urn:microsoft.com/office/officeart/2005/8/layout/radial2"/>
    <dgm:cxn modelId="{519BE039-159F-40E0-9DD0-5DC0533F486E}" type="presParOf" srcId="{9E089CB6-DCDD-4214-800D-E62FF692F6DB}" destId="{73597361-34EB-4EEC-9261-7FD686522781}" srcOrd="0" destOrd="0" presId="urn:microsoft.com/office/officeart/2005/8/layout/radial2"/>
    <dgm:cxn modelId="{4E6A8A2D-968E-486C-B93D-E958148C55AD}" type="presParOf" srcId="{9E089CB6-DCDD-4214-800D-E62FF692F6DB}" destId="{5C7EFD73-508A-4314-80EC-9234948C44B7}" srcOrd="1" destOrd="0" presId="urn:microsoft.com/office/officeart/2005/8/layout/radial2"/>
    <dgm:cxn modelId="{E1804B22-D7A4-4652-B675-65E411012B19}" type="presParOf" srcId="{4EA69630-8254-497D-BD92-2C6F3ABCDE9E}" destId="{18578954-E301-440A-8FA2-7204FBBAFDC9}" srcOrd="5" destOrd="0" presId="urn:microsoft.com/office/officeart/2005/8/layout/radial2"/>
    <dgm:cxn modelId="{08824215-60EA-48F8-9B3A-7D6F05CDC3B6}" type="presParOf" srcId="{4EA69630-8254-497D-BD92-2C6F3ABCDE9E}" destId="{1079E4E8-0751-4FD5-974B-35BAFEF72C5C}" srcOrd="6" destOrd="0" presId="urn:microsoft.com/office/officeart/2005/8/layout/radial2"/>
    <dgm:cxn modelId="{956E6716-7DC5-465E-AB5C-4C05C24888E3}" type="presParOf" srcId="{1079E4E8-0751-4FD5-974B-35BAFEF72C5C}" destId="{6A1AEC50-411A-45B4-BF44-F6CB1C53DC0E}" srcOrd="0" destOrd="0" presId="urn:microsoft.com/office/officeart/2005/8/layout/radial2"/>
    <dgm:cxn modelId="{49D10E76-649C-4370-B5E8-BAC20B473F2A}" type="presParOf" srcId="{1079E4E8-0751-4FD5-974B-35BAFEF72C5C}" destId="{57DD666D-3CF0-4C13-8D1A-144E1FEFE735}"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50C6B-19A7-4719-866D-EAC7B7E55CB8}">
      <dsp:nvSpPr>
        <dsp:cNvPr id="0" name=""/>
        <dsp:cNvSpPr/>
      </dsp:nvSpPr>
      <dsp:spPr>
        <a:xfrm>
          <a:off x="0" y="30731"/>
          <a:ext cx="8094451" cy="1622278"/>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t>A popular general-purpose scripting language that is especially suited to web development. </a:t>
          </a:r>
          <a:endParaRPr lang="en-US" sz="2900" kern="1200">
            <a:latin typeface="Aptos"/>
          </a:endParaRPr>
        </a:p>
      </dsp:txBody>
      <dsp:txXfrm>
        <a:off x="79193" y="109924"/>
        <a:ext cx="7936065" cy="1463892"/>
      </dsp:txXfrm>
    </dsp:sp>
    <dsp:sp modelId="{D9CA4358-C58B-4BEC-8535-DCBC8662BA21}">
      <dsp:nvSpPr>
        <dsp:cNvPr id="0" name=""/>
        <dsp:cNvSpPr/>
      </dsp:nvSpPr>
      <dsp:spPr>
        <a:xfrm>
          <a:off x="0" y="1736529"/>
          <a:ext cx="8094451" cy="1622278"/>
        </a:xfrm>
        <a:prstGeom prst="roundRect">
          <a:avLst/>
        </a:prstGeom>
        <a:solidFill>
          <a:schemeClr val="accent4">
            <a:hueOff val="3299968"/>
            <a:satOff val="-14601"/>
            <a:lumOff val="-245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Fast, flexible and pragmatic, PHP powers everything from your blog to the most popular websites in the world. </a:t>
          </a:r>
        </a:p>
      </dsp:txBody>
      <dsp:txXfrm>
        <a:off x="79193" y="1815722"/>
        <a:ext cx="7936065" cy="1463892"/>
      </dsp:txXfrm>
    </dsp:sp>
    <dsp:sp modelId="{20D17218-F4F9-4897-AB45-7615204044DC}">
      <dsp:nvSpPr>
        <dsp:cNvPr id="0" name=""/>
        <dsp:cNvSpPr/>
      </dsp:nvSpPr>
      <dsp:spPr>
        <a:xfrm>
          <a:off x="0" y="3442327"/>
          <a:ext cx="8094451" cy="1622278"/>
        </a:xfrm>
        <a:prstGeom prst="roundRect">
          <a:avLst/>
        </a:prstGeom>
        <a:solidFill>
          <a:schemeClr val="accent4">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t>PHP (Hypertext Preprocessor) is a widely-used open-source scripting language. </a:t>
          </a:r>
        </a:p>
      </dsp:txBody>
      <dsp:txXfrm>
        <a:off x="79193" y="3521520"/>
        <a:ext cx="7936065" cy="1463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50C6B-19A7-4719-866D-EAC7B7E55CB8}">
      <dsp:nvSpPr>
        <dsp:cNvPr id="0" name=""/>
        <dsp:cNvSpPr/>
      </dsp:nvSpPr>
      <dsp:spPr>
        <a:xfrm>
          <a:off x="0" y="388111"/>
          <a:ext cx="11573772" cy="81081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a:latin typeface="Aptos"/>
            </a:rPr>
            <a:t>Easy to learn and widely used.</a:t>
          </a:r>
        </a:p>
      </dsp:txBody>
      <dsp:txXfrm>
        <a:off x="39580" y="427691"/>
        <a:ext cx="11494612" cy="731650"/>
      </dsp:txXfrm>
    </dsp:sp>
    <dsp:sp modelId="{D9CA4358-C58B-4BEC-8535-DCBC8662BA21}">
      <dsp:nvSpPr>
        <dsp:cNvPr id="0" name=""/>
        <dsp:cNvSpPr/>
      </dsp:nvSpPr>
      <dsp:spPr>
        <a:xfrm>
          <a:off x="0" y="1293961"/>
          <a:ext cx="11573772" cy="810810"/>
        </a:xfrm>
        <a:prstGeom prst="roundRect">
          <a:avLst/>
        </a:prstGeom>
        <a:solidFill>
          <a:schemeClr val="accent4">
            <a:hueOff val="2199979"/>
            <a:satOff val="-9734"/>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a:latin typeface="Aptos"/>
            </a:rPr>
            <a:t>Supports databases like MySQL, PostgreSQL, and MongoDB.</a:t>
          </a:r>
        </a:p>
      </dsp:txBody>
      <dsp:txXfrm>
        <a:off x="39580" y="1333541"/>
        <a:ext cx="11494612" cy="731650"/>
      </dsp:txXfrm>
    </dsp:sp>
    <dsp:sp modelId="{20D17218-F4F9-4897-AB45-7615204044DC}">
      <dsp:nvSpPr>
        <dsp:cNvPr id="0" name=""/>
        <dsp:cNvSpPr/>
      </dsp:nvSpPr>
      <dsp:spPr>
        <a:xfrm>
          <a:off x="0" y="2199811"/>
          <a:ext cx="11573772" cy="810810"/>
        </a:xfrm>
        <a:prstGeom prst="roundRect">
          <a:avLst/>
        </a:prstGeom>
        <a:solidFill>
          <a:schemeClr val="accent4">
            <a:hueOff val="4399958"/>
            <a:satOff val="-19468"/>
            <a:lumOff val="-32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a:latin typeface="Aptos"/>
            </a:rPr>
            <a:t>Powers popular CMS platforms (WordPress, Drupal, Joomla).</a:t>
          </a:r>
        </a:p>
      </dsp:txBody>
      <dsp:txXfrm>
        <a:off x="39580" y="2239391"/>
        <a:ext cx="11494612" cy="731650"/>
      </dsp:txXfrm>
    </dsp:sp>
    <dsp:sp modelId="{3D7082E1-6FB6-4974-AA02-B2EB8F811F61}">
      <dsp:nvSpPr>
        <dsp:cNvPr id="0" name=""/>
        <dsp:cNvSpPr/>
      </dsp:nvSpPr>
      <dsp:spPr>
        <a:xfrm>
          <a:off x="0" y="3105661"/>
          <a:ext cx="11573772" cy="810810"/>
        </a:xfrm>
        <a:prstGeom prst="roundRect">
          <a:avLst/>
        </a:prstGeom>
        <a:solidFill>
          <a:schemeClr val="accent4">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a:latin typeface="Aptos"/>
            </a:rPr>
            <a:t>Powers MVC frameworks like Laravel, Symphony</a:t>
          </a:r>
        </a:p>
      </dsp:txBody>
      <dsp:txXfrm>
        <a:off x="39580" y="3145241"/>
        <a:ext cx="11494612" cy="731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03BE9-E63C-437A-8C8C-EAF6F6D41F5B}">
      <dsp:nvSpPr>
        <dsp:cNvPr id="0" name=""/>
        <dsp:cNvSpPr/>
      </dsp:nvSpPr>
      <dsp:spPr>
        <a:xfrm>
          <a:off x="3111259" y="1071"/>
          <a:ext cx="4666890" cy="850106"/>
        </a:xfrm>
        <a:prstGeom prst="rightArrow">
          <a:avLst>
            <a:gd name="adj1" fmla="val 75000"/>
            <a:gd name="adj2" fmla="val 50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rtl="0">
            <a:lnSpc>
              <a:spcPct val="90000"/>
            </a:lnSpc>
            <a:spcBef>
              <a:spcPct val="0"/>
            </a:spcBef>
            <a:spcAft>
              <a:spcPct val="15000"/>
            </a:spcAft>
            <a:buChar char="•"/>
          </a:pPr>
          <a:r>
            <a:rPr lang="en-US" sz="2100" kern="1200"/>
            <a:t>Bundling data and methods together.</a:t>
          </a:r>
        </a:p>
      </dsp:txBody>
      <dsp:txXfrm>
        <a:off x="3111259" y="107334"/>
        <a:ext cx="4348100" cy="637580"/>
      </dsp:txXfrm>
    </dsp:sp>
    <dsp:sp modelId="{4760BA37-73D6-4D59-AFC4-D94AAD058092}">
      <dsp:nvSpPr>
        <dsp:cNvPr id="0" name=""/>
        <dsp:cNvSpPr/>
      </dsp:nvSpPr>
      <dsp:spPr>
        <a:xfrm>
          <a:off x="0" y="1071"/>
          <a:ext cx="3111260" cy="850106"/>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Encapsulation</a:t>
          </a:r>
        </a:p>
      </dsp:txBody>
      <dsp:txXfrm>
        <a:off x="41499" y="42570"/>
        <a:ext cx="3028262" cy="767108"/>
      </dsp:txXfrm>
    </dsp:sp>
    <dsp:sp modelId="{77D10758-6805-449F-8491-2DE313B2031F}">
      <dsp:nvSpPr>
        <dsp:cNvPr id="0" name=""/>
        <dsp:cNvSpPr/>
      </dsp:nvSpPr>
      <dsp:spPr>
        <a:xfrm>
          <a:off x="3111259" y="936188"/>
          <a:ext cx="4666890" cy="850106"/>
        </a:xfrm>
        <a:prstGeom prst="rightArrow">
          <a:avLst>
            <a:gd name="adj1" fmla="val 75000"/>
            <a:gd name="adj2" fmla="val 50000"/>
          </a:avLst>
        </a:prstGeom>
        <a:solidFill>
          <a:schemeClr val="accent4">
            <a:tint val="40000"/>
            <a:alpha val="90000"/>
            <a:hueOff val="2053179"/>
            <a:satOff val="-10223"/>
            <a:lumOff val="-970"/>
            <a:alphaOff val="0"/>
          </a:schemeClr>
        </a:solidFill>
        <a:ln w="19050" cap="flat" cmpd="sng" algn="ctr">
          <a:solidFill>
            <a:schemeClr val="accent4">
              <a:tint val="40000"/>
              <a:alpha val="90000"/>
              <a:hueOff val="2053179"/>
              <a:satOff val="-10223"/>
              <a:lumOff val="-9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rtl="0">
            <a:lnSpc>
              <a:spcPct val="90000"/>
            </a:lnSpc>
            <a:spcBef>
              <a:spcPct val="0"/>
            </a:spcBef>
            <a:spcAft>
              <a:spcPct val="15000"/>
            </a:spcAft>
            <a:buChar char="•"/>
          </a:pPr>
          <a:r>
            <a:rPr lang="en-US" sz="2100" kern="1200"/>
            <a:t>Hiding complexity and exposing only essential details.</a:t>
          </a:r>
        </a:p>
      </dsp:txBody>
      <dsp:txXfrm>
        <a:off x="3111259" y="1042451"/>
        <a:ext cx="4348100" cy="637580"/>
      </dsp:txXfrm>
    </dsp:sp>
    <dsp:sp modelId="{D7605661-8869-4505-99E7-37FC7A1858F3}">
      <dsp:nvSpPr>
        <dsp:cNvPr id="0" name=""/>
        <dsp:cNvSpPr/>
      </dsp:nvSpPr>
      <dsp:spPr>
        <a:xfrm>
          <a:off x="0" y="936188"/>
          <a:ext cx="3111260" cy="850106"/>
        </a:xfrm>
        <a:prstGeom prst="roundRect">
          <a:avLst/>
        </a:prstGeom>
        <a:solidFill>
          <a:schemeClr val="accent4">
            <a:hueOff val="2199979"/>
            <a:satOff val="-9734"/>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Abstraction</a:t>
          </a:r>
        </a:p>
      </dsp:txBody>
      <dsp:txXfrm>
        <a:off x="41499" y="977687"/>
        <a:ext cx="3028262" cy="767108"/>
      </dsp:txXfrm>
    </dsp:sp>
    <dsp:sp modelId="{3DDB197E-707B-4A67-8E03-E3AAAE18A5B0}">
      <dsp:nvSpPr>
        <dsp:cNvPr id="0" name=""/>
        <dsp:cNvSpPr/>
      </dsp:nvSpPr>
      <dsp:spPr>
        <a:xfrm>
          <a:off x="3111259" y="1871305"/>
          <a:ext cx="4666890" cy="850106"/>
        </a:xfrm>
        <a:prstGeom prst="rightArrow">
          <a:avLst>
            <a:gd name="adj1" fmla="val 75000"/>
            <a:gd name="adj2" fmla="val 50000"/>
          </a:avLst>
        </a:prstGeom>
        <a:solidFill>
          <a:schemeClr val="accent4">
            <a:tint val="40000"/>
            <a:alpha val="90000"/>
            <a:hueOff val="4106357"/>
            <a:satOff val="-20446"/>
            <a:lumOff val="-1940"/>
            <a:alphaOff val="0"/>
          </a:schemeClr>
        </a:solidFill>
        <a:ln w="19050" cap="flat" cmpd="sng" algn="ctr">
          <a:solidFill>
            <a:schemeClr val="accent4">
              <a:tint val="40000"/>
              <a:alpha val="90000"/>
              <a:hueOff val="4106357"/>
              <a:satOff val="-20446"/>
              <a:lumOff val="-19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rtl="0">
            <a:lnSpc>
              <a:spcPct val="90000"/>
            </a:lnSpc>
            <a:spcBef>
              <a:spcPct val="0"/>
            </a:spcBef>
            <a:spcAft>
              <a:spcPct val="15000"/>
            </a:spcAft>
            <a:buChar char="•"/>
          </a:pPr>
          <a:r>
            <a:rPr lang="en-US" sz="2100" kern="1200"/>
            <a:t>Reusing code by deriving new classes from existing ones.</a:t>
          </a:r>
        </a:p>
      </dsp:txBody>
      <dsp:txXfrm>
        <a:off x="3111259" y="1977568"/>
        <a:ext cx="4348100" cy="637580"/>
      </dsp:txXfrm>
    </dsp:sp>
    <dsp:sp modelId="{14312479-52D5-4452-871E-4C9CC83811CE}">
      <dsp:nvSpPr>
        <dsp:cNvPr id="0" name=""/>
        <dsp:cNvSpPr/>
      </dsp:nvSpPr>
      <dsp:spPr>
        <a:xfrm>
          <a:off x="0" y="1871305"/>
          <a:ext cx="3111260" cy="850106"/>
        </a:xfrm>
        <a:prstGeom prst="roundRect">
          <a:avLst/>
        </a:prstGeom>
        <a:solidFill>
          <a:schemeClr val="accent4">
            <a:hueOff val="4399958"/>
            <a:satOff val="-19468"/>
            <a:lumOff val="-32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Inheritance</a:t>
          </a:r>
        </a:p>
      </dsp:txBody>
      <dsp:txXfrm>
        <a:off x="41499" y="1912804"/>
        <a:ext cx="3028262" cy="767108"/>
      </dsp:txXfrm>
    </dsp:sp>
    <dsp:sp modelId="{7F273103-0AEB-44CA-B9F9-49BFBC86B494}">
      <dsp:nvSpPr>
        <dsp:cNvPr id="0" name=""/>
        <dsp:cNvSpPr/>
      </dsp:nvSpPr>
      <dsp:spPr>
        <a:xfrm>
          <a:off x="3111259" y="2806422"/>
          <a:ext cx="4666890" cy="850106"/>
        </a:xfrm>
        <a:prstGeom prst="rightArrow">
          <a:avLst>
            <a:gd name="adj1" fmla="val 75000"/>
            <a:gd name="adj2" fmla="val 50000"/>
          </a:avLst>
        </a:prstGeom>
        <a:solidFill>
          <a:schemeClr val="accent4">
            <a:tint val="40000"/>
            <a:alpha val="90000"/>
            <a:hueOff val="6159535"/>
            <a:satOff val="-30669"/>
            <a:lumOff val="-2910"/>
            <a:alphaOff val="0"/>
          </a:schemeClr>
        </a:solidFill>
        <a:ln w="19050" cap="flat" cmpd="sng" algn="ctr">
          <a:solidFill>
            <a:schemeClr val="accent4">
              <a:tint val="40000"/>
              <a:alpha val="90000"/>
              <a:hueOff val="6159535"/>
              <a:satOff val="-30669"/>
              <a:lumOff val="-29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a:t>Using a single interface to represent multiple data types.</a:t>
          </a:r>
        </a:p>
      </dsp:txBody>
      <dsp:txXfrm>
        <a:off x="3111259" y="2912685"/>
        <a:ext cx="4348100" cy="637580"/>
      </dsp:txXfrm>
    </dsp:sp>
    <dsp:sp modelId="{9BF73EC5-8B98-41DC-A18C-9EED15BD2411}">
      <dsp:nvSpPr>
        <dsp:cNvPr id="0" name=""/>
        <dsp:cNvSpPr/>
      </dsp:nvSpPr>
      <dsp:spPr>
        <a:xfrm>
          <a:off x="0" y="2806422"/>
          <a:ext cx="3111260" cy="850106"/>
        </a:xfrm>
        <a:prstGeom prst="roundRect">
          <a:avLst/>
        </a:prstGeom>
        <a:solidFill>
          <a:schemeClr val="accent4">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Polymorphism</a:t>
          </a:r>
        </a:p>
      </dsp:txBody>
      <dsp:txXfrm>
        <a:off x="41499" y="2847921"/>
        <a:ext cx="3028262" cy="7671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78954-E301-440A-8FA2-7204FBBAFDC9}">
      <dsp:nvSpPr>
        <dsp:cNvPr id="0" name=""/>
        <dsp:cNvSpPr/>
      </dsp:nvSpPr>
      <dsp:spPr>
        <a:xfrm rot="2562400">
          <a:off x="1338874" y="2508147"/>
          <a:ext cx="521473" cy="65214"/>
        </a:xfrm>
        <a:custGeom>
          <a:avLst/>
          <a:gdLst/>
          <a:ahLst/>
          <a:cxnLst/>
          <a:rect l="0" t="0" r="0" b="0"/>
          <a:pathLst>
            <a:path>
              <a:moveTo>
                <a:pt x="0" y="32607"/>
              </a:moveTo>
              <a:lnTo>
                <a:pt x="521473" y="32607"/>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1CA498-E199-47C7-A313-3F0D18D36AA6}">
      <dsp:nvSpPr>
        <dsp:cNvPr id="0" name=""/>
        <dsp:cNvSpPr/>
      </dsp:nvSpPr>
      <dsp:spPr>
        <a:xfrm>
          <a:off x="1408012" y="1796192"/>
          <a:ext cx="579891" cy="65214"/>
        </a:xfrm>
        <a:custGeom>
          <a:avLst/>
          <a:gdLst/>
          <a:ahLst/>
          <a:cxnLst/>
          <a:rect l="0" t="0" r="0" b="0"/>
          <a:pathLst>
            <a:path>
              <a:moveTo>
                <a:pt x="0" y="32607"/>
              </a:moveTo>
              <a:lnTo>
                <a:pt x="579891" y="32607"/>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F29B2A-DC3F-4D26-BCC4-F61024797D08}">
      <dsp:nvSpPr>
        <dsp:cNvPr id="0" name=""/>
        <dsp:cNvSpPr/>
      </dsp:nvSpPr>
      <dsp:spPr>
        <a:xfrm rot="19037600">
          <a:off x="1338874" y="1084237"/>
          <a:ext cx="521473" cy="65214"/>
        </a:xfrm>
        <a:custGeom>
          <a:avLst/>
          <a:gdLst/>
          <a:ahLst/>
          <a:cxnLst/>
          <a:rect l="0" t="0" r="0" b="0"/>
          <a:pathLst>
            <a:path>
              <a:moveTo>
                <a:pt x="0" y="32607"/>
              </a:moveTo>
              <a:lnTo>
                <a:pt x="521473" y="32607"/>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9F17ED-1C10-4B76-9753-94B3EAA2010A}">
      <dsp:nvSpPr>
        <dsp:cNvPr id="0" name=""/>
        <dsp:cNvSpPr/>
      </dsp:nvSpPr>
      <dsp:spPr>
        <a:xfrm>
          <a:off x="23" y="1000571"/>
          <a:ext cx="1656457" cy="165645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11DC6-D2E4-48E0-9E75-FE7353805D5D}">
      <dsp:nvSpPr>
        <dsp:cNvPr id="0" name=""/>
        <dsp:cNvSpPr/>
      </dsp:nvSpPr>
      <dsp:spPr>
        <a:xfrm>
          <a:off x="1659439" y="106019"/>
          <a:ext cx="993874" cy="99387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ptos Display" panose="020F0302020204030204"/>
            </a:rPr>
            <a:t>Configurations</a:t>
          </a:r>
          <a:endParaRPr lang="en-US" sz="900" kern="1200"/>
        </a:p>
      </dsp:txBody>
      <dsp:txXfrm>
        <a:off x="1804988" y="251568"/>
        <a:ext cx="702776" cy="702776"/>
      </dsp:txXfrm>
    </dsp:sp>
    <dsp:sp modelId="{73597361-34EB-4EEC-9261-7FD686522781}">
      <dsp:nvSpPr>
        <dsp:cNvPr id="0" name=""/>
        <dsp:cNvSpPr/>
      </dsp:nvSpPr>
      <dsp:spPr>
        <a:xfrm>
          <a:off x="1987903" y="1331862"/>
          <a:ext cx="993874" cy="99387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ptos Display" panose="020F0302020204030204"/>
            </a:rPr>
            <a:t>Modules</a:t>
          </a:r>
          <a:endParaRPr lang="en-US" sz="900" kern="1200"/>
        </a:p>
      </dsp:txBody>
      <dsp:txXfrm>
        <a:off x="2133452" y="1477411"/>
        <a:ext cx="702776" cy="702776"/>
      </dsp:txXfrm>
    </dsp:sp>
    <dsp:sp modelId="{6A1AEC50-411A-45B4-BF44-F6CB1C53DC0E}">
      <dsp:nvSpPr>
        <dsp:cNvPr id="0" name=""/>
        <dsp:cNvSpPr/>
      </dsp:nvSpPr>
      <dsp:spPr>
        <a:xfrm>
          <a:off x="1659439" y="2557706"/>
          <a:ext cx="993874" cy="99387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ptos Display" panose="020F0302020204030204"/>
            </a:rPr>
            <a:t>Themes</a:t>
          </a:r>
          <a:endParaRPr lang="en-US" sz="900" kern="1200"/>
        </a:p>
      </dsp:txBody>
      <dsp:txXfrm>
        <a:off x="1804988" y="2703255"/>
        <a:ext cx="702776" cy="7027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 BKGD 1">
    <p:bg>
      <p:bgPr>
        <a:gradFill>
          <a:gsLst>
            <a:gs pos="0">
              <a:srgbClr val="003D8D"/>
            </a:gs>
            <a:gs pos="92000">
              <a:srgbClr val="001D4C"/>
            </a:gs>
          </a:gsLst>
          <a:lin ang="4800000" scaled="0"/>
        </a:gra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60DEC3A5-3C45-1941-A1CC-47012E7EED0C}"/>
              </a:ext>
            </a:extLst>
          </p:cNvPr>
          <p:cNvPicPr>
            <a:picLocks noChangeAspect="1"/>
          </p:cNvPicPr>
          <p:nvPr userDrawn="1"/>
        </p:nvPicPr>
        <p:blipFill rotWithShape="1">
          <a:blip r:embed="rId2" cstate="email">
            <a:alphaModFix amt="6000"/>
            <a:extLst>
              <a:ext uri="{28A0092B-C50C-407E-A947-70E740481C1C}">
                <a14:useLocalDpi xmlns:a14="http://schemas.microsoft.com/office/drawing/2010/main"/>
              </a:ext>
            </a:extLst>
          </a:blip>
          <a:srcRect r="-102"/>
          <a:stretch/>
        </p:blipFill>
        <p:spPr>
          <a:xfrm>
            <a:off x="0" y="0"/>
            <a:ext cx="12196119" cy="6858000"/>
          </a:xfrm>
          <a:prstGeom prst="rect">
            <a:avLst/>
          </a:prstGeom>
        </p:spPr>
      </p:pic>
      <p:sp>
        <p:nvSpPr>
          <p:cNvPr id="17" name="Title 1">
            <a:extLst>
              <a:ext uri="{FF2B5EF4-FFF2-40B4-BE49-F238E27FC236}">
                <a16:creationId xmlns:a16="http://schemas.microsoft.com/office/drawing/2014/main" id="{D473D271-7799-F44D-B86F-251BA01BB39A}"/>
              </a:ext>
            </a:extLst>
          </p:cNvPr>
          <p:cNvSpPr>
            <a:spLocks noGrp="1"/>
          </p:cNvSpPr>
          <p:nvPr>
            <p:ph type="ctrTitle" hasCustomPrompt="1"/>
          </p:nvPr>
        </p:nvSpPr>
        <p:spPr>
          <a:xfrm>
            <a:off x="787024" y="3370185"/>
            <a:ext cx="7790919" cy="492443"/>
          </a:xfrm>
          <a:prstGeom prst="rect">
            <a:avLst/>
          </a:prstGeom>
        </p:spPr>
        <p:txBody>
          <a:bodyPr wrap="square" lIns="0" tIns="0" rIns="0" bIns="0" anchor="b">
            <a:spAutoFit/>
          </a:bodyPr>
          <a:lstStyle>
            <a:lvl1pPr>
              <a:defRPr lang="en-US" sz="3200" b="1" dirty="0">
                <a:solidFill>
                  <a:schemeClr val="bg1"/>
                </a:solidFill>
                <a:latin typeface="Raleway ExtraBold" panose="020B0003030101060003" pitchFamily="34" charset="0"/>
              </a:defRPr>
            </a:lvl1pPr>
          </a:lstStyle>
          <a:p>
            <a:pPr marL="0" lvl="0">
              <a:lnSpc>
                <a:spcPct val="100000"/>
              </a:lnSpc>
            </a:pPr>
            <a:r>
              <a:rPr lang="en-US"/>
              <a:t>Click to edit page title</a:t>
            </a:r>
          </a:p>
        </p:txBody>
      </p:sp>
      <p:sp>
        <p:nvSpPr>
          <p:cNvPr id="19" name="Text Placeholder 10">
            <a:extLst>
              <a:ext uri="{FF2B5EF4-FFF2-40B4-BE49-F238E27FC236}">
                <a16:creationId xmlns:a16="http://schemas.microsoft.com/office/drawing/2014/main" id="{E54D8681-A932-4649-B365-3B53D21BB92C}"/>
              </a:ext>
            </a:extLst>
          </p:cNvPr>
          <p:cNvSpPr>
            <a:spLocks noGrp="1"/>
          </p:cNvSpPr>
          <p:nvPr>
            <p:ph type="body" sz="quarter" idx="14" hasCustomPrompt="1"/>
          </p:nvPr>
        </p:nvSpPr>
        <p:spPr>
          <a:xfrm>
            <a:off x="787024" y="4398300"/>
            <a:ext cx="7790919" cy="338362"/>
          </a:xfrm>
          <a:prstGeom prst="rect">
            <a:avLst/>
          </a:prstGeom>
        </p:spPr>
        <p:txBody>
          <a:bodyPr wrap="square" lIns="0" tIns="0" rIns="0" bIns="0">
            <a:spAutoFit/>
          </a:bodyPr>
          <a:lstStyle>
            <a:lvl1pPr marL="0" indent="0">
              <a:lnSpc>
                <a:spcPct val="120000"/>
              </a:lnSpc>
              <a:spcAft>
                <a:spcPts val="100"/>
              </a:spcAft>
              <a:buNone/>
              <a:defRPr sz="2000" b="0" i="0">
                <a:solidFill>
                  <a:schemeClr val="bg1"/>
                </a:solidFill>
                <a:latin typeface="Raleway" panose="020B0003030101060003" pitchFamily="34" charset="0"/>
              </a:defRPr>
            </a:lvl1pPr>
            <a:lvl2pPr marL="225425" indent="0">
              <a:buNone/>
              <a:defRPr/>
            </a:lvl2pPr>
            <a:lvl3pPr marL="465137" indent="0">
              <a:buNone/>
              <a:defRPr/>
            </a:lvl3pPr>
            <a:lvl4pPr marL="688975" indent="0">
              <a:buNone/>
              <a:defRPr/>
            </a:lvl4pPr>
            <a:lvl5pPr marL="914400" indent="0">
              <a:buNone/>
              <a:defRPr/>
            </a:lvl5pPr>
          </a:lstStyle>
          <a:p>
            <a:pPr lvl="0"/>
            <a:r>
              <a:rPr lang="en-US"/>
              <a:t>Click to edit </a:t>
            </a:r>
            <a:r>
              <a:rPr lang="en-US" err="1"/>
              <a:t>subheadline</a:t>
            </a:r>
            <a:endParaRPr lang="en-US"/>
          </a:p>
        </p:txBody>
      </p:sp>
      <p:cxnSp>
        <p:nvCxnSpPr>
          <p:cNvPr id="20" name="Straight Connector 19">
            <a:extLst>
              <a:ext uri="{FF2B5EF4-FFF2-40B4-BE49-F238E27FC236}">
                <a16:creationId xmlns:a16="http://schemas.microsoft.com/office/drawing/2014/main" id="{63A20456-50AF-5246-B423-45ACC68243C7}"/>
              </a:ext>
            </a:extLst>
          </p:cNvPr>
          <p:cNvCxnSpPr>
            <a:cxnSpLocks/>
          </p:cNvCxnSpPr>
          <p:nvPr userDrawn="1"/>
        </p:nvCxnSpPr>
        <p:spPr>
          <a:xfrm>
            <a:off x="787024" y="4121181"/>
            <a:ext cx="2286000" cy="0"/>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C5152D33-FD11-A34C-8FD3-9D0AE2040894}"/>
              </a:ext>
            </a:extLst>
          </p:cNvPr>
          <p:cNvSpPr>
            <a:spLocks noGrp="1"/>
          </p:cNvSpPr>
          <p:nvPr>
            <p:ph type="body" sz="quarter" idx="16" hasCustomPrompt="1"/>
          </p:nvPr>
        </p:nvSpPr>
        <p:spPr>
          <a:xfrm>
            <a:off x="787024" y="2285265"/>
            <a:ext cx="4521948" cy="252762"/>
          </a:xfrm>
          <a:prstGeom prst="rect">
            <a:avLst/>
          </a:prstGeom>
        </p:spPr>
        <p:txBody>
          <a:bodyPr wrap="square" lIns="0" tIns="0" rIns="0" bIns="0">
            <a:spAutoFit/>
          </a:bodyPr>
          <a:lstStyle>
            <a:lvl1pPr marL="0" indent="0" algn="l" defTabSz="914400" rtl="0" eaLnBrk="1" latinLnBrk="0" hangingPunct="1">
              <a:lnSpc>
                <a:spcPct val="120000"/>
              </a:lnSpc>
              <a:spcBef>
                <a:spcPct val="0"/>
              </a:spcBef>
              <a:buNone/>
              <a:defRPr lang="en-US" sz="1500" b="0" i="0" kern="1200" cap="all" baseline="0" dirty="0" smtClean="0">
                <a:solidFill>
                  <a:schemeClr val="bg1"/>
                </a:solidFill>
                <a:latin typeface="Oswald Medium" pitchFamily="2" charset="77"/>
                <a:ea typeface="+mj-ea"/>
                <a:cs typeface="+mj-cs"/>
              </a:defRPr>
            </a:lvl1pPr>
            <a:lvl2pPr marL="225425" indent="0">
              <a:buNone/>
              <a:defRPr/>
            </a:lvl2pPr>
            <a:lvl3pPr marL="465137" indent="0">
              <a:buNone/>
              <a:defRPr/>
            </a:lvl3pPr>
            <a:lvl4pPr marL="688975" indent="0">
              <a:buNone/>
              <a:defRPr/>
            </a:lvl4pPr>
            <a:lvl5pPr marL="914400" indent="0">
              <a:buNone/>
              <a:defRPr/>
            </a:lvl5pPr>
          </a:lstStyle>
          <a:p>
            <a:pPr lvl="0"/>
            <a:r>
              <a:rPr lang="en-US"/>
              <a:t>Click to edit (Category tag or date)</a:t>
            </a:r>
          </a:p>
        </p:txBody>
      </p:sp>
      <p:grpSp>
        <p:nvGrpSpPr>
          <p:cNvPr id="2" name="Graphic 17">
            <a:extLst>
              <a:ext uri="{FF2B5EF4-FFF2-40B4-BE49-F238E27FC236}">
                <a16:creationId xmlns:a16="http://schemas.microsoft.com/office/drawing/2014/main" id="{90780A51-838F-6146-B4E4-2A954B238F86}"/>
              </a:ext>
            </a:extLst>
          </p:cNvPr>
          <p:cNvGrpSpPr/>
          <p:nvPr/>
        </p:nvGrpSpPr>
        <p:grpSpPr>
          <a:xfrm>
            <a:off x="786989" y="1035574"/>
            <a:ext cx="1964189" cy="625048"/>
            <a:chOff x="786989" y="1035574"/>
            <a:chExt cx="1964189" cy="625048"/>
          </a:xfrm>
        </p:grpSpPr>
        <p:sp>
          <p:nvSpPr>
            <p:cNvPr id="3" name="Freeform 2">
              <a:extLst>
                <a:ext uri="{FF2B5EF4-FFF2-40B4-BE49-F238E27FC236}">
                  <a16:creationId xmlns:a16="http://schemas.microsoft.com/office/drawing/2014/main" id="{25839D87-99FB-A148-BBEB-1A100EE21847}"/>
                </a:ext>
              </a:extLst>
            </p:cNvPr>
            <p:cNvSpPr/>
            <p:nvPr/>
          </p:nvSpPr>
          <p:spPr>
            <a:xfrm>
              <a:off x="1554406" y="1035574"/>
              <a:ext cx="332113" cy="512756"/>
            </a:xfrm>
            <a:custGeom>
              <a:avLst/>
              <a:gdLst>
                <a:gd name="connsiteX0" fmla="*/ 174199 w 332113"/>
                <a:gd name="connsiteY0" fmla="*/ 167762 h 512756"/>
                <a:gd name="connsiteX1" fmla="*/ 63345 w 332113"/>
                <a:gd name="connsiteY1" fmla="*/ 167762 h 512756"/>
                <a:gd name="connsiteX2" fmla="*/ 63345 w 332113"/>
                <a:gd name="connsiteY2" fmla="*/ 31568 h 512756"/>
                <a:gd name="connsiteX3" fmla="*/ 63345 w 332113"/>
                <a:gd name="connsiteY3" fmla="*/ 31568 h 512756"/>
                <a:gd name="connsiteX4" fmla="*/ 31673 w 332113"/>
                <a:gd name="connsiteY4" fmla="*/ 0 h 512756"/>
                <a:gd name="connsiteX5" fmla="*/ 0 w 332113"/>
                <a:gd name="connsiteY5" fmla="*/ 31568 h 512756"/>
                <a:gd name="connsiteX6" fmla="*/ 0 w 332113"/>
                <a:gd name="connsiteY6" fmla="*/ 31568 h 512756"/>
                <a:gd name="connsiteX7" fmla="*/ 0 w 332113"/>
                <a:gd name="connsiteY7" fmla="*/ 480737 h 512756"/>
                <a:gd name="connsiteX8" fmla="*/ 31673 w 332113"/>
                <a:gd name="connsiteY8" fmla="*/ 512306 h 512756"/>
                <a:gd name="connsiteX9" fmla="*/ 63345 w 332113"/>
                <a:gd name="connsiteY9" fmla="*/ 480737 h 512756"/>
                <a:gd name="connsiteX10" fmla="*/ 63345 w 332113"/>
                <a:gd name="connsiteY10" fmla="*/ 228192 h 512756"/>
                <a:gd name="connsiteX11" fmla="*/ 174199 w 332113"/>
                <a:gd name="connsiteY11" fmla="*/ 228192 h 512756"/>
                <a:gd name="connsiteX12" fmla="*/ 268765 w 332113"/>
                <a:gd name="connsiteY12" fmla="*/ 304858 h 512756"/>
                <a:gd name="connsiteX13" fmla="*/ 268765 w 332113"/>
                <a:gd name="connsiteY13" fmla="*/ 481188 h 512756"/>
                <a:gd name="connsiteX14" fmla="*/ 268765 w 332113"/>
                <a:gd name="connsiteY14" fmla="*/ 481188 h 512756"/>
                <a:gd name="connsiteX15" fmla="*/ 300437 w 332113"/>
                <a:gd name="connsiteY15" fmla="*/ 512757 h 512756"/>
                <a:gd name="connsiteX16" fmla="*/ 332110 w 332113"/>
                <a:gd name="connsiteY16" fmla="*/ 481188 h 512756"/>
                <a:gd name="connsiteX17" fmla="*/ 332110 w 332113"/>
                <a:gd name="connsiteY17" fmla="*/ 304858 h 512756"/>
                <a:gd name="connsiteX18" fmla="*/ 174199 w 332113"/>
                <a:gd name="connsiteY18" fmla="*/ 167762 h 512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2113" h="512756">
                  <a:moveTo>
                    <a:pt x="174199" y="167762"/>
                  </a:moveTo>
                  <a:lnTo>
                    <a:pt x="63345" y="167762"/>
                  </a:lnTo>
                  <a:lnTo>
                    <a:pt x="63345" y="31568"/>
                  </a:lnTo>
                  <a:lnTo>
                    <a:pt x="63345" y="31568"/>
                  </a:lnTo>
                  <a:cubicBezTo>
                    <a:pt x="63345" y="13980"/>
                    <a:pt x="49319" y="0"/>
                    <a:pt x="31673" y="0"/>
                  </a:cubicBezTo>
                  <a:cubicBezTo>
                    <a:pt x="14026" y="0"/>
                    <a:pt x="0" y="13980"/>
                    <a:pt x="0" y="31568"/>
                  </a:cubicBezTo>
                  <a:lnTo>
                    <a:pt x="0" y="31568"/>
                  </a:lnTo>
                  <a:lnTo>
                    <a:pt x="0" y="480737"/>
                  </a:lnTo>
                  <a:cubicBezTo>
                    <a:pt x="0" y="498325"/>
                    <a:pt x="14026" y="512306"/>
                    <a:pt x="31673" y="512306"/>
                  </a:cubicBezTo>
                  <a:cubicBezTo>
                    <a:pt x="49319" y="512306"/>
                    <a:pt x="63345" y="498325"/>
                    <a:pt x="63345" y="480737"/>
                  </a:cubicBezTo>
                  <a:lnTo>
                    <a:pt x="63345" y="228192"/>
                  </a:lnTo>
                  <a:lnTo>
                    <a:pt x="174199" y="228192"/>
                  </a:lnTo>
                  <a:cubicBezTo>
                    <a:pt x="239807" y="228192"/>
                    <a:pt x="268765" y="256604"/>
                    <a:pt x="268765" y="304858"/>
                  </a:cubicBezTo>
                  <a:lnTo>
                    <a:pt x="268765" y="481188"/>
                  </a:lnTo>
                  <a:lnTo>
                    <a:pt x="268765" y="481188"/>
                  </a:lnTo>
                  <a:cubicBezTo>
                    <a:pt x="268765" y="498776"/>
                    <a:pt x="282791" y="512757"/>
                    <a:pt x="300437" y="512757"/>
                  </a:cubicBezTo>
                  <a:cubicBezTo>
                    <a:pt x="318084" y="512757"/>
                    <a:pt x="332110" y="498776"/>
                    <a:pt x="332110" y="481188"/>
                  </a:cubicBezTo>
                  <a:lnTo>
                    <a:pt x="332110" y="304858"/>
                  </a:lnTo>
                  <a:cubicBezTo>
                    <a:pt x="332563" y="218722"/>
                    <a:pt x="280529" y="167762"/>
                    <a:pt x="174199" y="167762"/>
                  </a:cubicBezTo>
                  <a:close/>
                </a:path>
              </a:pathLst>
            </a:custGeom>
            <a:solidFill>
              <a:srgbClr val="FFFFFF"/>
            </a:solidFill>
            <a:ln w="4521" cap="flat">
              <a:no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F3747275-F831-B24C-BD70-0A6509B4653D}"/>
                </a:ext>
              </a:extLst>
            </p:cNvPr>
            <p:cNvSpPr/>
            <p:nvPr/>
          </p:nvSpPr>
          <p:spPr>
            <a:xfrm>
              <a:off x="1959363" y="1206943"/>
              <a:ext cx="350208" cy="453679"/>
            </a:xfrm>
            <a:custGeom>
              <a:avLst/>
              <a:gdLst>
                <a:gd name="connsiteX0" fmla="*/ 230758 w 350208"/>
                <a:gd name="connsiteY0" fmla="*/ 0 h 453679"/>
                <a:gd name="connsiteX1" fmla="*/ 140717 w 350208"/>
                <a:gd name="connsiteY1" fmla="*/ 0 h 453679"/>
                <a:gd name="connsiteX2" fmla="*/ 0 w 350208"/>
                <a:gd name="connsiteY2" fmla="*/ 154684 h 453679"/>
                <a:gd name="connsiteX3" fmla="*/ 140717 w 350208"/>
                <a:gd name="connsiteY3" fmla="*/ 310270 h 453679"/>
                <a:gd name="connsiteX4" fmla="*/ 284149 w 350208"/>
                <a:gd name="connsiteY4" fmla="*/ 310270 h 453679"/>
                <a:gd name="connsiteX5" fmla="*/ 284149 w 350208"/>
                <a:gd name="connsiteY5" fmla="*/ 325152 h 453679"/>
                <a:gd name="connsiteX6" fmla="*/ 219446 w 350208"/>
                <a:gd name="connsiteY6" fmla="*/ 390994 h 453679"/>
                <a:gd name="connsiteX7" fmla="*/ 33482 w 350208"/>
                <a:gd name="connsiteY7" fmla="*/ 390994 h 453679"/>
                <a:gd name="connsiteX8" fmla="*/ 905 w 350208"/>
                <a:gd name="connsiteY8" fmla="*/ 421209 h 453679"/>
                <a:gd name="connsiteX9" fmla="*/ 31220 w 350208"/>
                <a:gd name="connsiteY9" fmla="*/ 453679 h 453679"/>
                <a:gd name="connsiteX10" fmla="*/ 33482 w 350208"/>
                <a:gd name="connsiteY10" fmla="*/ 453679 h 453679"/>
                <a:gd name="connsiteX11" fmla="*/ 227138 w 350208"/>
                <a:gd name="connsiteY11" fmla="*/ 453679 h 453679"/>
                <a:gd name="connsiteX12" fmla="*/ 350209 w 350208"/>
                <a:gd name="connsiteY12" fmla="*/ 325603 h 453679"/>
                <a:gd name="connsiteX13" fmla="*/ 350209 w 350208"/>
                <a:gd name="connsiteY13" fmla="*/ 138449 h 453679"/>
                <a:gd name="connsiteX14" fmla="*/ 230758 w 350208"/>
                <a:gd name="connsiteY14" fmla="*/ 0 h 453679"/>
                <a:gd name="connsiteX15" fmla="*/ 284149 w 350208"/>
                <a:gd name="connsiteY15" fmla="*/ 251192 h 453679"/>
                <a:gd name="connsiteX16" fmla="*/ 147051 w 350208"/>
                <a:gd name="connsiteY16" fmla="*/ 251192 h 453679"/>
                <a:gd name="connsiteX17" fmla="*/ 65608 w 350208"/>
                <a:gd name="connsiteY17" fmla="*/ 156939 h 453679"/>
                <a:gd name="connsiteX18" fmla="*/ 147051 w 350208"/>
                <a:gd name="connsiteY18" fmla="*/ 62685 h 453679"/>
                <a:gd name="connsiteX19" fmla="*/ 211754 w 350208"/>
                <a:gd name="connsiteY19" fmla="*/ 62685 h 453679"/>
                <a:gd name="connsiteX20" fmla="*/ 284149 w 350208"/>
                <a:gd name="connsiteY20" fmla="*/ 137998 h 453679"/>
                <a:gd name="connsiteX21" fmla="*/ 284149 w 350208"/>
                <a:gd name="connsiteY21" fmla="*/ 251192 h 45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0208" h="453679">
                  <a:moveTo>
                    <a:pt x="230758" y="0"/>
                  </a:moveTo>
                  <a:lnTo>
                    <a:pt x="140717" y="0"/>
                  </a:lnTo>
                  <a:cubicBezTo>
                    <a:pt x="53843" y="0"/>
                    <a:pt x="0" y="50058"/>
                    <a:pt x="0" y="154684"/>
                  </a:cubicBezTo>
                  <a:cubicBezTo>
                    <a:pt x="0" y="259310"/>
                    <a:pt x="54296" y="310270"/>
                    <a:pt x="140717" y="310270"/>
                  </a:cubicBezTo>
                  <a:lnTo>
                    <a:pt x="284149" y="310270"/>
                  </a:lnTo>
                  <a:lnTo>
                    <a:pt x="284149" y="325152"/>
                  </a:lnTo>
                  <a:cubicBezTo>
                    <a:pt x="284149" y="371602"/>
                    <a:pt x="268312" y="390994"/>
                    <a:pt x="219446" y="390994"/>
                  </a:cubicBezTo>
                  <a:lnTo>
                    <a:pt x="33482" y="390994"/>
                  </a:lnTo>
                  <a:cubicBezTo>
                    <a:pt x="16289" y="390543"/>
                    <a:pt x="1357" y="403621"/>
                    <a:pt x="905" y="421209"/>
                  </a:cubicBezTo>
                  <a:cubicBezTo>
                    <a:pt x="452" y="438346"/>
                    <a:pt x="13574" y="453228"/>
                    <a:pt x="31220" y="453679"/>
                  </a:cubicBezTo>
                  <a:cubicBezTo>
                    <a:pt x="32125" y="453679"/>
                    <a:pt x="33030" y="453679"/>
                    <a:pt x="33482" y="453679"/>
                  </a:cubicBezTo>
                  <a:lnTo>
                    <a:pt x="227138" y="453679"/>
                  </a:lnTo>
                  <a:cubicBezTo>
                    <a:pt x="318084" y="453679"/>
                    <a:pt x="350209" y="417601"/>
                    <a:pt x="350209" y="325603"/>
                  </a:cubicBezTo>
                  <a:lnTo>
                    <a:pt x="350209" y="138449"/>
                  </a:lnTo>
                  <a:cubicBezTo>
                    <a:pt x="349756" y="45097"/>
                    <a:pt x="308129" y="0"/>
                    <a:pt x="230758" y="0"/>
                  </a:cubicBezTo>
                  <a:close/>
                  <a:moveTo>
                    <a:pt x="284149" y="251192"/>
                  </a:moveTo>
                  <a:lnTo>
                    <a:pt x="147051" y="251192"/>
                  </a:lnTo>
                  <a:cubicBezTo>
                    <a:pt x="90946" y="251192"/>
                    <a:pt x="65608" y="222781"/>
                    <a:pt x="65608" y="156939"/>
                  </a:cubicBezTo>
                  <a:cubicBezTo>
                    <a:pt x="65608" y="91097"/>
                    <a:pt x="90946" y="62685"/>
                    <a:pt x="147051" y="62685"/>
                  </a:cubicBezTo>
                  <a:lnTo>
                    <a:pt x="211754" y="62685"/>
                  </a:lnTo>
                  <a:cubicBezTo>
                    <a:pt x="263788" y="62685"/>
                    <a:pt x="284149" y="85234"/>
                    <a:pt x="284149" y="137998"/>
                  </a:cubicBezTo>
                  <a:lnTo>
                    <a:pt x="284149" y="251192"/>
                  </a:lnTo>
                  <a:close/>
                </a:path>
              </a:pathLst>
            </a:custGeom>
            <a:solidFill>
              <a:srgbClr val="FFFFFF"/>
            </a:solidFill>
            <a:ln w="4521"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61CC1C9C-5AC1-064B-94DB-D03D413A5814}"/>
                </a:ext>
              </a:extLst>
            </p:cNvPr>
            <p:cNvSpPr/>
            <p:nvPr/>
          </p:nvSpPr>
          <p:spPr>
            <a:xfrm>
              <a:off x="2384641" y="1206943"/>
              <a:ext cx="366537" cy="341837"/>
            </a:xfrm>
            <a:custGeom>
              <a:avLst/>
              <a:gdLst>
                <a:gd name="connsiteX0" fmla="*/ 143924 w 366537"/>
                <a:gd name="connsiteY0" fmla="*/ 65842 h 341837"/>
                <a:gd name="connsiteX1" fmla="*/ 333508 w 366537"/>
                <a:gd name="connsiteY1" fmla="*/ 65842 h 341837"/>
                <a:gd name="connsiteX2" fmla="*/ 366538 w 366537"/>
                <a:gd name="connsiteY2" fmla="*/ 32921 h 341837"/>
                <a:gd name="connsiteX3" fmla="*/ 333508 w 366537"/>
                <a:gd name="connsiteY3" fmla="*/ 0 h 341837"/>
                <a:gd name="connsiteX4" fmla="*/ 333508 w 366537"/>
                <a:gd name="connsiteY4" fmla="*/ 0 h 341837"/>
                <a:gd name="connsiteX5" fmla="*/ 143472 w 366537"/>
                <a:gd name="connsiteY5" fmla="*/ 0 h 341837"/>
                <a:gd name="connsiteX6" fmla="*/ 31713 w 366537"/>
                <a:gd name="connsiteY6" fmla="*/ 99665 h 341837"/>
                <a:gd name="connsiteX7" fmla="*/ 149807 w 366537"/>
                <a:gd name="connsiteY7" fmla="*/ 199330 h 341837"/>
                <a:gd name="connsiteX8" fmla="*/ 230798 w 366537"/>
                <a:gd name="connsiteY8" fmla="*/ 199330 h 341837"/>
                <a:gd name="connsiteX9" fmla="*/ 279664 w 366537"/>
                <a:gd name="connsiteY9" fmla="*/ 237663 h 341837"/>
                <a:gd name="connsiteX10" fmla="*/ 234870 w 366537"/>
                <a:gd name="connsiteY10" fmla="*/ 275094 h 341837"/>
                <a:gd name="connsiteX11" fmla="*/ 34880 w 366537"/>
                <a:gd name="connsiteY11" fmla="*/ 275094 h 341837"/>
                <a:gd name="connsiteX12" fmla="*/ 40 w 366537"/>
                <a:gd name="connsiteY12" fmla="*/ 307113 h 341837"/>
                <a:gd name="connsiteX13" fmla="*/ 32165 w 366537"/>
                <a:gd name="connsiteY13" fmla="*/ 341838 h 341837"/>
                <a:gd name="connsiteX14" fmla="*/ 34428 w 366537"/>
                <a:gd name="connsiteY14" fmla="*/ 341838 h 341837"/>
                <a:gd name="connsiteX15" fmla="*/ 234870 w 366537"/>
                <a:gd name="connsiteY15" fmla="*/ 341838 h 341837"/>
                <a:gd name="connsiteX16" fmla="*/ 347082 w 366537"/>
                <a:gd name="connsiteY16" fmla="*/ 238114 h 341837"/>
                <a:gd name="connsiteX17" fmla="*/ 228536 w 366537"/>
                <a:gd name="connsiteY17" fmla="*/ 141606 h 341837"/>
                <a:gd name="connsiteX18" fmla="*/ 147997 w 366537"/>
                <a:gd name="connsiteY18" fmla="*/ 141606 h 341837"/>
                <a:gd name="connsiteX19" fmla="*/ 99130 w 366537"/>
                <a:gd name="connsiteY19" fmla="*/ 104626 h 341837"/>
                <a:gd name="connsiteX20" fmla="*/ 143924 w 366537"/>
                <a:gd name="connsiteY20" fmla="*/ 65842 h 34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6537" h="341837">
                  <a:moveTo>
                    <a:pt x="143924" y="65842"/>
                  </a:moveTo>
                  <a:lnTo>
                    <a:pt x="333508" y="65842"/>
                  </a:lnTo>
                  <a:cubicBezTo>
                    <a:pt x="351606" y="65842"/>
                    <a:pt x="366538" y="50960"/>
                    <a:pt x="366538" y="32921"/>
                  </a:cubicBezTo>
                  <a:cubicBezTo>
                    <a:pt x="366538" y="14882"/>
                    <a:pt x="351606" y="0"/>
                    <a:pt x="333508" y="0"/>
                  </a:cubicBezTo>
                  <a:cubicBezTo>
                    <a:pt x="333508" y="0"/>
                    <a:pt x="333508" y="0"/>
                    <a:pt x="333508" y="0"/>
                  </a:cubicBezTo>
                  <a:lnTo>
                    <a:pt x="143472" y="0"/>
                  </a:lnTo>
                  <a:cubicBezTo>
                    <a:pt x="63838" y="0"/>
                    <a:pt x="31713" y="38333"/>
                    <a:pt x="31713" y="99665"/>
                  </a:cubicBezTo>
                  <a:cubicBezTo>
                    <a:pt x="31713" y="151978"/>
                    <a:pt x="55241" y="199330"/>
                    <a:pt x="149807" y="199330"/>
                  </a:cubicBezTo>
                  <a:lnTo>
                    <a:pt x="230798" y="199330"/>
                  </a:lnTo>
                  <a:cubicBezTo>
                    <a:pt x="265185" y="199330"/>
                    <a:pt x="279664" y="210154"/>
                    <a:pt x="279664" y="237663"/>
                  </a:cubicBezTo>
                  <a:cubicBezTo>
                    <a:pt x="279664" y="265172"/>
                    <a:pt x="266543" y="275094"/>
                    <a:pt x="234870" y="275094"/>
                  </a:cubicBezTo>
                  <a:lnTo>
                    <a:pt x="34880" y="275094"/>
                  </a:lnTo>
                  <a:cubicBezTo>
                    <a:pt x="16329" y="274192"/>
                    <a:pt x="945" y="288623"/>
                    <a:pt x="40" y="307113"/>
                  </a:cubicBezTo>
                  <a:cubicBezTo>
                    <a:pt x="-865" y="325603"/>
                    <a:pt x="13614" y="340936"/>
                    <a:pt x="32165" y="341838"/>
                  </a:cubicBezTo>
                  <a:cubicBezTo>
                    <a:pt x="33070" y="341838"/>
                    <a:pt x="33975" y="341838"/>
                    <a:pt x="34428" y="341838"/>
                  </a:cubicBezTo>
                  <a:lnTo>
                    <a:pt x="234870" y="341838"/>
                  </a:lnTo>
                  <a:cubicBezTo>
                    <a:pt x="315409" y="341838"/>
                    <a:pt x="347082" y="298995"/>
                    <a:pt x="347082" y="238114"/>
                  </a:cubicBezTo>
                  <a:cubicBezTo>
                    <a:pt x="347082" y="184899"/>
                    <a:pt x="323101" y="141606"/>
                    <a:pt x="228536" y="141606"/>
                  </a:cubicBezTo>
                  <a:lnTo>
                    <a:pt x="147997" y="141606"/>
                  </a:lnTo>
                  <a:cubicBezTo>
                    <a:pt x="109537" y="141606"/>
                    <a:pt x="99130" y="128527"/>
                    <a:pt x="99130" y="104626"/>
                  </a:cubicBezTo>
                  <a:cubicBezTo>
                    <a:pt x="99130" y="78469"/>
                    <a:pt x="112252" y="65842"/>
                    <a:pt x="143924" y="65842"/>
                  </a:cubicBezTo>
                  <a:close/>
                </a:path>
              </a:pathLst>
            </a:custGeom>
            <a:solidFill>
              <a:srgbClr val="FFFFFF"/>
            </a:solidFill>
            <a:ln w="4521"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3A219B1D-B855-3448-8079-0CDF954F2668}"/>
                </a:ext>
              </a:extLst>
            </p:cNvPr>
            <p:cNvSpPr/>
            <p:nvPr/>
          </p:nvSpPr>
          <p:spPr>
            <a:xfrm>
              <a:off x="788438" y="1133821"/>
              <a:ext cx="331090" cy="262474"/>
            </a:xfrm>
            <a:custGeom>
              <a:avLst/>
              <a:gdLst>
                <a:gd name="connsiteX0" fmla="*/ 297213 w 331090"/>
                <a:gd name="connsiteY0" fmla="*/ 4124 h 262474"/>
                <a:gd name="connsiteX1" fmla="*/ 8087 w 331090"/>
                <a:gd name="connsiteY1" fmla="*/ 225552 h 262474"/>
                <a:gd name="connsiteX2" fmla="*/ 4467 w 331090"/>
                <a:gd name="connsiteY2" fmla="*/ 254414 h 262474"/>
                <a:gd name="connsiteX3" fmla="*/ 33425 w 331090"/>
                <a:gd name="connsiteY3" fmla="*/ 258022 h 262474"/>
                <a:gd name="connsiteX4" fmla="*/ 323003 w 331090"/>
                <a:gd name="connsiteY4" fmla="*/ 36594 h 262474"/>
                <a:gd name="connsiteX5" fmla="*/ 326623 w 331090"/>
                <a:gd name="connsiteY5" fmla="*/ 7732 h 262474"/>
                <a:gd name="connsiteX6" fmla="*/ 326623 w 331090"/>
                <a:gd name="connsiteY6" fmla="*/ 7732 h 262474"/>
                <a:gd name="connsiteX7" fmla="*/ 297213 w 331090"/>
                <a:gd name="connsiteY7" fmla="*/ 4124 h 262474"/>
                <a:gd name="connsiteX8" fmla="*/ 297213 w 331090"/>
                <a:gd name="connsiteY8" fmla="*/ 4124 h 26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090" h="262474">
                  <a:moveTo>
                    <a:pt x="297213" y="4124"/>
                  </a:moveTo>
                  <a:lnTo>
                    <a:pt x="8087" y="225552"/>
                  </a:lnTo>
                  <a:cubicBezTo>
                    <a:pt x="-963" y="232316"/>
                    <a:pt x="-2772" y="245395"/>
                    <a:pt x="4467" y="254414"/>
                  </a:cubicBezTo>
                  <a:cubicBezTo>
                    <a:pt x="11707" y="263433"/>
                    <a:pt x="24376" y="265237"/>
                    <a:pt x="33425" y="258022"/>
                  </a:cubicBezTo>
                  <a:lnTo>
                    <a:pt x="323003" y="36594"/>
                  </a:lnTo>
                  <a:cubicBezTo>
                    <a:pt x="332053" y="29829"/>
                    <a:pt x="333862" y="16751"/>
                    <a:pt x="326623" y="7732"/>
                  </a:cubicBezTo>
                  <a:lnTo>
                    <a:pt x="326623" y="7732"/>
                  </a:lnTo>
                  <a:cubicBezTo>
                    <a:pt x="319384" y="-837"/>
                    <a:pt x="306714" y="-2641"/>
                    <a:pt x="297213" y="4124"/>
                  </a:cubicBezTo>
                  <a:cubicBezTo>
                    <a:pt x="297213" y="4124"/>
                    <a:pt x="297213" y="4124"/>
                    <a:pt x="297213" y="4124"/>
                  </a:cubicBezTo>
                  <a:close/>
                </a:path>
              </a:pathLst>
            </a:custGeom>
            <a:solidFill>
              <a:srgbClr val="00B0F0"/>
            </a:solidFill>
            <a:ln w="4521"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0DFC3120-DEE7-7342-929B-1615A23C3011}"/>
                </a:ext>
              </a:extLst>
            </p:cNvPr>
            <p:cNvSpPr/>
            <p:nvPr/>
          </p:nvSpPr>
          <p:spPr>
            <a:xfrm>
              <a:off x="788438" y="1213765"/>
              <a:ext cx="354288" cy="280841"/>
            </a:xfrm>
            <a:custGeom>
              <a:avLst/>
              <a:gdLst>
                <a:gd name="connsiteX0" fmla="*/ 350151 w 354288"/>
                <a:gd name="connsiteY0" fmla="*/ 8060 h 280841"/>
                <a:gd name="connsiteX1" fmla="*/ 321193 w 354288"/>
                <a:gd name="connsiteY1" fmla="*/ 4452 h 280841"/>
                <a:gd name="connsiteX2" fmla="*/ 8087 w 354288"/>
                <a:gd name="connsiteY2" fmla="*/ 243919 h 280841"/>
                <a:gd name="connsiteX3" fmla="*/ 4467 w 354288"/>
                <a:gd name="connsiteY3" fmla="*/ 272781 h 280841"/>
                <a:gd name="connsiteX4" fmla="*/ 33425 w 354288"/>
                <a:gd name="connsiteY4" fmla="*/ 276389 h 280841"/>
                <a:gd name="connsiteX5" fmla="*/ 346531 w 354288"/>
                <a:gd name="connsiteY5" fmla="*/ 36922 h 280841"/>
                <a:gd name="connsiteX6" fmla="*/ 350151 w 354288"/>
                <a:gd name="connsiteY6" fmla="*/ 8060 h 28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288" h="280841">
                  <a:moveTo>
                    <a:pt x="350151" y="8060"/>
                  </a:moveTo>
                  <a:cubicBezTo>
                    <a:pt x="343364" y="-959"/>
                    <a:pt x="330243" y="-2763"/>
                    <a:pt x="321193" y="4452"/>
                  </a:cubicBezTo>
                  <a:lnTo>
                    <a:pt x="8087" y="243919"/>
                  </a:lnTo>
                  <a:cubicBezTo>
                    <a:pt x="-963" y="250684"/>
                    <a:pt x="-2772" y="263762"/>
                    <a:pt x="4467" y="272781"/>
                  </a:cubicBezTo>
                  <a:cubicBezTo>
                    <a:pt x="11254" y="281801"/>
                    <a:pt x="24376" y="283605"/>
                    <a:pt x="33425" y="276389"/>
                  </a:cubicBezTo>
                  <a:lnTo>
                    <a:pt x="346531" y="36922"/>
                  </a:lnTo>
                  <a:cubicBezTo>
                    <a:pt x="355128" y="30158"/>
                    <a:pt x="356938" y="17080"/>
                    <a:pt x="350151" y="8060"/>
                  </a:cubicBezTo>
                  <a:close/>
                </a:path>
              </a:pathLst>
            </a:custGeom>
            <a:solidFill>
              <a:srgbClr val="00B0F0"/>
            </a:solidFill>
            <a:ln w="4521"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A3F55A9F-3D96-8A4D-B480-A6E05CC3BC51}"/>
                </a:ext>
              </a:extLst>
            </p:cNvPr>
            <p:cNvSpPr/>
            <p:nvPr/>
          </p:nvSpPr>
          <p:spPr>
            <a:xfrm>
              <a:off x="786989" y="1036025"/>
              <a:ext cx="521792" cy="294296"/>
            </a:xfrm>
            <a:custGeom>
              <a:avLst/>
              <a:gdLst>
                <a:gd name="connsiteX0" fmla="*/ 4106 w 521792"/>
                <a:gd name="connsiteY0" fmla="*/ 254349 h 294296"/>
                <a:gd name="connsiteX1" fmla="*/ 33064 w 521792"/>
                <a:gd name="connsiteY1" fmla="*/ 257957 h 294296"/>
                <a:gd name="connsiteX2" fmla="*/ 33064 w 521792"/>
                <a:gd name="connsiteY2" fmla="*/ 257957 h 294296"/>
                <a:gd name="connsiteX3" fmla="*/ 309973 w 521792"/>
                <a:gd name="connsiteY3" fmla="*/ 46450 h 294296"/>
                <a:gd name="connsiteX4" fmla="*/ 467884 w 521792"/>
                <a:gd name="connsiteY4" fmla="*/ 166860 h 294296"/>
                <a:gd name="connsiteX5" fmla="*/ 350695 w 521792"/>
                <a:gd name="connsiteY5" fmla="*/ 256604 h 294296"/>
                <a:gd name="connsiteX6" fmla="*/ 344813 w 521792"/>
                <a:gd name="connsiteY6" fmla="*/ 285015 h 294296"/>
                <a:gd name="connsiteX7" fmla="*/ 373319 w 521792"/>
                <a:gd name="connsiteY7" fmla="*/ 290878 h 294296"/>
                <a:gd name="connsiteX8" fmla="*/ 375581 w 521792"/>
                <a:gd name="connsiteY8" fmla="*/ 289074 h 294296"/>
                <a:gd name="connsiteX9" fmla="*/ 514036 w 521792"/>
                <a:gd name="connsiteY9" fmla="*/ 183095 h 294296"/>
                <a:gd name="connsiteX10" fmla="*/ 514036 w 521792"/>
                <a:gd name="connsiteY10" fmla="*/ 183095 h 294296"/>
                <a:gd name="connsiteX11" fmla="*/ 515393 w 521792"/>
                <a:gd name="connsiteY11" fmla="*/ 181742 h 294296"/>
                <a:gd name="connsiteX12" fmla="*/ 515393 w 521792"/>
                <a:gd name="connsiteY12" fmla="*/ 181742 h 294296"/>
                <a:gd name="connsiteX13" fmla="*/ 517655 w 521792"/>
                <a:gd name="connsiteY13" fmla="*/ 179487 h 294296"/>
                <a:gd name="connsiteX14" fmla="*/ 514036 w 521792"/>
                <a:gd name="connsiteY14" fmla="*/ 150625 h 294296"/>
                <a:gd name="connsiteX15" fmla="*/ 322642 w 521792"/>
                <a:gd name="connsiteY15" fmla="*/ 4059 h 294296"/>
                <a:gd name="connsiteX16" fmla="*/ 312688 w 521792"/>
                <a:gd name="connsiteY16" fmla="*/ 0 h 294296"/>
                <a:gd name="connsiteX17" fmla="*/ 312688 w 521792"/>
                <a:gd name="connsiteY17" fmla="*/ 0 h 294296"/>
                <a:gd name="connsiteX18" fmla="*/ 310878 w 521792"/>
                <a:gd name="connsiteY18" fmla="*/ 0 h 294296"/>
                <a:gd name="connsiteX19" fmla="*/ 309068 w 521792"/>
                <a:gd name="connsiteY19" fmla="*/ 0 h 294296"/>
                <a:gd name="connsiteX20" fmla="*/ 307711 w 521792"/>
                <a:gd name="connsiteY20" fmla="*/ 0 h 294296"/>
                <a:gd name="connsiteX21" fmla="*/ 307711 w 521792"/>
                <a:gd name="connsiteY21" fmla="*/ 0 h 294296"/>
                <a:gd name="connsiteX22" fmla="*/ 297757 w 521792"/>
                <a:gd name="connsiteY22" fmla="*/ 4059 h 294296"/>
                <a:gd name="connsiteX23" fmla="*/ 8178 w 521792"/>
                <a:gd name="connsiteY23" fmla="*/ 225487 h 294296"/>
                <a:gd name="connsiteX24" fmla="*/ 4106 w 521792"/>
                <a:gd name="connsiteY24" fmla="*/ 254349 h 294296"/>
                <a:gd name="connsiteX25" fmla="*/ 4106 w 521792"/>
                <a:gd name="connsiteY25" fmla="*/ 254349 h 29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1792" h="294296">
                  <a:moveTo>
                    <a:pt x="4106" y="254349"/>
                  </a:moveTo>
                  <a:cubicBezTo>
                    <a:pt x="10893" y="263368"/>
                    <a:pt x="24015" y="265172"/>
                    <a:pt x="33064" y="257957"/>
                  </a:cubicBezTo>
                  <a:cubicBezTo>
                    <a:pt x="33064" y="257957"/>
                    <a:pt x="33064" y="257957"/>
                    <a:pt x="33064" y="257957"/>
                  </a:cubicBezTo>
                  <a:lnTo>
                    <a:pt x="309973" y="46450"/>
                  </a:lnTo>
                  <a:lnTo>
                    <a:pt x="467884" y="166860"/>
                  </a:lnTo>
                  <a:lnTo>
                    <a:pt x="350695" y="256604"/>
                  </a:lnTo>
                  <a:cubicBezTo>
                    <a:pt x="341194" y="262917"/>
                    <a:pt x="338479" y="275545"/>
                    <a:pt x="344813" y="285015"/>
                  </a:cubicBezTo>
                  <a:cubicBezTo>
                    <a:pt x="351148" y="294486"/>
                    <a:pt x="363817" y="297191"/>
                    <a:pt x="373319" y="290878"/>
                  </a:cubicBezTo>
                  <a:cubicBezTo>
                    <a:pt x="374224" y="290427"/>
                    <a:pt x="375129" y="289525"/>
                    <a:pt x="375581" y="289074"/>
                  </a:cubicBezTo>
                  <a:lnTo>
                    <a:pt x="514036" y="183095"/>
                  </a:lnTo>
                  <a:lnTo>
                    <a:pt x="514036" y="183095"/>
                  </a:lnTo>
                  <a:lnTo>
                    <a:pt x="515393" y="181742"/>
                  </a:lnTo>
                  <a:lnTo>
                    <a:pt x="515393" y="181742"/>
                  </a:lnTo>
                  <a:cubicBezTo>
                    <a:pt x="516298" y="180840"/>
                    <a:pt x="516750" y="180389"/>
                    <a:pt x="517655" y="179487"/>
                  </a:cubicBezTo>
                  <a:cubicBezTo>
                    <a:pt x="524442" y="170468"/>
                    <a:pt x="522632" y="157390"/>
                    <a:pt x="514036" y="150625"/>
                  </a:cubicBezTo>
                  <a:lnTo>
                    <a:pt x="322642" y="4059"/>
                  </a:lnTo>
                  <a:cubicBezTo>
                    <a:pt x="319928" y="1804"/>
                    <a:pt x="316308" y="451"/>
                    <a:pt x="312688" y="0"/>
                  </a:cubicBezTo>
                  <a:lnTo>
                    <a:pt x="312688" y="0"/>
                  </a:lnTo>
                  <a:lnTo>
                    <a:pt x="310878" y="0"/>
                  </a:lnTo>
                  <a:lnTo>
                    <a:pt x="309068" y="0"/>
                  </a:lnTo>
                  <a:lnTo>
                    <a:pt x="307711" y="0"/>
                  </a:lnTo>
                  <a:lnTo>
                    <a:pt x="307711" y="0"/>
                  </a:lnTo>
                  <a:cubicBezTo>
                    <a:pt x="304091" y="451"/>
                    <a:pt x="300924" y="1804"/>
                    <a:pt x="297757" y="4059"/>
                  </a:cubicBezTo>
                  <a:lnTo>
                    <a:pt x="8178" y="225487"/>
                  </a:lnTo>
                  <a:cubicBezTo>
                    <a:pt x="-871" y="232251"/>
                    <a:pt x="-2681" y="245329"/>
                    <a:pt x="4106" y="254349"/>
                  </a:cubicBezTo>
                  <a:cubicBezTo>
                    <a:pt x="4106" y="254349"/>
                    <a:pt x="4106" y="254349"/>
                    <a:pt x="4106" y="254349"/>
                  </a:cubicBezTo>
                  <a:close/>
                </a:path>
              </a:pathLst>
            </a:custGeom>
            <a:solidFill>
              <a:srgbClr val="00B0F0"/>
            </a:solidFill>
            <a:ln w="4521"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D32C4A53-D3B9-3342-BF03-2305025A8A40}"/>
                </a:ext>
              </a:extLst>
            </p:cNvPr>
            <p:cNvSpPr/>
            <p:nvPr/>
          </p:nvSpPr>
          <p:spPr>
            <a:xfrm>
              <a:off x="1078922" y="1299779"/>
              <a:ext cx="331090" cy="262474"/>
            </a:xfrm>
            <a:custGeom>
              <a:avLst/>
              <a:gdLst>
                <a:gd name="connsiteX0" fmla="*/ 297665 w 331090"/>
                <a:gd name="connsiteY0" fmla="*/ 4124 h 262474"/>
                <a:gd name="connsiteX1" fmla="*/ 8087 w 331090"/>
                <a:gd name="connsiteY1" fmla="*/ 225552 h 262474"/>
                <a:gd name="connsiteX2" fmla="*/ 4467 w 331090"/>
                <a:gd name="connsiteY2" fmla="*/ 254414 h 262474"/>
                <a:gd name="connsiteX3" fmla="*/ 4467 w 331090"/>
                <a:gd name="connsiteY3" fmla="*/ 254414 h 262474"/>
                <a:gd name="connsiteX4" fmla="*/ 33425 w 331090"/>
                <a:gd name="connsiteY4" fmla="*/ 258022 h 262474"/>
                <a:gd name="connsiteX5" fmla="*/ 323003 w 331090"/>
                <a:gd name="connsiteY5" fmla="*/ 36594 h 262474"/>
                <a:gd name="connsiteX6" fmla="*/ 326623 w 331090"/>
                <a:gd name="connsiteY6" fmla="*/ 7732 h 262474"/>
                <a:gd name="connsiteX7" fmla="*/ 297665 w 331090"/>
                <a:gd name="connsiteY7" fmla="*/ 4124 h 262474"/>
                <a:gd name="connsiteX8" fmla="*/ 297665 w 331090"/>
                <a:gd name="connsiteY8" fmla="*/ 4124 h 26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090" h="262474">
                  <a:moveTo>
                    <a:pt x="297665" y="4124"/>
                  </a:moveTo>
                  <a:lnTo>
                    <a:pt x="8087" y="225552"/>
                  </a:lnTo>
                  <a:cubicBezTo>
                    <a:pt x="-963" y="232316"/>
                    <a:pt x="-2772" y="245395"/>
                    <a:pt x="4467" y="254414"/>
                  </a:cubicBezTo>
                  <a:lnTo>
                    <a:pt x="4467" y="254414"/>
                  </a:lnTo>
                  <a:cubicBezTo>
                    <a:pt x="11254" y="263433"/>
                    <a:pt x="24376" y="265237"/>
                    <a:pt x="33425" y="258022"/>
                  </a:cubicBezTo>
                  <a:lnTo>
                    <a:pt x="323003" y="36594"/>
                  </a:lnTo>
                  <a:cubicBezTo>
                    <a:pt x="332053" y="29829"/>
                    <a:pt x="333862" y="16751"/>
                    <a:pt x="326623" y="7732"/>
                  </a:cubicBezTo>
                  <a:cubicBezTo>
                    <a:pt x="319384" y="-837"/>
                    <a:pt x="306714" y="-2641"/>
                    <a:pt x="297665" y="4124"/>
                  </a:cubicBezTo>
                  <a:lnTo>
                    <a:pt x="297665" y="4124"/>
                  </a:lnTo>
                  <a:close/>
                </a:path>
              </a:pathLst>
            </a:custGeom>
            <a:solidFill>
              <a:srgbClr val="00B0F0"/>
            </a:solidFill>
            <a:ln w="4521"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0F863EB-20CD-DF44-88A4-6AA31208E8A7}"/>
                </a:ext>
              </a:extLst>
            </p:cNvPr>
            <p:cNvSpPr/>
            <p:nvPr/>
          </p:nvSpPr>
          <p:spPr>
            <a:xfrm>
              <a:off x="1055302" y="1201138"/>
              <a:ext cx="354709" cy="280841"/>
            </a:xfrm>
            <a:custGeom>
              <a:avLst/>
              <a:gdLst>
                <a:gd name="connsiteX0" fmla="*/ 4106 w 354709"/>
                <a:gd name="connsiteY0" fmla="*/ 272781 h 280841"/>
                <a:gd name="connsiteX1" fmla="*/ 33064 w 354709"/>
                <a:gd name="connsiteY1" fmla="*/ 276389 h 280841"/>
                <a:gd name="connsiteX2" fmla="*/ 346623 w 354709"/>
                <a:gd name="connsiteY2" fmla="*/ 36922 h 280841"/>
                <a:gd name="connsiteX3" fmla="*/ 350243 w 354709"/>
                <a:gd name="connsiteY3" fmla="*/ 8060 h 280841"/>
                <a:gd name="connsiteX4" fmla="*/ 321285 w 354709"/>
                <a:gd name="connsiteY4" fmla="*/ 4452 h 280841"/>
                <a:gd name="connsiteX5" fmla="*/ 8178 w 354709"/>
                <a:gd name="connsiteY5" fmla="*/ 243919 h 280841"/>
                <a:gd name="connsiteX6" fmla="*/ 4106 w 354709"/>
                <a:gd name="connsiteY6" fmla="*/ 272781 h 28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709" h="280841">
                  <a:moveTo>
                    <a:pt x="4106" y="272781"/>
                  </a:moveTo>
                  <a:cubicBezTo>
                    <a:pt x="10893" y="281801"/>
                    <a:pt x="24015" y="283605"/>
                    <a:pt x="33064" y="276389"/>
                  </a:cubicBezTo>
                  <a:lnTo>
                    <a:pt x="346623" y="36922"/>
                  </a:lnTo>
                  <a:cubicBezTo>
                    <a:pt x="355672" y="30158"/>
                    <a:pt x="357482" y="17080"/>
                    <a:pt x="350243" y="8060"/>
                  </a:cubicBezTo>
                  <a:cubicBezTo>
                    <a:pt x="343456" y="-959"/>
                    <a:pt x="330334" y="-2763"/>
                    <a:pt x="321285" y="4452"/>
                  </a:cubicBezTo>
                  <a:lnTo>
                    <a:pt x="8178" y="243919"/>
                  </a:lnTo>
                  <a:cubicBezTo>
                    <a:pt x="-871" y="250684"/>
                    <a:pt x="-2681" y="263762"/>
                    <a:pt x="4106" y="272781"/>
                  </a:cubicBezTo>
                  <a:close/>
                </a:path>
              </a:pathLst>
            </a:custGeom>
            <a:solidFill>
              <a:srgbClr val="00B0F0"/>
            </a:solidFill>
            <a:ln w="4521"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DF810B0-BD1A-DF4E-8B2D-C5FD52A959FC}"/>
                </a:ext>
              </a:extLst>
            </p:cNvPr>
            <p:cNvSpPr/>
            <p:nvPr/>
          </p:nvSpPr>
          <p:spPr>
            <a:xfrm>
              <a:off x="888763" y="1366194"/>
              <a:ext cx="522276" cy="293526"/>
            </a:xfrm>
            <a:custGeom>
              <a:avLst/>
              <a:gdLst>
                <a:gd name="connsiteX0" fmla="*/ 518139 w 522276"/>
                <a:gd name="connsiteY0" fmla="*/ 39628 h 293526"/>
                <a:gd name="connsiteX1" fmla="*/ 518139 w 522276"/>
                <a:gd name="connsiteY1" fmla="*/ 39628 h 293526"/>
                <a:gd name="connsiteX2" fmla="*/ 489181 w 522276"/>
                <a:gd name="connsiteY2" fmla="*/ 36020 h 293526"/>
                <a:gd name="connsiteX3" fmla="*/ 212272 w 522276"/>
                <a:gd name="connsiteY3" fmla="*/ 247527 h 293526"/>
                <a:gd name="connsiteX4" fmla="*/ 54361 w 522276"/>
                <a:gd name="connsiteY4" fmla="*/ 126666 h 293526"/>
                <a:gd name="connsiteX5" fmla="*/ 171550 w 522276"/>
                <a:gd name="connsiteY5" fmla="*/ 36922 h 293526"/>
                <a:gd name="connsiteX6" fmla="*/ 175170 w 522276"/>
                <a:gd name="connsiteY6" fmla="*/ 8060 h 293526"/>
                <a:gd name="connsiteX7" fmla="*/ 146212 w 522276"/>
                <a:gd name="connsiteY7" fmla="*/ 4452 h 293526"/>
                <a:gd name="connsiteX8" fmla="*/ 7757 w 522276"/>
                <a:gd name="connsiteY8" fmla="*/ 110431 h 293526"/>
                <a:gd name="connsiteX9" fmla="*/ 7757 w 522276"/>
                <a:gd name="connsiteY9" fmla="*/ 110431 h 293526"/>
                <a:gd name="connsiteX10" fmla="*/ 6400 w 522276"/>
                <a:gd name="connsiteY10" fmla="*/ 111784 h 293526"/>
                <a:gd name="connsiteX11" fmla="*/ 6400 w 522276"/>
                <a:gd name="connsiteY11" fmla="*/ 111784 h 293526"/>
                <a:gd name="connsiteX12" fmla="*/ 4138 w 522276"/>
                <a:gd name="connsiteY12" fmla="*/ 114039 h 293526"/>
                <a:gd name="connsiteX13" fmla="*/ 7757 w 522276"/>
                <a:gd name="connsiteY13" fmla="*/ 142901 h 293526"/>
                <a:gd name="connsiteX14" fmla="*/ 199603 w 522276"/>
                <a:gd name="connsiteY14" fmla="*/ 289467 h 293526"/>
                <a:gd name="connsiteX15" fmla="*/ 209557 w 522276"/>
                <a:gd name="connsiteY15" fmla="*/ 293526 h 293526"/>
                <a:gd name="connsiteX16" fmla="*/ 209557 w 522276"/>
                <a:gd name="connsiteY16" fmla="*/ 293526 h 293526"/>
                <a:gd name="connsiteX17" fmla="*/ 211367 w 522276"/>
                <a:gd name="connsiteY17" fmla="*/ 293526 h 293526"/>
                <a:gd name="connsiteX18" fmla="*/ 213177 w 522276"/>
                <a:gd name="connsiteY18" fmla="*/ 293526 h 293526"/>
                <a:gd name="connsiteX19" fmla="*/ 214987 w 522276"/>
                <a:gd name="connsiteY19" fmla="*/ 293526 h 293526"/>
                <a:gd name="connsiteX20" fmla="*/ 214987 w 522276"/>
                <a:gd name="connsiteY20" fmla="*/ 293526 h 293526"/>
                <a:gd name="connsiteX21" fmla="*/ 224941 w 522276"/>
                <a:gd name="connsiteY21" fmla="*/ 289467 h 293526"/>
                <a:gd name="connsiteX22" fmla="*/ 514519 w 522276"/>
                <a:gd name="connsiteY22" fmla="*/ 68040 h 293526"/>
                <a:gd name="connsiteX23" fmla="*/ 518139 w 522276"/>
                <a:gd name="connsiteY23" fmla="*/ 39628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276" h="293526">
                  <a:moveTo>
                    <a:pt x="518139" y="39628"/>
                  </a:moveTo>
                  <a:lnTo>
                    <a:pt x="518139" y="39628"/>
                  </a:lnTo>
                  <a:cubicBezTo>
                    <a:pt x="511352" y="30609"/>
                    <a:pt x="498231" y="28805"/>
                    <a:pt x="489181" y="36020"/>
                  </a:cubicBezTo>
                  <a:lnTo>
                    <a:pt x="212272" y="247527"/>
                  </a:lnTo>
                  <a:lnTo>
                    <a:pt x="54361" y="126666"/>
                  </a:lnTo>
                  <a:lnTo>
                    <a:pt x="171550" y="36922"/>
                  </a:lnTo>
                  <a:cubicBezTo>
                    <a:pt x="180599" y="30158"/>
                    <a:pt x="182409" y="17080"/>
                    <a:pt x="175170" y="8060"/>
                  </a:cubicBezTo>
                  <a:cubicBezTo>
                    <a:pt x="168383" y="-959"/>
                    <a:pt x="155261" y="-2763"/>
                    <a:pt x="146212" y="4452"/>
                  </a:cubicBezTo>
                  <a:lnTo>
                    <a:pt x="7757" y="110431"/>
                  </a:lnTo>
                  <a:lnTo>
                    <a:pt x="7757" y="110431"/>
                  </a:lnTo>
                  <a:cubicBezTo>
                    <a:pt x="7305" y="110882"/>
                    <a:pt x="6852" y="111333"/>
                    <a:pt x="6400" y="111784"/>
                  </a:cubicBezTo>
                  <a:lnTo>
                    <a:pt x="6400" y="111784"/>
                  </a:lnTo>
                  <a:cubicBezTo>
                    <a:pt x="5495" y="112686"/>
                    <a:pt x="5042" y="113137"/>
                    <a:pt x="4138" y="114039"/>
                  </a:cubicBezTo>
                  <a:cubicBezTo>
                    <a:pt x="-2649" y="123058"/>
                    <a:pt x="-840" y="135686"/>
                    <a:pt x="7757" y="142901"/>
                  </a:cubicBezTo>
                  <a:lnTo>
                    <a:pt x="199603" y="289467"/>
                  </a:lnTo>
                  <a:cubicBezTo>
                    <a:pt x="202318" y="291722"/>
                    <a:pt x="205937" y="293075"/>
                    <a:pt x="209557" y="293526"/>
                  </a:cubicBezTo>
                  <a:lnTo>
                    <a:pt x="209557" y="293526"/>
                  </a:lnTo>
                  <a:lnTo>
                    <a:pt x="211367" y="293526"/>
                  </a:lnTo>
                  <a:lnTo>
                    <a:pt x="213177" y="293526"/>
                  </a:lnTo>
                  <a:lnTo>
                    <a:pt x="214987" y="293526"/>
                  </a:lnTo>
                  <a:lnTo>
                    <a:pt x="214987" y="293526"/>
                  </a:lnTo>
                  <a:cubicBezTo>
                    <a:pt x="218606" y="293075"/>
                    <a:pt x="221774" y="291722"/>
                    <a:pt x="224941" y="289467"/>
                  </a:cubicBezTo>
                  <a:lnTo>
                    <a:pt x="514519" y="68040"/>
                  </a:lnTo>
                  <a:cubicBezTo>
                    <a:pt x="523116" y="61275"/>
                    <a:pt x="524926" y="48648"/>
                    <a:pt x="518139" y="39628"/>
                  </a:cubicBezTo>
                  <a:close/>
                </a:path>
              </a:pathLst>
            </a:custGeom>
            <a:solidFill>
              <a:srgbClr val="00B0F0"/>
            </a:solidFill>
            <a:ln w="4521" cap="flat">
              <a:noFill/>
              <a:prstDash val="solid"/>
              <a:miter/>
            </a:ln>
          </p:spPr>
          <p:txBody>
            <a:bodyPr rtlCol="0" anchor="ctr"/>
            <a:lstStyle/>
            <a:p>
              <a:endParaRPr lang="en-US"/>
            </a:p>
          </p:txBody>
        </p:sp>
      </p:grpSp>
      <p:sp>
        <p:nvSpPr>
          <p:cNvPr id="18" name="Text Placeholder 20">
            <a:extLst>
              <a:ext uri="{FF2B5EF4-FFF2-40B4-BE49-F238E27FC236}">
                <a16:creationId xmlns:a16="http://schemas.microsoft.com/office/drawing/2014/main" id="{FA3B51DC-AD0B-EC43-8659-B3ADD67016D6}"/>
              </a:ext>
            </a:extLst>
          </p:cNvPr>
          <p:cNvSpPr txBox="1">
            <a:spLocks/>
          </p:cNvSpPr>
          <p:nvPr userDrawn="1"/>
        </p:nvSpPr>
        <p:spPr>
          <a:xfrm>
            <a:off x="3211409" y="6493502"/>
            <a:ext cx="2884592" cy="180690"/>
          </a:xfrm>
          <a:prstGeom prst="rect">
            <a:avLst/>
          </a:prstGeom>
        </p:spPr>
        <p:txBody>
          <a:bodyPr wrap="square" lIns="0" tIns="0" rIns="0" bIns="0" anchor="b" anchorCtr="0">
            <a:spAutoFit/>
          </a:bodyPr>
          <a:lstStyle>
            <a:lvl1pPr marL="0" indent="0" algn="r" defTabSz="914400" rtl="0" eaLnBrk="1" latinLnBrk="0" hangingPunct="1">
              <a:lnSpc>
                <a:spcPct val="130000"/>
              </a:lnSpc>
              <a:spcBef>
                <a:spcPts val="0"/>
              </a:spcBef>
              <a:spcAft>
                <a:spcPts val="600"/>
              </a:spcAft>
              <a:buClr>
                <a:srgbClr val="353746"/>
              </a:buClr>
              <a:buFont typeface="Wingdings" panose="05000000000000000000" pitchFamily="2" charset="2"/>
              <a:buNone/>
              <a:defRPr lang="en-US" sz="1200" kern="1200" dirty="0" smtClean="0">
                <a:solidFill>
                  <a:schemeClr val="bg1"/>
                </a:solidFill>
                <a:latin typeface="+mn-lt"/>
                <a:ea typeface="+mn-ea"/>
                <a:cs typeface="+mn-cs"/>
              </a:defRPr>
            </a:lvl1pPr>
            <a:lvl2pPr marL="225425" indent="0" algn="l" defTabSz="914400" rtl="0" eaLnBrk="1" latinLnBrk="0" hangingPunct="1">
              <a:lnSpc>
                <a:spcPct val="130000"/>
              </a:lnSpc>
              <a:spcBef>
                <a:spcPts val="0"/>
              </a:spcBef>
              <a:spcAft>
                <a:spcPts val="600"/>
              </a:spcAft>
              <a:buClr>
                <a:srgbClr val="353746"/>
              </a:buClr>
              <a:buFont typeface="Raleway" panose="020B0503030101060003" pitchFamily="34" charset="0"/>
              <a:buNone/>
              <a:defRPr lang="en-US" sz="1200" kern="1200" dirty="0" smtClean="0">
                <a:solidFill>
                  <a:schemeClr val="tx1">
                    <a:tint val="75000"/>
                  </a:schemeClr>
                </a:solidFill>
                <a:latin typeface="+mn-lt"/>
                <a:ea typeface="+mn-ea"/>
                <a:cs typeface="+mn-cs"/>
              </a:defRPr>
            </a:lvl2pPr>
            <a:lvl3pPr marL="465137" indent="0" algn="l" defTabSz="914400" rtl="0" eaLnBrk="1" latinLnBrk="0" hangingPunct="1">
              <a:lnSpc>
                <a:spcPct val="130000"/>
              </a:lnSpc>
              <a:spcBef>
                <a:spcPts val="0"/>
              </a:spcBef>
              <a:spcAft>
                <a:spcPts val="600"/>
              </a:spcAft>
              <a:buClr>
                <a:srgbClr val="353746"/>
              </a:buClr>
              <a:buFont typeface="Arial" panose="020B0604020202020204" pitchFamily="34" charset="0"/>
              <a:buNone/>
              <a:defRPr lang="en-US" sz="1200" kern="1200" dirty="0" smtClean="0">
                <a:solidFill>
                  <a:schemeClr val="tx1">
                    <a:tint val="75000"/>
                  </a:schemeClr>
                </a:solidFill>
                <a:latin typeface="+mn-lt"/>
                <a:ea typeface="+mn-ea"/>
                <a:cs typeface="+mn-cs"/>
              </a:defRPr>
            </a:lvl3pPr>
            <a:lvl4pPr marL="688975" indent="0" algn="l" defTabSz="914400" rtl="0" eaLnBrk="1" latinLnBrk="0" hangingPunct="1">
              <a:lnSpc>
                <a:spcPct val="130000"/>
              </a:lnSpc>
              <a:spcBef>
                <a:spcPts val="0"/>
              </a:spcBef>
              <a:spcAft>
                <a:spcPts val="600"/>
              </a:spcAft>
              <a:buClr>
                <a:srgbClr val="353746"/>
              </a:buClr>
              <a:buFont typeface="Courier New" panose="02070309020205020404" pitchFamily="49" charset="0"/>
              <a:buNone/>
              <a:defRPr lang="en-US" sz="1200" kern="1200" dirty="0" smtClean="0">
                <a:solidFill>
                  <a:schemeClr val="tx1">
                    <a:tint val="75000"/>
                  </a:schemeClr>
                </a:solidFill>
                <a:latin typeface="+mn-lt"/>
                <a:ea typeface="+mn-ea"/>
                <a:cs typeface="+mn-cs"/>
              </a:defRPr>
            </a:lvl4pPr>
            <a:lvl5pPr marL="914400" indent="0" algn="l" defTabSz="914400" rtl="0" eaLnBrk="1" latinLnBrk="0" hangingPunct="1">
              <a:lnSpc>
                <a:spcPct val="130000"/>
              </a:lnSpc>
              <a:spcBef>
                <a:spcPts val="0"/>
              </a:spcBef>
              <a:spcAft>
                <a:spcPts val="600"/>
              </a:spcAft>
              <a:buClr>
                <a:srgbClr val="353746"/>
              </a:buClr>
              <a:buFont typeface="Wingdings" panose="05000000000000000000" pitchFamily="2" charset="2"/>
              <a:buNone/>
              <a:defRPr lang="en-US" sz="1200" kern="1200" dirty="0">
                <a:solidFill>
                  <a:schemeClr val="tx1">
                    <a:tint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975" b="0" i="0" spc="300">
                <a:solidFill>
                  <a:srgbClr val="9798A5">
                    <a:alpha val="75000"/>
                  </a:srgbClr>
                </a:solidFill>
                <a:latin typeface="Raleway" panose="020B0003030101060003" pitchFamily="34" charset="0"/>
              </a:rPr>
              <a:t>| A HINDUJA GROUP COMPANY</a:t>
            </a:r>
          </a:p>
        </p:txBody>
      </p:sp>
    </p:spTree>
    <p:extLst>
      <p:ext uri="{BB962C8B-B14F-4D97-AF65-F5344CB8AC3E}">
        <p14:creationId xmlns:p14="http://schemas.microsoft.com/office/powerpoint/2010/main" val="1711104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mple w/ bullets">
    <p:bg>
      <p:bgPr>
        <a:gradFill>
          <a:gsLst>
            <a:gs pos="0">
              <a:srgbClr val="E9ECF2"/>
            </a:gs>
            <a:gs pos="92000">
              <a:schemeClr val="bg1">
                <a:lumMod val="95000"/>
              </a:schemeClr>
            </a:gs>
          </a:gsLst>
          <a:lin ang="4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80F9-0DB6-4C37-BC98-FB067ECD5598}"/>
              </a:ext>
            </a:extLst>
          </p:cNvPr>
          <p:cNvSpPr>
            <a:spLocks noGrp="1"/>
          </p:cNvSpPr>
          <p:nvPr>
            <p:ph type="ctrTitle" hasCustomPrompt="1"/>
          </p:nvPr>
        </p:nvSpPr>
        <p:spPr>
          <a:xfrm>
            <a:off x="365760" y="228600"/>
            <a:ext cx="10149840" cy="473656"/>
          </a:xfrm>
          <a:prstGeom prst="rect">
            <a:avLst/>
          </a:prstGeom>
        </p:spPr>
        <p:txBody>
          <a:bodyPr lIns="0" tIns="0" rIns="0" bIns="0" anchor="t">
            <a:normAutofit/>
          </a:bodyPr>
          <a:lstStyle>
            <a:lvl1pPr>
              <a:defRPr lang="en-US" dirty="0"/>
            </a:lvl1pPr>
          </a:lstStyle>
          <a:p>
            <a:pPr marL="0" lvl="0"/>
            <a:r>
              <a:rPr lang="en-US"/>
              <a:t>Click to edit headline</a:t>
            </a:r>
          </a:p>
        </p:txBody>
      </p:sp>
      <p:sp>
        <p:nvSpPr>
          <p:cNvPr id="11" name="Text Placeholder 10">
            <a:extLst>
              <a:ext uri="{FF2B5EF4-FFF2-40B4-BE49-F238E27FC236}">
                <a16:creationId xmlns:a16="http://schemas.microsoft.com/office/drawing/2014/main" id="{EC84112C-E8C9-4589-BEA1-885A908F557A}"/>
              </a:ext>
            </a:extLst>
          </p:cNvPr>
          <p:cNvSpPr>
            <a:spLocks noGrp="1"/>
          </p:cNvSpPr>
          <p:nvPr>
            <p:ph type="body" sz="quarter" idx="14" hasCustomPrompt="1"/>
          </p:nvPr>
        </p:nvSpPr>
        <p:spPr>
          <a:xfrm>
            <a:off x="365761" y="1358062"/>
            <a:ext cx="10149840" cy="270652"/>
          </a:xfrm>
          <a:prstGeom prst="rect">
            <a:avLst/>
          </a:prstGeom>
        </p:spPr>
        <p:txBody>
          <a:bodyPr wrap="square" lIns="0" tIns="0" rIns="0" bIns="0">
            <a:spAutoFit/>
          </a:bodyPr>
          <a:lstStyle>
            <a:lvl1pPr marL="0" indent="0">
              <a:lnSpc>
                <a:spcPct val="120000"/>
              </a:lnSpc>
              <a:spcAft>
                <a:spcPts val="600"/>
              </a:spcAft>
              <a:buNone/>
              <a:defRPr sz="1600" b="0" i="0">
                <a:latin typeface="Raleway" panose="020B0003030101060003" pitchFamily="34" charset="0"/>
              </a:defRPr>
            </a:lvl1pPr>
            <a:lvl2pPr marL="225425" indent="0">
              <a:buNone/>
              <a:defRPr b="0" i="0">
                <a:latin typeface="Raleway" panose="020B0003030101060003" pitchFamily="34" charset="0"/>
              </a:defRPr>
            </a:lvl2pPr>
            <a:lvl3pPr marL="465137" indent="0">
              <a:buNone/>
              <a:defRPr b="0" i="0">
                <a:latin typeface="Raleway" panose="020B0003030101060003" pitchFamily="34" charset="0"/>
              </a:defRPr>
            </a:lvl3pPr>
            <a:lvl4pPr marL="688975" indent="0">
              <a:buNone/>
              <a:defRPr b="0" i="0">
                <a:latin typeface="Raleway" panose="020B0003030101060003" pitchFamily="34" charset="0"/>
              </a:defRPr>
            </a:lvl4pPr>
            <a:lvl5pPr marL="914400" indent="0">
              <a:buNone/>
              <a:defRPr b="0" i="0">
                <a:latin typeface="Raleway" panose="020B0003030101060003" pitchFamily="34" charset="0"/>
              </a:defRPr>
            </a:lvl5pPr>
          </a:lstStyle>
          <a:p>
            <a:pPr lvl="0"/>
            <a:r>
              <a:rPr lang="en-US"/>
              <a:t>Click to edit content</a:t>
            </a:r>
          </a:p>
        </p:txBody>
      </p:sp>
      <p:cxnSp>
        <p:nvCxnSpPr>
          <p:cNvPr id="9" name="Straight Connector 8">
            <a:extLst>
              <a:ext uri="{FF2B5EF4-FFF2-40B4-BE49-F238E27FC236}">
                <a16:creationId xmlns:a16="http://schemas.microsoft.com/office/drawing/2014/main" id="{979AFE54-A1DF-44DA-BED9-EAFCF33BA2FA}"/>
              </a:ext>
            </a:extLst>
          </p:cNvPr>
          <p:cNvCxnSpPr>
            <a:cxnSpLocks/>
          </p:cNvCxnSpPr>
          <p:nvPr userDrawn="1"/>
        </p:nvCxnSpPr>
        <p:spPr>
          <a:xfrm>
            <a:off x="365759" y="851874"/>
            <a:ext cx="1828800" cy="0"/>
          </a:xfrm>
          <a:prstGeom prst="line">
            <a:avLst/>
          </a:prstGeom>
          <a:ln w="63500">
            <a:solidFill>
              <a:srgbClr val="00B1F0"/>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D38FC3B-B1F7-9842-A67B-1AE96664D380}"/>
              </a:ext>
            </a:extLst>
          </p:cNvPr>
          <p:cNvSpPr>
            <a:spLocks noGrp="1"/>
          </p:cNvSpPr>
          <p:nvPr>
            <p:ph type="body" sz="quarter" idx="16"/>
          </p:nvPr>
        </p:nvSpPr>
        <p:spPr>
          <a:xfrm>
            <a:off x="365760" y="2134902"/>
            <a:ext cx="10149840" cy="1578766"/>
          </a:xfrm>
          <a:prstGeom prst="rect">
            <a:avLst/>
          </a:prstGeom>
        </p:spPr>
        <p:txBody>
          <a:bodyPr lIns="0" tIns="0" rIns="0" bIns="0">
            <a:spAutoFit/>
          </a:bodyPr>
          <a:lstStyle>
            <a:lvl1pPr marL="285750" indent="-285750">
              <a:lnSpc>
                <a:spcPct val="120000"/>
              </a:lnSpc>
              <a:spcAft>
                <a:spcPts val="600"/>
              </a:spcAft>
              <a:buFont typeface="Arial" panose="020B0604020202020204" pitchFamily="34" charset="0"/>
              <a:buChar char="•"/>
              <a:defRPr sz="1400" b="0" i="0">
                <a:solidFill>
                  <a:srgbClr val="353746"/>
                </a:solidFill>
                <a:latin typeface="Raleway" pitchFamily="2" charset="77"/>
              </a:defRPr>
            </a:lvl1pPr>
            <a:lvl2pPr marL="511175" indent="-285750">
              <a:lnSpc>
                <a:spcPct val="120000"/>
              </a:lnSpc>
              <a:spcAft>
                <a:spcPts val="600"/>
              </a:spcAft>
              <a:buFont typeface="Arial" panose="020B0604020202020204" pitchFamily="34" charset="0"/>
              <a:buChar char="•"/>
              <a:defRPr sz="1400" b="0" i="0">
                <a:solidFill>
                  <a:srgbClr val="353746"/>
                </a:solidFill>
                <a:latin typeface="Raleway" pitchFamily="2" charset="77"/>
              </a:defRPr>
            </a:lvl2pPr>
            <a:lvl3pPr marL="750887" indent="-285750">
              <a:lnSpc>
                <a:spcPct val="120000"/>
              </a:lnSpc>
              <a:spcAft>
                <a:spcPts val="600"/>
              </a:spcAft>
              <a:buFont typeface="Arial" panose="020B0604020202020204" pitchFamily="34" charset="0"/>
              <a:buChar char="•"/>
              <a:defRPr sz="1400" b="0" i="0">
                <a:solidFill>
                  <a:srgbClr val="353746"/>
                </a:solidFill>
                <a:latin typeface="Raleway" pitchFamily="2" charset="77"/>
              </a:defRPr>
            </a:lvl3pPr>
            <a:lvl4pPr marL="974725" indent="-285750">
              <a:lnSpc>
                <a:spcPct val="120000"/>
              </a:lnSpc>
              <a:spcAft>
                <a:spcPts val="600"/>
              </a:spcAft>
              <a:buFont typeface="Arial" panose="020B0604020202020204" pitchFamily="34" charset="0"/>
              <a:buChar char="•"/>
              <a:defRPr sz="1400" b="0" i="0">
                <a:solidFill>
                  <a:srgbClr val="353746"/>
                </a:solidFill>
                <a:latin typeface="Raleway" pitchFamily="2" charset="77"/>
              </a:defRPr>
            </a:lvl4pPr>
            <a:lvl5pPr marL="1200150" indent="-285750">
              <a:lnSpc>
                <a:spcPct val="120000"/>
              </a:lnSpc>
              <a:spcAft>
                <a:spcPts val="600"/>
              </a:spcAft>
              <a:buFont typeface="Arial" panose="020B0604020202020204" pitchFamily="34" charset="0"/>
              <a:buChar char="•"/>
              <a:defRPr sz="1400" b="0" i="0">
                <a:solidFill>
                  <a:srgbClr val="353746"/>
                </a:solidFill>
                <a:latin typeface="Raleway"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7">
            <a:extLst>
              <a:ext uri="{FF2B5EF4-FFF2-40B4-BE49-F238E27FC236}">
                <a16:creationId xmlns:a16="http://schemas.microsoft.com/office/drawing/2014/main" id="{D31DC6AF-58D3-4A4B-B3A3-C24A30559EC7}"/>
              </a:ext>
            </a:extLst>
          </p:cNvPr>
          <p:cNvGrpSpPr/>
          <p:nvPr userDrawn="1"/>
        </p:nvGrpSpPr>
        <p:grpSpPr>
          <a:xfrm>
            <a:off x="10734518" y="296596"/>
            <a:ext cx="1064164" cy="338640"/>
            <a:chOff x="10734518" y="296596"/>
            <a:chExt cx="1064164" cy="338640"/>
          </a:xfrm>
          <a:solidFill>
            <a:srgbClr val="9798A5">
              <a:alpha val="60000"/>
            </a:srgbClr>
          </a:solidFill>
        </p:grpSpPr>
        <p:sp>
          <p:nvSpPr>
            <p:cNvPr id="10" name="Freeform 9">
              <a:extLst>
                <a:ext uri="{FF2B5EF4-FFF2-40B4-BE49-F238E27FC236}">
                  <a16:creationId xmlns:a16="http://schemas.microsoft.com/office/drawing/2014/main" id="{6CB0C443-BD90-8947-873E-210959585C88}"/>
                </a:ext>
              </a:extLst>
            </p:cNvPr>
            <p:cNvSpPr/>
            <p:nvPr/>
          </p:nvSpPr>
          <p:spPr>
            <a:xfrm>
              <a:off x="11150291" y="296596"/>
              <a:ext cx="179933" cy="277802"/>
            </a:xfrm>
            <a:custGeom>
              <a:avLst/>
              <a:gdLst>
                <a:gd name="connsiteX0" fmla="*/ 94378 w 179933"/>
                <a:gd name="connsiteY0" fmla="*/ 90891 h 277802"/>
                <a:gd name="connsiteX1" fmla="*/ 34319 w 179933"/>
                <a:gd name="connsiteY1" fmla="*/ 90891 h 277802"/>
                <a:gd name="connsiteX2" fmla="*/ 34319 w 179933"/>
                <a:gd name="connsiteY2" fmla="*/ 17103 h 277802"/>
                <a:gd name="connsiteX3" fmla="*/ 34319 w 179933"/>
                <a:gd name="connsiteY3" fmla="*/ 17103 h 277802"/>
                <a:gd name="connsiteX4" fmla="*/ 17160 w 179933"/>
                <a:gd name="connsiteY4" fmla="*/ 0 h 277802"/>
                <a:gd name="connsiteX5" fmla="*/ 0 w 179933"/>
                <a:gd name="connsiteY5" fmla="*/ 17103 h 277802"/>
                <a:gd name="connsiteX6" fmla="*/ 0 w 179933"/>
                <a:gd name="connsiteY6" fmla="*/ 17103 h 277802"/>
                <a:gd name="connsiteX7" fmla="*/ 0 w 179933"/>
                <a:gd name="connsiteY7" fmla="*/ 260455 h 277802"/>
                <a:gd name="connsiteX8" fmla="*/ 17160 w 179933"/>
                <a:gd name="connsiteY8" fmla="*/ 277559 h 277802"/>
                <a:gd name="connsiteX9" fmla="*/ 34319 w 179933"/>
                <a:gd name="connsiteY9" fmla="*/ 260455 h 277802"/>
                <a:gd name="connsiteX10" fmla="*/ 34319 w 179933"/>
                <a:gd name="connsiteY10" fmla="*/ 123631 h 277802"/>
                <a:gd name="connsiteX11" fmla="*/ 94378 w 179933"/>
                <a:gd name="connsiteY11" fmla="*/ 123631 h 277802"/>
                <a:gd name="connsiteX12" fmla="*/ 145612 w 179933"/>
                <a:gd name="connsiteY12" fmla="*/ 165167 h 277802"/>
                <a:gd name="connsiteX13" fmla="*/ 145612 w 179933"/>
                <a:gd name="connsiteY13" fmla="*/ 260700 h 277802"/>
                <a:gd name="connsiteX14" fmla="*/ 145612 w 179933"/>
                <a:gd name="connsiteY14" fmla="*/ 260700 h 277802"/>
                <a:gd name="connsiteX15" fmla="*/ 162772 w 179933"/>
                <a:gd name="connsiteY15" fmla="*/ 277803 h 277802"/>
                <a:gd name="connsiteX16" fmla="*/ 179932 w 179933"/>
                <a:gd name="connsiteY16" fmla="*/ 260700 h 277802"/>
                <a:gd name="connsiteX17" fmla="*/ 179932 w 179933"/>
                <a:gd name="connsiteY17" fmla="*/ 165167 h 277802"/>
                <a:gd name="connsiteX18" fmla="*/ 94378 w 179933"/>
                <a:gd name="connsiteY18" fmla="*/ 90891 h 27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933" h="277802">
                  <a:moveTo>
                    <a:pt x="94378" y="90891"/>
                  </a:moveTo>
                  <a:lnTo>
                    <a:pt x="34319" y="90891"/>
                  </a:lnTo>
                  <a:lnTo>
                    <a:pt x="34319" y="17103"/>
                  </a:lnTo>
                  <a:lnTo>
                    <a:pt x="34319" y="17103"/>
                  </a:lnTo>
                  <a:cubicBezTo>
                    <a:pt x="34319" y="7574"/>
                    <a:pt x="26720" y="0"/>
                    <a:pt x="17160" y="0"/>
                  </a:cubicBezTo>
                  <a:cubicBezTo>
                    <a:pt x="7599" y="0"/>
                    <a:pt x="0" y="7574"/>
                    <a:pt x="0" y="17103"/>
                  </a:cubicBezTo>
                  <a:lnTo>
                    <a:pt x="0" y="17103"/>
                  </a:lnTo>
                  <a:lnTo>
                    <a:pt x="0" y="260455"/>
                  </a:lnTo>
                  <a:cubicBezTo>
                    <a:pt x="0" y="269984"/>
                    <a:pt x="7599" y="277559"/>
                    <a:pt x="17160" y="277559"/>
                  </a:cubicBezTo>
                  <a:cubicBezTo>
                    <a:pt x="26720" y="277559"/>
                    <a:pt x="34319" y="269984"/>
                    <a:pt x="34319" y="260455"/>
                  </a:cubicBezTo>
                  <a:lnTo>
                    <a:pt x="34319" y="123631"/>
                  </a:lnTo>
                  <a:lnTo>
                    <a:pt x="94378" y="123631"/>
                  </a:lnTo>
                  <a:cubicBezTo>
                    <a:pt x="129923" y="123631"/>
                    <a:pt x="145612" y="139024"/>
                    <a:pt x="145612" y="165167"/>
                  </a:cubicBezTo>
                  <a:lnTo>
                    <a:pt x="145612" y="260700"/>
                  </a:lnTo>
                  <a:lnTo>
                    <a:pt x="145612" y="260700"/>
                  </a:lnTo>
                  <a:cubicBezTo>
                    <a:pt x="145612" y="270229"/>
                    <a:pt x="153212" y="277803"/>
                    <a:pt x="162772" y="277803"/>
                  </a:cubicBezTo>
                  <a:cubicBezTo>
                    <a:pt x="172332" y="277803"/>
                    <a:pt x="179932" y="270229"/>
                    <a:pt x="179932" y="260700"/>
                  </a:cubicBezTo>
                  <a:lnTo>
                    <a:pt x="179932" y="165167"/>
                  </a:lnTo>
                  <a:cubicBezTo>
                    <a:pt x="180177" y="118500"/>
                    <a:pt x="151986" y="90891"/>
                    <a:pt x="94378" y="90891"/>
                  </a:cubicBezTo>
                  <a:close/>
                </a:path>
              </a:pathLst>
            </a:custGeom>
            <a:solidFill>
              <a:srgbClr val="9798A5">
                <a:alpha val="60000"/>
              </a:srgbClr>
            </a:solidFill>
            <a:ln w="2436"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37A13AEC-258D-0C4D-B9D5-E3173B5D3C52}"/>
                </a:ext>
              </a:extLst>
            </p:cNvPr>
            <p:cNvSpPr/>
            <p:nvPr/>
          </p:nvSpPr>
          <p:spPr>
            <a:xfrm>
              <a:off x="11369690" y="389441"/>
              <a:ext cx="189737" cy="245795"/>
            </a:xfrm>
            <a:custGeom>
              <a:avLst/>
              <a:gdLst>
                <a:gd name="connsiteX0" fmla="*/ 125021 w 189737"/>
                <a:gd name="connsiteY0" fmla="*/ 0 h 245795"/>
                <a:gd name="connsiteX1" fmla="*/ 76238 w 189737"/>
                <a:gd name="connsiteY1" fmla="*/ 0 h 245795"/>
                <a:gd name="connsiteX2" fmla="*/ 0 w 189737"/>
                <a:gd name="connsiteY2" fmla="*/ 83805 h 245795"/>
                <a:gd name="connsiteX3" fmla="*/ 76238 w 189737"/>
                <a:gd name="connsiteY3" fmla="*/ 168099 h 245795"/>
                <a:gd name="connsiteX4" fmla="*/ 153947 w 189737"/>
                <a:gd name="connsiteY4" fmla="*/ 168099 h 245795"/>
                <a:gd name="connsiteX5" fmla="*/ 153947 w 189737"/>
                <a:gd name="connsiteY5" fmla="*/ 176162 h 245795"/>
                <a:gd name="connsiteX6" fmla="*/ 118892 w 189737"/>
                <a:gd name="connsiteY6" fmla="*/ 211834 h 245795"/>
                <a:gd name="connsiteX7" fmla="*/ 18140 w 189737"/>
                <a:gd name="connsiteY7" fmla="*/ 211834 h 245795"/>
                <a:gd name="connsiteX8" fmla="*/ 490 w 189737"/>
                <a:gd name="connsiteY8" fmla="*/ 228204 h 245795"/>
                <a:gd name="connsiteX9" fmla="*/ 16915 w 189737"/>
                <a:gd name="connsiteY9" fmla="*/ 245796 h 245795"/>
                <a:gd name="connsiteX10" fmla="*/ 18140 w 189737"/>
                <a:gd name="connsiteY10" fmla="*/ 245796 h 245795"/>
                <a:gd name="connsiteX11" fmla="*/ 123059 w 189737"/>
                <a:gd name="connsiteY11" fmla="*/ 245796 h 245795"/>
                <a:gd name="connsiteX12" fmla="*/ 189737 w 189737"/>
                <a:gd name="connsiteY12" fmla="*/ 176406 h 245795"/>
                <a:gd name="connsiteX13" fmla="*/ 189737 w 189737"/>
                <a:gd name="connsiteY13" fmla="*/ 75009 h 245795"/>
                <a:gd name="connsiteX14" fmla="*/ 125021 w 189737"/>
                <a:gd name="connsiteY14" fmla="*/ 0 h 245795"/>
                <a:gd name="connsiteX15" fmla="*/ 153947 w 189737"/>
                <a:gd name="connsiteY15" fmla="*/ 136092 h 245795"/>
                <a:gd name="connsiteX16" fmla="*/ 79670 w 189737"/>
                <a:gd name="connsiteY16" fmla="*/ 136092 h 245795"/>
                <a:gd name="connsiteX17" fmla="*/ 35545 w 189737"/>
                <a:gd name="connsiteY17" fmla="*/ 85027 h 245795"/>
                <a:gd name="connsiteX18" fmla="*/ 79670 w 189737"/>
                <a:gd name="connsiteY18" fmla="*/ 33962 h 245795"/>
                <a:gd name="connsiteX19" fmla="*/ 114725 w 189737"/>
                <a:gd name="connsiteY19" fmla="*/ 33962 h 245795"/>
                <a:gd name="connsiteX20" fmla="*/ 153947 w 189737"/>
                <a:gd name="connsiteY20" fmla="*/ 74765 h 245795"/>
                <a:gd name="connsiteX21" fmla="*/ 153947 w 189737"/>
                <a:gd name="connsiteY21" fmla="*/ 136092 h 24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9737" h="245795">
                  <a:moveTo>
                    <a:pt x="125021" y="0"/>
                  </a:moveTo>
                  <a:lnTo>
                    <a:pt x="76238" y="0"/>
                  </a:lnTo>
                  <a:cubicBezTo>
                    <a:pt x="29171" y="0"/>
                    <a:pt x="0" y="27121"/>
                    <a:pt x="0" y="83805"/>
                  </a:cubicBezTo>
                  <a:cubicBezTo>
                    <a:pt x="0" y="140490"/>
                    <a:pt x="29417" y="168099"/>
                    <a:pt x="76238" y="168099"/>
                  </a:cubicBezTo>
                  <a:lnTo>
                    <a:pt x="153947" y="168099"/>
                  </a:lnTo>
                  <a:lnTo>
                    <a:pt x="153947" y="176162"/>
                  </a:lnTo>
                  <a:cubicBezTo>
                    <a:pt x="153947" y="201328"/>
                    <a:pt x="145367" y="211834"/>
                    <a:pt x="118892" y="211834"/>
                  </a:cubicBezTo>
                  <a:lnTo>
                    <a:pt x="18140" y="211834"/>
                  </a:lnTo>
                  <a:cubicBezTo>
                    <a:pt x="8825" y="211590"/>
                    <a:pt x="735" y="218675"/>
                    <a:pt x="490" y="228204"/>
                  </a:cubicBezTo>
                  <a:cubicBezTo>
                    <a:pt x="245" y="237488"/>
                    <a:pt x="7354" y="245551"/>
                    <a:pt x="16915" y="245796"/>
                  </a:cubicBezTo>
                  <a:cubicBezTo>
                    <a:pt x="17405" y="245796"/>
                    <a:pt x="17895" y="245796"/>
                    <a:pt x="18140" y="245796"/>
                  </a:cubicBezTo>
                  <a:lnTo>
                    <a:pt x="123059" y="245796"/>
                  </a:lnTo>
                  <a:cubicBezTo>
                    <a:pt x="172332" y="245796"/>
                    <a:pt x="189737" y="226249"/>
                    <a:pt x="189737" y="176406"/>
                  </a:cubicBezTo>
                  <a:lnTo>
                    <a:pt x="189737" y="75009"/>
                  </a:lnTo>
                  <a:cubicBezTo>
                    <a:pt x="189492" y="24433"/>
                    <a:pt x="166939" y="0"/>
                    <a:pt x="125021" y="0"/>
                  </a:cubicBezTo>
                  <a:close/>
                  <a:moveTo>
                    <a:pt x="153947" y="136092"/>
                  </a:moveTo>
                  <a:lnTo>
                    <a:pt x="79670" y="136092"/>
                  </a:lnTo>
                  <a:cubicBezTo>
                    <a:pt x="49273" y="136092"/>
                    <a:pt x="35545" y="120699"/>
                    <a:pt x="35545" y="85027"/>
                  </a:cubicBezTo>
                  <a:cubicBezTo>
                    <a:pt x="35545" y="49355"/>
                    <a:pt x="49273" y="33962"/>
                    <a:pt x="79670" y="33962"/>
                  </a:cubicBezTo>
                  <a:lnTo>
                    <a:pt x="114725" y="33962"/>
                  </a:lnTo>
                  <a:cubicBezTo>
                    <a:pt x="142916" y="33962"/>
                    <a:pt x="153947" y="46178"/>
                    <a:pt x="153947" y="74765"/>
                  </a:cubicBezTo>
                  <a:lnTo>
                    <a:pt x="153947" y="136092"/>
                  </a:lnTo>
                  <a:close/>
                </a:path>
              </a:pathLst>
            </a:custGeom>
            <a:solidFill>
              <a:srgbClr val="9798A5">
                <a:alpha val="60000"/>
              </a:srgbClr>
            </a:solidFill>
            <a:ln w="2436"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EB1B4F1-375E-5047-BA4A-AA0A811831A3}"/>
                </a:ext>
              </a:extLst>
            </p:cNvPr>
            <p:cNvSpPr/>
            <p:nvPr/>
          </p:nvSpPr>
          <p:spPr>
            <a:xfrm>
              <a:off x="11600099" y="389441"/>
              <a:ext cx="198583" cy="185201"/>
            </a:xfrm>
            <a:custGeom>
              <a:avLst/>
              <a:gdLst>
                <a:gd name="connsiteX0" fmla="*/ 77976 w 198583"/>
                <a:gd name="connsiteY0" fmla="*/ 35672 h 185201"/>
                <a:gd name="connsiteX1" fmla="*/ 180689 w 198583"/>
                <a:gd name="connsiteY1" fmla="*/ 35672 h 185201"/>
                <a:gd name="connsiteX2" fmla="*/ 198584 w 198583"/>
                <a:gd name="connsiteY2" fmla="*/ 17836 h 185201"/>
                <a:gd name="connsiteX3" fmla="*/ 180689 w 198583"/>
                <a:gd name="connsiteY3" fmla="*/ 0 h 185201"/>
                <a:gd name="connsiteX4" fmla="*/ 180689 w 198583"/>
                <a:gd name="connsiteY4" fmla="*/ 0 h 185201"/>
                <a:gd name="connsiteX5" fmla="*/ 77731 w 198583"/>
                <a:gd name="connsiteY5" fmla="*/ 0 h 185201"/>
                <a:gd name="connsiteX6" fmla="*/ 17181 w 198583"/>
                <a:gd name="connsiteY6" fmla="*/ 53997 h 185201"/>
                <a:gd name="connsiteX7" fmla="*/ 81163 w 198583"/>
                <a:gd name="connsiteY7" fmla="*/ 107994 h 185201"/>
                <a:gd name="connsiteX8" fmla="*/ 125042 w 198583"/>
                <a:gd name="connsiteY8" fmla="*/ 107994 h 185201"/>
                <a:gd name="connsiteX9" fmla="*/ 151517 w 198583"/>
                <a:gd name="connsiteY9" fmla="*/ 128762 h 185201"/>
                <a:gd name="connsiteX10" fmla="*/ 127249 w 198583"/>
                <a:gd name="connsiteY10" fmla="*/ 149041 h 185201"/>
                <a:gd name="connsiteX11" fmla="*/ 18897 w 198583"/>
                <a:gd name="connsiteY11" fmla="*/ 149041 h 185201"/>
                <a:gd name="connsiteX12" fmla="*/ 22 w 198583"/>
                <a:gd name="connsiteY12" fmla="*/ 166389 h 185201"/>
                <a:gd name="connsiteX13" fmla="*/ 17427 w 198583"/>
                <a:gd name="connsiteY13" fmla="*/ 185202 h 185201"/>
                <a:gd name="connsiteX14" fmla="*/ 18652 w 198583"/>
                <a:gd name="connsiteY14" fmla="*/ 185202 h 185201"/>
                <a:gd name="connsiteX15" fmla="*/ 127249 w 198583"/>
                <a:gd name="connsiteY15" fmla="*/ 185202 h 185201"/>
                <a:gd name="connsiteX16" fmla="*/ 188043 w 198583"/>
                <a:gd name="connsiteY16" fmla="*/ 129006 h 185201"/>
                <a:gd name="connsiteX17" fmla="*/ 123817 w 198583"/>
                <a:gd name="connsiteY17" fmla="*/ 76720 h 185201"/>
                <a:gd name="connsiteX18" fmla="*/ 80182 w 198583"/>
                <a:gd name="connsiteY18" fmla="*/ 76720 h 185201"/>
                <a:gd name="connsiteX19" fmla="*/ 53707 w 198583"/>
                <a:gd name="connsiteY19" fmla="*/ 56684 h 185201"/>
                <a:gd name="connsiteX20" fmla="*/ 77976 w 198583"/>
                <a:gd name="connsiteY20" fmla="*/ 35672 h 18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583" h="185201">
                  <a:moveTo>
                    <a:pt x="77976" y="35672"/>
                  </a:moveTo>
                  <a:lnTo>
                    <a:pt x="180689" y="35672"/>
                  </a:lnTo>
                  <a:cubicBezTo>
                    <a:pt x="190494" y="35672"/>
                    <a:pt x="198584" y="27609"/>
                    <a:pt x="198584" y="17836"/>
                  </a:cubicBezTo>
                  <a:cubicBezTo>
                    <a:pt x="198584" y="8063"/>
                    <a:pt x="190494" y="0"/>
                    <a:pt x="180689" y="0"/>
                  </a:cubicBezTo>
                  <a:cubicBezTo>
                    <a:pt x="180689" y="0"/>
                    <a:pt x="180689" y="0"/>
                    <a:pt x="180689" y="0"/>
                  </a:cubicBezTo>
                  <a:lnTo>
                    <a:pt x="77731" y="0"/>
                  </a:lnTo>
                  <a:cubicBezTo>
                    <a:pt x="34586" y="0"/>
                    <a:pt x="17181" y="20768"/>
                    <a:pt x="17181" y="53997"/>
                  </a:cubicBezTo>
                  <a:cubicBezTo>
                    <a:pt x="17181" y="82339"/>
                    <a:pt x="29929" y="107994"/>
                    <a:pt x="81163" y="107994"/>
                  </a:cubicBezTo>
                  <a:lnTo>
                    <a:pt x="125042" y="107994"/>
                  </a:lnTo>
                  <a:cubicBezTo>
                    <a:pt x="143673" y="107994"/>
                    <a:pt x="151517" y="113858"/>
                    <a:pt x="151517" y="128762"/>
                  </a:cubicBezTo>
                  <a:cubicBezTo>
                    <a:pt x="151517" y="143666"/>
                    <a:pt x="144408" y="149041"/>
                    <a:pt x="127249" y="149041"/>
                  </a:cubicBezTo>
                  <a:lnTo>
                    <a:pt x="18897" y="149041"/>
                  </a:lnTo>
                  <a:cubicBezTo>
                    <a:pt x="8847" y="148552"/>
                    <a:pt x="512" y="156371"/>
                    <a:pt x="22" y="166389"/>
                  </a:cubicBezTo>
                  <a:cubicBezTo>
                    <a:pt x="-469" y="176406"/>
                    <a:pt x="7376" y="184713"/>
                    <a:pt x="17427" y="185202"/>
                  </a:cubicBezTo>
                  <a:cubicBezTo>
                    <a:pt x="17917" y="185202"/>
                    <a:pt x="18407" y="185202"/>
                    <a:pt x="18652" y="185202"/>
                  </a:cubicBezTo>
                  <a:lnTo>
                    <a:pt x="127249" y="185202"/>
                  </a:lnTo>
                  <a:cubicBezTo>
                    <a:pt x="170883" y="185202"/>
                    <a:pt x="188043" y="161991"/>
                    <a:pt x="188043" y="129006"/>
                  </a:cubicBezTo>
                  <a:cubicBezTo>
                    <a:pt x="188043" y="100175"/>
                    <a:pt x="175051" y="76720"/>
                    <a:pt x="123817" y="76720"/>
                  </a:cubicBezTo>
                  <a:lnTo>
                    <a:pt x="80182" y="76720"/>
                  </a:lnTo>
                  <a:cubicBezTo>
                    <a:pt x="59345" y="76720"/>
                    <a:pt x="53707" y="69634"/>
                    <a:pt x="53707" y="56684"/>
                  </a:cubicBezTo>
                  <a:cubicBezTo>
                    <a:pt x="53707" y="42513"/>
                    <a:pt x="60816" y="35672"/>
                    <a:pt x="77976" y="35672"/>
                  </a:cubicBezTo>
                  <a:close/>
                </a:path>
              </a:pathLst>
            </a:custGeom>
            <a:solidFill>
              <a:srgbClr val="9798A5">
                <a:alpha val="60000"/>
              </a:srgbClr>
            </a:solidFill>
            <a:ln w="2436"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0071FE20-501D-2841-B2C3-5A747756441A}"/>
                </a:ext>
              </a:extLst>
            </p:cNvPr>
            <p:cNvSpPr/>
            <p:nvPr/>
          </p:nvSpPr>
          <p:spPr>
            <a:xfrm>
              <a:off x="10735303" y="349825"/>
              <a:ext cx="179378" cy="142204"/>
            </a:xfrm>
            <a:custGeom>
              <a:avLst/>
              <a:gdLst>
                <a:gd name="connsiteX0" fmla="*/ 161025 w 179378"/>
                <a:gd name="connsiteY0" fmla="*/ 2234 h 142204"/>
                <a:gd name="connsiteX1" fmla="*/ 4381 w 179378"/>
                <a:gd name="connsiteY1" fmla="*/ 122200 h 142204"/>
                <a:gd name="connsiteX2" fmla="*/ 2420 w 179378"/>
                <a:gd name="connsiteY2" fmla="*/ 137837 h 142204"/>
                <a:gd name="connsiteX3" fmla="*/ 18109 w 179378"/>
                <a:gd name="connsiteY3" fmla="*/ 139792 h 142204"/>
                <a:gd name="connsiteX4" fmla="*/ 174998 w 179378"/>
                <a:gd name="connsiteY4" fmla="*/ 19826 h 142204"/>
                <a:gd name="connsiteX5" fmla="*/ 176959 w 179378"/>
                <a:gd name="connsiteY5" fmla="*/ 4189 h 142204"/>
                <a:gd name="connsiteX6" fmla="*/ 176959 w 179378"/>
                <a:gd name="connsiteY6" fmla="*/ 4189 h 142204"/>
                <a:gd name="connsiteX7" fmla="*/ 161025 w 179378"/>
                <a:gd name="connsiteY7" fmla="*/ 2234 h 142204"/>
                <a:gd name="connsiteX8" fmla="*/ 161025 w 179378"/>
                <a:gd name="connsiteY8" fmla="*/ 2234 h 14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78" h="142204">
                  <a:moveTo>
                    <a:pt x="161025" y="2234"/>
                  </a:moveTo>
                  <a:lnTo>
                    <a:pt x="4381" y="122200"/>
                  </a:lnTo>
                  <a:cubicBezTo>
                    <a:pt x="-521" y="125865"/>
                    <a:pt x="-1502" y="132951"/>
                    <a:pt x="2420" y="137837"/>
                  </a:cubicBezTo>
                  <a:cubicBezTo>
                    <a:pt x="6342" y="142724"/>
                    <a:pt x="13206" y="143701"/>
                    <a:pt x="18109" y="139792"/>
                  </a:cubicBezTo>
                  <a:lnTo>
                    <a:pt x="174998" y="19826"/>
                  </a:lnTo>
                  <a:cubicBezTo>
                    <a:pt x="179900" y="16161"/>
                    <a:pt x="180881" y="9075"/>
                    <a:pt x="176959" y="4189"/>
                  </a:cubicBezTo>
                  <a:lnTo>
                    <a:pt x="176959" y="4189"/>
                  </a:lnTo>
                  <a:cubicBezTo>
                    <a:pt x="173037" y="-453"/>
                    <a:pt x="166173" y="-1431"/>
                    <a:pt x="161025" y="2234"/>
                  </a:cubicBezTo>
                  <a:cubicBezTo>
                    <a:pt x="161025" y="2234"/>
                    <a:pt x="161025" y="2234"/>
                    <a:pt x="161025" y="2234"/>
                  </a:cubicBezTo>
                  <a:close/>
                </a:path>
              </a:pathLst>
            </a:custGeom>
            <a:solidFill>
              <a:srgbClr val="9798A5">
                <a:alpha val="60000"/>
              </a:srgbClr>
            </a:solidFill>
            <a:ln w="2436"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C659B3F-2DFF-9B44-BC12-863D7B3264A4}"/>
                </a:ext>
              </a:extLst>
            </p:cNvPr>
            <p:cNvSpPr/>
            <p:nvPr/>
          </p:nvSpPr>
          <p:spPr>
            <a:xfrm>
              <a:off x="10735303" y="393138"/>
              <a:ext cx="191947" cy="152155"/>
            </a:xfrm>
            <a:custGeom>
              <a:avLst/>
              <a:gdLst>
                <a:gd name="connsiteX0" fmla="*/ 189706 w 191947"/>
                <a:gd name="connsiteY0" fmla="*/ 4367 h 152155"/>
                <a:gd name="connsiteX1" fmla="*/ 174017 w 191947"/>
                <a:gd name="connsiteY1" fmla="*/ 2412 h 152155"/>
                <a:gd name="connsiteX2" fmla="*/ 4381 w 191947"/>
                <a:gd name="connsiteY2" fmla="*/ 132151 h 152155"/>
                <a:gd name="connsiteX3" fmla="*/ 2420 w 191947"/>
                <a:gd name="connsiteY3" fmla="*/ 147788 h 152155"/>
                <a:gd name="connsiteX4" fmla="*/ 18109 w 191947"/>
                <a:gd name="connsiteY4" fmla="*/ 149743 h 152155"/>
                <a:gd name="connsiteX5" fmla="*/ 187745 w 191947"/>
                <a:gd name="connsiteY5" fmla="*/ 20004 h 152155"/>
                <a:gd name="connsiteX6" fmla="*/ 189706 w 191947"/>
                <a:gd name="connsiteY6" fmla="*/ 4367 h 15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947" h="152155">
                  <a:moveTo>
                    <a:pt x="189706" y="4367"/>
                  </a:moveTo>
                  <a:cubicBezTo>
                    <a:pt x="186029" y="-520"/>
                    <a:pt x="178920" y="-1497"/>
                    <a:pt x="174017" y="2412"/>
                  </a:cubicBezTo>
                  <a:lnTo>
                    <a:pt x="4381" y="132151"/>
                  </a:lnTo>
                  <a:cubicBezTo>
                    <a:pt x="-521" y="135816"/>
                    <a:pt x="-1502" y="142902"/>
                    <a:pt x="2420" y="147788"/>
                  </a:cubicBezTo>
                  <a:cubicBezTo>
                    <a:pt x="6097" y="152675"/>
                    <a:pt x="13206" y="153652"/>
                    <a:pt x="18109" y="149743"/>
                  </a:cubicBezTo>
                  <a:lnTo>
                    <a:pt x="187745" y="20004"/>
                  </a:lnTo>
                  <a:cubicBezTo>
                    <a:pt x="192403" y="16339"/>
                    <a:pt x="193383" y="9253"/>
                    <a:pt x="189706" y="4367"/>
                  </a:cubicBezTo>
                  <a:close/>
                </a:path>
              </a:pathLst>
            </a:custGeom>
            <a:solidFill>
              <a:srgbClr val="9798A5">
                <a:alpha val="60000"/>
              </a:srgbClr>
            </a:solidFill>
            <a:ln w="2436"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5E5018F9-4245-D44A-8921-86D44A3D719B}"/>
                </a:ext>
              </a:extLst>
            </p:cNvPr>
            <p:cNvSpPr/>
            <p:nvPr/>
          </p:nvSpPr>
          <p:spPr>
            <a:xfrm>
              <a:off x="10734518" y="296841"/>
              <a:ext cx="282698" cy="159444"/>
            </a:xfrm>
            <a:custGeom>
              <a:avLst/>
              <a:gdLst>
                <a:gd name="connsiteX0" fmla="*/ 2225 w 282698"/>
                <a:gd name="connsiteY0" fmla="*/ 137802 h 159444"/>
                <a:gd name="connsiteX1" fmla="*/ 17914 w 282698"/>
                <a:gd name="connsiteY1" fmla="*/ 139757 h 159444"/>
                <a:gd name="connsiteX2" fmla="*/ 17914 w 282698"/>
                <a:gd name="connsiteY2" fmla="*/ 139757 h 159444"/>
                <a:gd name="connsiteX3" fmla="*/ 167938 w 282698"/>
                <a:gd name="connsiteY3" fmla="*/ 25166 h 159444"/>
                <a:gd name="connsiteX4" fmla="*/ 253492 w 282698"/>
                <a:gd name="connsiteY4" fmla="*/ 90402 h 159444"/>
                <a:gd name="connsiteX5" fmla="*/ 190001 w 282698"/>
                <a:gd name="connsiteY5" fmla="*/ 139024 h 159444"/>
                <a:gd name="connsiteX6" fmla="*/ 186814 w 282698"/>
                <a:gd name="connsiteY6" fmla="*/ 154416 h 159444"/>
                <a:gd name="connsiteX7" fmla="*/ 202258 w 282698"/>
                <a:gd name="connsiteY7" fmla="*/ 157593 h 159444"/>
                <a:gd name="connsiteX8" fmla="*/ 203483 w 282698"/>
                <a:gd name="connsiteY8" fmla="*/ 156615 h 159444"/>
                <a:gd name="connsiteX9" fmla="*/ 278496 w 282698"/>
                <a:gd name="connsiteY9" fmla="*/ 99198 h 159444"/>
                <a:gd name="connsiteX10" fmla="*/ 278496 w 282698"/>
                <a:gd name="connsiteY10" fmla="*/ 99198 h 159444"/>
                <a:gd name="connsiteX11" fmla="*/ 279231 w 282698"/>
                <a:gd name="connsiteY11" fmla="*/ 98465 h 159444"/>
                <a:gd name="connsiteX12" fmla="*/ 279231 w 282698"/>
                <a:gd name="connsiteY12" fmla="*/ 98465 h 159444"/>
                <a:gd name="connsiteX13" fmla="*/ 280457 w 282698"/>
                <a:gd name="connsiteY13" fmla="*/ 97243 h 159444"/>
                <a:gd name="connsiteX14" fmla="*/ 278496 w 282698"/>
                <a:gd name="connsiteY14" fmla="*/ 81606 h 159444"/>
                <a:gd name="connsiteX15" fmla="*/ 174802 w 282698"/>
                <a:gd name="connsiteY15" fmla="*/ 2199 h 159444"/>
                <a:gd name="connsiteX16" fmla="*/ 169409 w 282698"/>
                <a:gd name="connsiteY16" fmla="*/ 0 h 159444"/>
                <a:gd name="connsiteX17" fmla="*/ 169409 w 282698"/>
                <a:gd name="connsiteY17" fmla="*/ 0 h 159444"/>
                <a:gd name="connsiteX18" fmla="*/ 168429 w 282698"/>
                <a:gd name="connsiteY18" fmla="*/ 0 h 159444"/>
                <a:gd name="connsiteX19" fmla="*/ 167448 w 282698"/>
                <a:gd name="connsiteY19" fmla="*/ 0 h 159444"/>
                <a:gd name="connsiteX20" fmla="*/ 166713 w 282698"/>
                <a:gd name="connsiteY20" fmla="*/ 0 h 159444"/>
                <a:gd name="connsiteX21" fmla="*/ 166713 w 282698"/>
                <a:gd name="connsiteY21" fmla="*/ 0 h 159444"/>
                <a:gd name="connsiteX22" fmla="*/ 161320 w 282698"/>
                <a:gd name="connsiteY22" fmla="*/ 2199 h 159444"/>
                <a:gd name="connsiteX23" fmla="*/ 4431 w 282698"/>
                <a:gd name="connsiteY23" fmla="*/ 122165 h 159444"/>
                <a:gd name="connsiteX24" fmla="*/ 2225 w 282698"/>
                <a:gd name="connsiteY24" fmla="*/ 137802 h 159444"/>
                <a:gd name="connsiteX25" fmla="*/ 2225 w 282698"/>
                <a:gd name="connsiteY25" fmla="*/ 137802 h 15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698" h="159444">
                  <a:moveTo>
                    <a:pt x="2225" y="137802"/>
                  </a:moveTo>
                  <a:cubicBezTo>
                    <a:pt x="5902" y="142689"/>
                    <a:pt x="13011" y="143666"/>
                    <a:pt x="17914" y="139757"/>
                  </a:cubicBezTo>
                  <a:cubicBezTo>
                    <a:pt x="17914" y="139757"/>
                    <a:pt x="17914" y="139757"/>
                    <a:pt x="17914" y="139757"/>
                  </a:cubicBezTo>
                  <a:lnTo>
                    <a:pt x="167938" y="25166"/>
                  </a:lnTo>
                  <a:lnTo>
                    <a:pt x="253492" y="90402"/>
                  </a:lnTo>
                  <a:lnTo>
                    <a:pt x="190001" y="139024"/>
                  </a:lnTo>
                  <a:cubicBezTo>
                    <a:pt x="184853" y="142444"/>
                    <a:pt x="183382" y="149285"/>
                    <a:pt x="186814" y="154416"/>
                  </a:cubicBezTo>
                  <a:cubicBezTo>
                    <a:pt x="190246" y="159547"/>
                    <a:pt x="197110" y="161013"/>
                    <a:pt x="202258" y="157593"/>
                  </a:cubicBezTo>
                  <a:cubicBezTo>
                    <a:pt x="202748" y="157348"/>
                    <a:pt x="203238" y="156860"/>
                    <a:pt x="203483" y="156615"/>
                  </a:cubicBezTo>
                  <a:lnTo>
                    <a:pt x="278496" y="99198"/>
                  </a:lnTo>
                  <a:lnTo>
                    <a:pt x="278496" y="99198"/>
                  </a:lnTo>
                  <a:lnTo>
                    <a:pt x="279231" y="98465"/>
                  </a:lnTo>
                  <a:lnTo>
                    <a:pt x="279231" y="98465"/>
                  </a:lnTo>
                  <a:cubicBezTo>
                    <a:pt x="279721" y="97976"/>
                    <a:pt x="279967" y="97732"/>
                    <a:pt x="280457" y="97243"/>
                  </a:cubicBezTo>
                  <a:cubicBezTo>
                    <a:pt x="284134" y="92357"/>
                    <a:pt x="283153" y="85271"/>
                    <a:pt x="278496" y="81606"/>
                  </a:cubicBezTo>
                  <a:lnTo>
                    <a:pt x="174802" y="2199"/>
                  </a:lnTo>
                  <a:cubicBezTo>
                    <a:pt x="173331" y="977"/>
                    <a:pt x="171370" y="244"/>
                    <a:pt x="169409" y="0"/>
                  </a:cubicBezTo>
                  <a:lnTo>
                    <a:pt x="169409" y="0"/>
                  </a:lnTo>
                  <a:lnTo>
                    <a:pt x="168429" y="0"/>
                  </a:lnTo>
                  <a:lnTo>
                    <a:pt x="167448" y="0"/>
                  </a:lnTo>
                  <a:lnTo>
                    <a:pt x="166713" y="0"/>
                  </a:lnTo>
                  <a:lnTo>
                    <a:pt x="166713" y="0"/>
                  </a:lnTo>
                  <a:cubicBezTo>
                    <a:pt x="164752" y="244"/>
                    <a:pt x="163036" y="977"/>
                    <a:pt x="161320" y="2199"/>
                  </a:cubicBezTo>
                  <a:lnTo>
                    <a:pt x="4431" y="122165"/>
                  </a:lnTo>
                  <a:cubicBezTo>
                    <a:pt x="-472" y="125830"/>
                    <a:pt x="-1452" y="132915"/>
                    <a:pt x="2225" y="137802"/>
                  </a:cubicBezTo>
                  <a:cubicBezTo>
                    <a:pt x="2225" y="137802"/>
                    <a:pt x="2225" y="137802"/>
                    <a:pt x="2225" y="137802"/>
                  </a:cubicBezTo>
                  <a:close/>
                </a:path>
              </a:pathLst>
            </a:custGeom>
            <a:solidFill>
              <a:srgbClr val="9798A5">
                <a:alpha val="60000"/>
              </a:srgbClr>
            </a:solidFill>
            <a:ln w="2436"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93EE559-35E8-524E-BA7E-90F1925F6606}"/>
                </a:ext>
              </a:extLst>
            </p:cNvPr>
            <p:cNvSpPr/>
            <p:nvPr/>
          </p:nvSpPr>
          <p:spPr>
            <a:xfrm>
              <a:off x="10892682" y="439738"/>
              <a:ext cx="179378" cy="142204"/>
            </a:xfrm>
            <a:custGeom>
              <a:avLst/>
              <a:gdLst>
                <a:gd name="connsiteX0" fmla="*/ 161270 w 179378"/>
                <a:gd name="connsiteY0" fmla="*/ 2234 h 142204"/>
                <a:gd name="connsiteX1" fmla="*/ 4381 w 179378"/>
                <a:gd name="connsiteY1" fmla="*/ 122200 h 142204"/>
                <a:gd name="connsiteX2" fmla="*/ 2420 w 179378"/>
                <a:gd name="connsiteY2" fmla="*/ 137837 h 142204"/>
                <a:gd name="connsiteX3" fmla="*/ 2420 w 179378"/>
                <a:gd name="connsiteY3" fmla="*/ 137837 h 142204"/>
                <a:gd name="connsiteX4" fmla="*/ 18109 w 179378"/>
                <a:gd name="connsiteY4" fmla="*/ 139792 h 142204"/>
                <a:gd name="connsiteX5" fmla="*/ 174998 w 179378"/>
                <a:gd name="connsiteY5" fmla="*/ 19826 h 142204"/>
                <a:gd name="connsiteX6" fmla="*/ 176959 w 179378"/>
                <a:gd name="connsiteY6" fmla="*/ 4189 h 142204"/>
                <a:gd name="connsiteX7" fmla="*/ 161270 w 179378"/>
                <a:gd name="connsiteY7" fmla="*/ 2234 h 142204"/>
                <a:gd name="connsiteX8" fmla="*/ 161270 w 179378"/>
                <a:gd name="connsiteY8" fmla="*/ 2234 h 14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78" h="142204">
                  <a:moveTo>
                    <a:pt x="161270" y="2234"/>
                  </a:moveTo>
                  <a:lnTo>
                    <a:pt x="4381" y="122200"/>
                  </a:lnTo>
                  <a:cubicBezTo>
                    <a:pt x="-521" y="125865"/>
                    <a:pt x="-1502" y="132951"/>
                    <a:pt x="2420" y="137837"/>
                  </a:cubicBezTo>
                  <a:lnTo>
                    <a:pt x="2420" y="137837"/>
                  </a:lnTo>
                  <a:cubicBezTo>
                    <a:pt x="6097" y="142724"/>
                    <a:pt x="13206" y="143701"/>
                    <a:pt x="18109" y="139792"/>
                  </a:cubicBezTo>
                  <a:lnTo>
                    <a:pt x="174998" y="19826"/>
                  </a:lnTo>
                  <a:cubicBezTo>
                    <a:pt x="179900" y="16161"/>
                    <a:pt x="180881" y="9075"/>
                    <a:pt x="176959" y="4189"/>
                  </a:cubicBezTo>
                  <a:cubicBezTo>
                    <a:pt x="173037" y="-453"/>
                    <a:pt x="166173" y="-1431"/>
                    <a:pt x="161270" y="2234"/>
                  </a:cubicBezTo>
                  <a:lnTo>
                    <a:pt x="161270" y="2234"/>
                  </a:lnTo>
                  <a:close/>
                </a:path>
              </a:pathLst>
            </a:custGeom>
            <a:solidFill>
              <a:srgbClr val="9798A5">
                <a:alpha val="60000"/>
              </a:srgbClr>
            </a:solidFill>
            <a:ln w="2436"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4E68E75E-36D9-F54D-98C2-AE2F7736124E}"/>
                </a:ext>
              </a:extLst>
            </p:cNvPr>
            <p:cNvSpPr/>
            <p:nvPr/>
          </p:nvSpPr>
          <p:spPr>
            <a:xfrm>
              <a:off x="10879885" y="386296"/>
              <a:ext cx="192175" cy="152155"/>
            </a:xfrm>
            <a:custGeom>
              <a:avLst/>
              <a:gdLst>
                <a:gd name="connsiteX0" fmla="*/ 2225 w 192175"/>
                <a:gd name="connsiteY0" fmla="*/ 147788 h 152155"/>
                <a:gd name="connsiteX1" fmla="*/ 17914 w 192175"/>
                <a:gd name="connsiteY1" fmla="*/ 149743 h 152155"/>
                <a:gd name="connsiteX2" fmla="*/ 187795 w 192175"/>
                <a:gd name="connsiteY2" fmla="*/ 20004 h 152155"/>
                <a:gd name="connsiteX3" fmla="*/ 189756 w 192175"/>
                <a:gd name="connsiteY3" fmla="*/ 4367 h 152155"/>
                <a:gd name="connsiteX4" fmla="*/ 174067 w 192175"/>
                <a:gd name="connsiteY4" fmla="*/ 2412 h 152155"/>
                <a:gd name="connsiteX5" fmla="*/ 4431 w 192175"/>
                <a:gd name="connsiteY5" fmla="*/ 132151 h 152155"/>
                <a:gd name="connsiteX6" fmla="*/ 2225 w 192175"/>
                <a:gd name="connsiteY6" fmla="*/ 147788 h 15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175" h="152155">
                  <a:moveTo>
                    <a:pt x="2225" y="147788"/>
                  </a:moveTo>
                  <a:cubicBezTo>
                    <a:pt x="5902" y="152675"/>
                    <a:pt x="13011" y="153652"/>
                    <a:pt x="17914" y="149743"/>
                  </a:cubicBezTo>
                  <a:lnTo>
                    <a:pt x="187795" y="20004"/>
                  </a:lnTo>
                  <a:cubicBezTo>
                    <a:pt x="192697" y="16339"/>
                    <a:pt x="193678" y="9253"/>
                    <a:pt x="189756" y="4367"/>
                  </a:cubicBezTo>
                  <a:cubicBezTo>
                    <a:pt x="186079" y="-520"/>
                    <a:pt x="178970" y="-1497"/>
                    <a:pt x="174067" y="2412"/>
                  </a:cubicBezTo>
                  <a:lnTo>
                    <a:pt x="4431" y="132151"/>
                  </a:lnTo>
                  <a:cubicBezTo>
                    <a:pt x="-472" y="135816"/>
                    <a:pt x="-1452" y="142902"/>
                    <a:pt x="2225" y="147788"/>
                  </a:cubicBezTo>
                  <a:close/>
                </a:path>
              </a:pathLst>
            </a:custGeom>
            <a:solidFill>
              <a:srgbClr val="9798A5">
                <a:alpha val="60000"/>
              </a:srgbClr>
            </a:solidFill>
            <a:ln w="243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A68AD3A6-6E47-6C43-B4BD-019CCD712D21}"/>
                </a:ext>
              </a:extLst>
            </p:cNvPr>
            <p:cNvSpPr/>
            <p:nvPr/>
          </p:nvSpPr>
          <p:spPr>
            <a:xfrm>
              <a:off x="10789657" y="475721"/>
              <a:ext cx="282960" cy="159027"/>
            </a:xfrm>
            <a:custGeom>
              <a:avLst/>
              <a:gdLst>
                <a:gd name="connsiteX0" fmla="*/ 280719 w 282960"/>
                <a:gd name="connsiteY0" fmla="*/ 21470 h 159027"/>
                <a:gd name="connsiteX1" fmla="*/ 280719 w 282960"/>
                <a:gd name="connsiteY1" fmla="*/ 21470 h 159027"/>
                <a:gd name="connsiteX2" fmla="*/ 265030 w 282960"/>
                <a:gd name="connsiteY2" fmla="*/ 19515 h 159027"/>
                <a:gd name="connsiteX3" fmla="*/ 115005 w 282960"/>
                <a:gd name="connsiteY3" fmla="*/ 134106 h 159027"/>
                <a:gd name="connsiteX4" fmla="*/ 29452 w 282960"/>
                <a:gd name="connsiteY4" fmla="*/ 68626 h 159027"/>
                <a:gd name="connsiteX5" fmla="*/ 92943 w 282960"/>
                <a:gd name="connsiteY5" fmla="*/ 20004 h 159027"/>
                <a:gd name="connsiteX6" fmla="*/ 94904 w 282960"/>
                <a:gd name="connsiteY6" fmla="*/ 4367 h 159027"/>
                <a:gd name="connsiteX7" fmla="*/ 79215 w 282960"/>
                <a:gd name="connsiteY7" fmla="*/ 2412 h 159027"/>
                <a:gd name="connsiteX8" fmla="*/ 4203 w 282960"/>
                <a:gd name="connsiteY8" fmla="*/ 59830 h 159027"/>
                <a:gd name="connsiteX9" fmla="*/ 4203 w 282960"/>
                <a:gd name="connsiteY9" fmla="*/ 59830 h 159027"/>
                <a:gd name="connsiteX10" fmla="*/ 3467 w 282960"/>
                <a:gd name="connsiteY10" fmla="*/ 60563 h 159027"/>
                <a:gd name="connsiteX11" fmla="*/ 3467 w 282960"/>
                <a:gd name="connsiteY11" fmla="*/ 60563 h 159027"/>
                <a:gd name="connsiteX12" fmla="*/ 2242 w 282960"/>
                <a:gd name="connsiteY12" fmla="*/ 61784 h 159027"/>
                <a:gd name="connsiteX13" fmla="*/ 4203 w 282960"/>
                <a:gd name="connsiteY13" fmla="*/ 77421 h 159027"/>
                <a:gd name="connsiteX14" fmla="*/ 108141 w 282960"/>
                <a:gd name="connsiteY14" fmla="*/ 156829 h 159027"/>
                <a:gd name="connsiteX15" fmla="*/ 113535 w 282960"/>
                <a:gd name="connsiteY15" fmla="*/ 159028 h 159027"/>
                <a:gd name="connsiteX16" fmla="*/ 113535 w 282960"/>
                <a:gd name="connsiteY16" fmla="*/ 159028 h 159027"/>
                <a:gd name="connsiteX17" fmla="*/ 114515 w 282960"/>
                <a:gd name="connsiteY17" fmla="*/ 159028 h 159027"/>
                <a:gd name="connsiteX18" fmla="*/ 115496 w 282960"/>
                <a:gd name="connsiteY18" fmla="*/ 159028 h 159027"/>
                <a:gd name="connsiteX19" fmla="*/ 116476 w 282960"/>
                <a:gd name="connsiteY19" fmla="*/ 159028 h 159027"/>
                <a:gd name="connsiteX20" fmla="*/ 116476 w 282960"/>
                <a:gd name="connsiteY20" fmla="*/ 159028 h 159027"/>
                <a:gd name="connsiteX21" fmla="*/ 121869 w 282960"/>
                <a:gd name="connsiteY21" fmla="*/ 156829 h 159027"/>
                <a:gd name="connsiteX22" fmla="*/ 278758 w 282960"/>
                <a:gd name="connsiteY22" fmla="*/ 36863 h 159027"/>
                <a:gd name="connsiteX23" fmla="*/ 280719 w 282960"/>
                <a:gd name="connsiteY23" fmla="*/ 21470 h 15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2960" h="159027">
                  <a:moveTo>
                    <a:pt x="280719" y="21470"/>
                  </a:moveTo>
                  <a:lnTo>
                    <a:pt x="280719" y="21470"/>
                  </a:lnTo>
                  <a:cubicBezTo>
                    <a:pt x="277042" y="16583"/>
                    <a:pt x="269933" y="15606"/>
                    <a:pt x="265030" y="19515"/>
                  </a:cubicBezTo>
                  <a:lnTo>
                    <a:pt x="115005" y="134106"/>
                  </a:lnTo>
                  <a:lnTo>
                    <a:pt x="29452" y="68626"/>
                  </a:lnTo>
                  <a:lnTo>
                    <a:pt x="92943" y="20004"/>
                  </a:lnTo>
                  <a:cubicBezTo>
                    <a:pt x="97846" y="16339"/>
                    <a:pt x="98826" y="9253"/>
                    <a:pt x="94904" y="4367"/>
                  </a:cubicBezTo>
                  <a:cubicBezTo>
                    <a:pt x="91227" y="-520"/>
                    <a:pt x="84118" y="-1497"/>
                    <a:pt x="79215" y="2412"/>
                  </a:cubicBezTo>
                  <a:lnTo>
                    <a:pt x="4203" y="59830"/>
                  </a:lnTo>
                  <a:lnTo>
                    <a:pt x="4203" y="59830"/>
                  </a:lnTo>
                  <a:cubicBezTo>
                    <a:pt x="3958" y="60074"/>
                    <a:pt x="3712" y="60318"/>
                    <a:pt x="3467" y="60563"/>
                  </a:cubicBezTo>
                  <a:lnTo>
                    <a:pt x="3467" y="60563"/>
                  </a:lnTo>
                  <a:cubicBezTo>
                    <a:pt x="2977" y="61051"/>
                    <a:pt x="2732" y="61296"/>
                    <a:pt x="2242" y="61784"/>
                  </a:cubicBezTo>
                  <a:cubicBezTo>
                    <a:pt x="-1435" y="66671"/>
                    <a:pt x="-455" y="73512"/>
                    <a:pt x="4203" y="77421"/>
                  </a:cubicBezTo>
                  <a:lnTo>
                    <a:pt x="108141" y="156829"/>
                  </a:lnTo>
                  <a:cubicBezTo>
                    <a:pt x="109612" y="158050"/>
                    <a:pt x="111573" y="158783"/>
                    <a:pt x="113535" y="159028"/>
                  </a:cubicBezTo>
                  <a:lnTo>
                    <a:pt x="113535" y="159028"/>
                  </a:lnTo>
                  <a:lnTo>
                    <a:pt x="114515" y="159028"/>
                  </a:lnTo>
                  <a:lnTo>
                    <a:pt x="115496" y="159028"/>
                  </a:lnTo>
                  <a:lnTo>
                    <a:pt x="116476" y="159028"/>
                  </a:lnTo>
                  <a:lnTo>
                    <a:pt x="116476" y="159028"/>
                  </a:lnTo>
                  <a:cubicBezTo>
                    <a:pt x="118437" y="158783"/>
                    <a:pt x="120153" y="158050"/>
                    <a:pt x="121869" y="156829"/>
                  </a:cubicBezTo>
                  <a:lnTo>
                    <a:pt x="278758" y="36863"/>
                  </a:lnTo>
                  <a:cubicBezTo>
                    <a:pt x="283416" y="33198"/>
                    <a:pt x="284396" y="26357"/>
                    <a:pt x="280719" y="21470"/>
                  </a:cubicBezTo>
                  <a:close/>
                </a:path>
              </a:pathLst>
            </a:custGeom>
            <a:solidFill>
              <a:srgbClr val="9798A5">
                <a:alpha val="60000"/>
              </a:srgbClr>
            </a:solidFill>
            <a:ln w="2436" cap="flat">
              <a:noFill/>
              <a:prstDash val="solid"/>
              <a:miter/>
            </a:ln>
          </p:spPr>
          <p:txBody>
            <a:bodyPr rtlCol="0" anchor="ctr"/>
            <a:lstStyle/>
            <a:p>
              <a:endParaRPr lang="en-US"/>
            </a:p>
          </p:txBody>
        </p:sp>
      </p:grpSp>
    </p:spTree>
    <p:extLst>
      <p:ext uri="{BB962C8B-B14F-4D97-AF65-F5344CB8AC3E}">
        <p14:creationId xmlns:p14="http://schemas.microsoft.com/office/powerpoint/2010/main" val="253073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mailto:john@example.co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E4EC-C02C-E541-8A11-DCDD4C901C03}"/>
              </a:ext>
            </a:extLst>
          </p:cNvPr>
          <p:cNvSpPr>
            <a:spLocks noGrp="1"/>
          </p:cNvSpPr>
          <p:nvPr>
            <p:ph type="ctrTitle"/>
          </p:nvPr>
        </p:nvSpPr>
        <p:spPr>
          <a:xfrm>
            <a:off x="787024" y="3419430"/>
            <a:ext cx="7790919" cy="443198"/>
          </a:xfrm>
        </p:spPr>
        <p:txBody>
          <a:bodyPr/>
          <a:lstStyle/>
          <a:p>
            <a:r>
              <a:rPr lang="en-US">
                <a:latin typeface="Raleway ExtraBold"/>
              </a:rPr>
              <a:t>PHP / Laravel /Drupal Training</a:t>
            </a:r>
            <a:endParaRPr lang="en-US"/>
          </a:p>
        </p:txBody>
      </p:sp>
    </p:spTree>
    <p:extLst>
      <p:ext uri="{BB962C8B-B14F-4D97-AF65-F5344CB8AC3E}">
        <p14:creationId xmlns:p14="http://schemas.microsoft.com/office/powerpoint/2010/main" val="191160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1918A-D6E6-239F-68C7-C50DE37F9C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38A8C1-92F9-0D06-DF47-F8FD1EC9883A}"/>
              </a:ext>
            </a:extLst>
          </p:cNvPr>
          <p:cNvSpPr>
            <a:spLocks noGrp="1"/>
          </p:cNvSpPr>
          <p:nvPr>
            <p:ph type="ctrTitle"/>
          </p:nvPr>
        </p:nvSpPr>
        <p:spPr/>
        <p:txBody>
          <a:bodyPr>
            <a:normAutofit fontScale="90000"/>
          </a:bodyPr>
          <a:lstStyle/>
          <a:p>
            <a:r>
              <a:rPr lang="en-IN">
                <a:ea typeface="+mj-lt"/>
                <a:cs typeface="+mj-lt"/>
              </a:rPr>
              <a:t>Control Structures</a:t>
            </a:r>
            <a:endParaRPr lang="en-US"/>
          </a:p>
        </p:txBody>
      </p:sp>
      <p:pic>
        <p:nvPicPr>
          <p:cNvPr id="2" name="Picture 1" descr="A black screen with white text&#10;&#10;AI-generated content may be incorrect.">
            <a:extLst>
              <a:ext uri="{FF2B5EF4-FFF2-40B4-BE49-F238E27FC236}">
                <a16:creationId xmlns:a16="http://schemas.microsoft.com/office/drawing/2014/main" id="{44DA7FD9-29AA-49FA-6E44-531FC49B0259}"/>
              </a:ext>
            </a:extLst>
          </p:cNvPr>
          <p:cNvPicPr>
            <a:picLocks noChangeAspect="1"/>
          </p:cNvPicPr>
          <p:nvPr/>
        </p:nvPicPr>
        <p:blipFill>
          <a:blip r:embed="rId2"/>
          <a:stretch>
            <a:fillRect/>
          </a:stretch>
        </p:blipFill>
        <p:spPr>
          <a:xfrm>
            <a:off x="370936" y="1195568"/>
            <a:ext cx="8229600" cy="4524375"/>
          </a:xfrm>
          <a:prstGeom prst="rect">
            <a:avLst/>
          </a:prstGeom>
        </p:spPr>
      </p:pic>
    </p:spTree>
    <p:extLst>
      <p:ext uri="{BB962C8B-B14F-4D97-AF65-F5344CB8AC3E}">
        <p14:creationId xmlns:p14="http://schemas.microsoft.com/office/powerpoint/2010/main" val="3327424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57597-CD77-D384-298F-DF3886D1F4B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FEE7FF8-B282-541A-B758-8C278CD50268}"/>
              </a:ext>
            </a:extLst>
          </p:cNvPr>
          <p:cNvSpPr>
            <a:spLocks noGrp="1"/>
          </p:cNvSpPr>
          <p:nvPr>
            <p:ph type="ctrTitle"/>
          </p:nvPr>
        </p:nvSpPr>
        <p:spPr/>
        <p:txBody>
          <a:bodyPr>
            <a:normAutofit fontScale="90000"/>
          </a:bodyPr>
          <a:lstStyle/>
          <a:p>
            <a:r>
              <a:rPr lang="en-IN">
                <a:ea typeface="+mj-lt"/>
                <a:cs typeface="+mj-lt"/>
              </a:rPr>
              <a:t>Functions</a:t>
            </a:r>
            <a:endParaRPr lang="en-US"/>
          </a:p>
        </p:txBody>
      </p:sp>
      <p:pic>
        <p:nvPicPr>
          <p:cNvPr id="3" name="Picture 2" descr="A black screen with blue text&#10;&#10;AI-generated content may be incorrect.">
            <a:extLst>
              <a:ext uri="{FF2B5EF4-FFF2-40B4-BE49-F238E27FC236}">
                <a16:creationId xmlns:a16="http://schemas.microsoft.com/office/drawing/2014/main" id="{8789EFF4-8816-9AB8-46EA-E0363AB2EE92}"/>
              </a:ext>
            </a:extLst>
          </p:cNvPr>
          <p:cNvPicPr>
            <a:picLocks noChangeAspect="1"/>
          </p:cNvPicPr>
          <p:nvPr/>
        </p:nvPicPr>
        <p:blipFill>
          <a:blip r:embed="rId2"/>
          <a:stretch>
            <a:fillRect/>
          </a:stretch>
        </p:blipFill>
        <p:spPr>
          <a:xfrm>
            <a:off x="370936" y="2230737"/>
            <a:ext cx="8229600" cy="4524375"/>
          </a:xfrm>
          <a:prstGeom prst="rect">
            <a:avLst/>
          </a:prstGeom>
        </p:spPr>
      </p:pic>
    </p:spTree>
    <p:extLst>
      <p:ext uri="{BB962C8B-B14F-4D97-AF65-F5344CB8AC3E}">
        <p14:creationId xmlns:p14="http://schemas.microsoft.com/office/powerpoint/2010/main" val="420548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8EEB9-4464-E5E0-F4FF-55705CEE0A2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3BBD40E-41E0-56B3-D424-B417C36BA39E}"/>
              </a:ext>
            </a:extLst>
          </p:cNvPr>
          <p:cNvSpPr>
            <a:spLocks noGrp="1"/>
          </p:cNvSpPr>
          <p:nvPr>
            <p:ph type="ctrTitle"/>
          </p:nvPr>
        </p:nvSpPr>
        <p:spPr/>
        <p:txBody>
          <a:bodyPr>
            <a:normAutofit fontScale="90000"/>
          </a:bodyPr>
          <a:lstStyle/>
          <a:p>
            <a:r>
              <a:rPr lang="en-IN">
                <a:ea typeface="+mj-lt"/>
                <a:cs typeface="+mj-lt"/>
              </a:rPr>
              <a:t>Working with Forms</a:t>
            </a:r>
            <a:endParaRPr lang="en-US"/>
          </a:p>
        </p:txBody>
      </p:sp>
      <p:sp>
        <p:nvSpPr>
          <p:cNvPr id="4" name="TextBox 3">
            <a:extLst>
              <a:ext uri="{FF2B5EF4-FFF2-40B4-BE49-F238E27FC236}">
                <a16:creationId xmlns:a16="http://schemas.microsoft.com/office/drawing/2014/main" id="{AD9FD583-E076-A30D-09F2-E9D9E870FC1F}"/>
              </a:ext>
            </a:extLst>
          </p:cNvPr>
          <p:cNvSpPr txBox="1"/>
          <p:nvPr/>
        </p:nvSpPr>
        <p:spPr>
          <a:xfrm>
            <a:off x="366623" y="1166662"/>
            <a:ext cx="1016191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&lt;form method="POST"&gt;</a:t>
            </a:r>
            <a:endParaRPr lang="en-US" sz="2800"/>
          </a:p>
          <a:p>
            <a:r>
              <a:rPr lang="en-US" sz="2800">
                <a:ea typeface="+mn-lt"/>
                <a:cs typeface="+mn-lt"/>
              </a:rPr>
              <a:t>    &lt;input type="text" name="username"&gt;</a:t>
            </a:r>
            <a:endParaRPr lang="en-US" sz="2800"/>
          </a:p>
          <a:p>
            <a:r>
              <a:rPr lang="en-US" sz="2800">
                <a:ea typeface="+mn-lt"/>
                <a:cs typeface="+mn-lt"/>
              </a:rPr>
              <a:t>    &lt;input type="submit"&gt;</a:t>
            </a:r>
            <a:endParaRPr lang="en-US" sz="2800"/>
          </a:p>
          <a:p>
            <a:r>
              <a:rPr lang="en-US" sz="2800">
                <a:ea typeface="+mn-lt"/>
                <a:cs typeface="+mn-lt"/>
              </a:rPr>
              <a:t>&lt;/form&gt;</a:t>
            </a:r>
            <a:endParaRPr lang="en-US" sz="2800"/>
          </a:p>
          <a:p>
            <a:endParaRPr lang="en-US" sz="2800"/>
          </a:p>
          <a:p>
            <a:r>
              <a:rPr lang="en-US" sz="2800">
                <a:ea typeface="+mn-lt"/>
                <a:cs typeface="+mn-lt"/>
              </a:rPr>
              <a:t>&lt;?</a:t>
            </a:r>
            <a:r>
              <a:rPr lang="en-US" sz="2800" err="1">
                <a:ea typeface="+mn-lt"/>
                <a:cs typeface="+mn-lt"/>
              </a:rPr>
              <a:t>php</a:t>
            </a:r>
            <a:endParaRPr lang="en-US" sz="2800" err="1"/>
          </a:p>
          <a:p>
            <a:r>
              <a:rPr lang="en-US" sz="2800">
                <a:ea typeface="+mn-lt"/>
                <a:cs typeface="+mn-lt"/>
              </a:rPr>
              <a:t>if ($_SERVER["REQUEST_METHOD"] == "POST") {</a:t>
            </a:r>
            <a:endParaRPr lang="en-US" sz="2800"/>
          </a:p>
          <a:p>
            <a:r>
              <a:rPr lang="en-US" sz="2800">
                <a:ea typeface="+mn-lt"/>
                <a:cs typeface="+mn-lt"/>
              </a:rPr>
              <a:t>    echo "Hello, " . $_POST["username"];</a:t>
            </a:r>
            <a:endParaRPr lang="en-US" sz="2800"/>
          </a:p>
          <a:p>
            <a:pPr algn="l"/>
            <a:r>
              <a:rPr lang="en-US" sz="2800">
                <a:ea typeface="+mn-lt"/>
                <a:cs typeface="+mn-lt"/>
              </a:rPr>
              <a:t>}?&gt;</a:t>
            </a:r>
            <a:endParaRPr lang="en-US" sz="2800"/>
          </a:p>
        </p:txBody>
      </p:sp>
    </p:spTree>
    <p:extLst>
      <p:ext uri="{BB962C8B-B14F-4D97-AF65-F5344CB8AC3E}">
        <p14:creationId xmlns:p14="http://schemas.microsoft.com/office/powerpoint/2010/main" val="23193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93C15-D5B9-80AE-8576-D4EFC99B013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53233F2-C6FC-CD49-A078-646303FD8CEC}"/>
              </a:ext>
            </a:extLst>
          </p:cNvPr>
          <p:cNvSpPr>
            <a:spLocks noGrp="1"/>
          </p:cNvSpPr>
          <p:nvPr>
            <p:ph type="ctrTitle"/>
          </p:nvPr>
        </p:nvSpPr>
        <p:spPr/>
        <p:txBody>
          <a:bodyPr>
            <a:normAutofit fontScale="90000"/>
          </a:bodyPr>
          <a:lstStyle/>
          <a:p>
            <a:r>
              <a:rPr lang="en-IN">
                <a:ea typeface="+mj-lt"/>
                <a:cs typeface="+mj-lt"/>
              </a:rPr>
              <a:t>Connecting to MySQL</a:t>
            </a:r>
            <a:endParaRPr lang="en-US"/>
          </a:p>
        </p:txBody>
      </p:sp>
      <p:sp>
        <p:nvSpPr>
          <p:cNvPr id="4" name="TextBox 3">
            <a:extLst>
              <a:ext uri="{FF2B5EF4-FFF2-40B4-BE49-F238E27FC236}">
                <a16:creationId xmlns:a16="http://schemas.microsoft.com/office/drawing/2014/main" id="{D20DE56E-C22E-85DA-E8F8-B75A4CE8ABB9}"/>
              </a:ext>
            </a:extLst>
          </p:cNvPr>
          <p:cNvSpPr txBox="1"/>
          <p:nvPr/>
        </p:nvSpPr>
        <p:spPr>
          <a:xfrm>
            <a:off x="366623" y="1166662"/>
            <a:ext cx="1016191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$conn = new </a:t>
            </a:r>
            <a:r>
              <a:rPr lang="en-US" sz="2800" err="1">
                <a:ea typeface="+mn-lt"/>
                <a:cs typeface="+mn-lt"/>
              </a:rPr>
              <a:t>mysqli</a:t>
            </a:r>
            <a:r>
              <a:rPr lang="en-US" sz="2800">
                <a:ea typeface="+mn-lt"/>
                <a:cs typeface="+mn-lt"/>
              </a:rPr>
              <a:t>("localhost", "user", "password", "database");</a:t>
            </a:r>
            <a:endParaRPr lang="en-US"/>
          </a:p>
          <a:p>
            <a:r>
              <a:rPr lang="en-US" sz="2800">
                <a:ea typeface="+mn-lt"/>
                <a:cs typeface="+mn-lt"/>
              </a:rPr>
              <a:t>if ($conn-&gt;</a:t>
            </a:r>
            <a:r>
              <a:rPr lang="en-US" sz="2800" err="1">
                <a:ea typeface="+mn-lt"/>
                <a:cs typeface="+mn-lt"/>
              </a:rPr>
              <a:t>connect_error</a:t>
            </a:r>
            <a:r>
              <a:rPr lang="en-US" sz="2800">
                <a:ea typeface="+mn-lt"/>
                <a:cs typeface="+mn-lt"/>
              </a:rPr>
              <a:t>) {</a:t>
            </a:r>
            <a:endParaRPr lang="en-US">
              <a:ea typeface="+mn-lt"/>
              <a:cs typeface="+mn-lt"/>
            </a:endParaRPr>
          </a:p>
          <a:p>
            <a:r>
              <a:rPr lang="en-US" sz="2800">
                <a:ea typeface="+mn-lt"/>
                <a:cs typeface="+mn-lt"/>
              </a:rPr>
              <a:t>    die("Connection failed: " . $conn-&gt;</a:t>
            </a:r>
            <a:r>
              <a:rPr lang="en-US" sz="2800" err="1">
                <a:ea typeface="+mn-lt"/>
                <a:cs typeface="+mn-lt"/>
              </a:rPr>
              <a:t>connect_error</a:t>
            </a:r>
            <a:r>
              <a:rPr lang="en-US" sz="2800">
                <a:ea typeface="+mn-lt"/>
                <a:cs typeface="+mn-lt"/>
              </a:rPr>
              <a:t>);</a:t>
            </a:r>
            <a:endParaRPr lang="en-US"/>
          </a:p>
          <a:p>
            <a:pPr algn="l"/>
            <a:r>
              <a:rPr lang="en-US" sz="2800">
                <a:ea typeface="+mn-lt"/>
                <a:cs typeface="+mn-lt"/>
              </a:rPr>
              <a:t>}</a:t>
            </a:r>
            <a:endParaRPr lang="en-US"/>
          </a:p>
        </p:txBody>
      </p:sp>
    </p:spTree>
    <p:extLst>
      <p:ext uri="{BB962C8B-B14F-4D97-AF65-F5344CB8AC3E}">
        <p14:creationId xmlns:p14="http://schemas.microsoft.com/office/powerpoint/2010/main" val="2636510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6A0BA-C5DC-0CD6-8521-94A57038EE1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40E4072-C047-940B-8156-3E2922F56CE4}"/>
              </a:ext>
            </a:extLst>
          </p:cNvPr>
          <p:cNvSpPr>
            <a:spLocks noGrp="1"/>
          </p:cNvSpPr>
          <p:nvPr>
            <p:ph type="ctrTitle"/>
          </p:nvPr>
        </p:nvSpPr>
        <p:spPr/>
        <p:txBody>
          <a:bodyPr>
            <a:normAutofit fontScale="90000"/>
          </a:bodyPr>
          <a:lstStyle/>
          <a:p>
            <a:r>
              <a:rPr lang="en-IN">
                <a:ea typeface="+mj-lt"/>
                <a:cs typeface="+mj-lt"/>
              </a:rPr>
              <a:t>Object Oriented Programming </a:t>
            </a:r>
            <a:endParaRPr lang="en-US"/>
          </a:p>
        </p:txBody>
      </p:sp>
      <p:sp>
        <p:nvSpPr>
          <p:cNvPr id="2" name="TextBox 1">
            <a:extLst>
              <a:ext uri="{FF2B5EF4-FFF2-40B4-BE49-F238E27FC236}">
                <a16:creationId xmlns:a16="http://schemas.microsoft.com/office/drawing/2014/main" id="{49AD8647-3695-BB7A-C84C-57994961C450}"/>
              </a:ext>
            </a:extLst>
          </p:cNvPr>
          <p:cNvSpPr txBox="1"/>
          <p:nvPr/>
        </p:nvSpPr>
        <p:spPr>
          <a:xfrm>
            <a:off x="368060" y="957532"/>
            <a:ext cx="1149901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A programming paradigm based on objects, which contain data and behavior.</a:t>
            </a:r>
          </a:p>
        </p:txBody>
      </p:sp>
      <p:graphicFrame>
        <p:nvGraphicFramePr>
          <p:cNvPr id="4" name="Diagram 3">
            <a:extLst>
              <a:ext uri="{FF2B5EF4-FFF2-40B4-BE49-F238E27FC236}">
                <a16:creationId xmlns:a16="http://schemas.microsoft.com/office/drawing/2014/main" id="{5CABD231-B3A6-5673-B4C7-583DDEBC9A53}"/>
              </a:ext>
            </a:extLst>
          </p:cNvPr>
          <p:cNvGraphicFramePr/>
          <p:nvPr>
            <p:extLst>
              <p:ext uri="{D42A27DB-BD31-4B8C-83A1-F6EECF244321}">
                <p14:modId xmlns:p14="http://schemas.microsoft.com/office/powerpoint/2010/main" val="4067853472"/>
              </p:ext>
            </p:extLst>
          </p:nvPr>
        </p:nvGraphicFramePr>
        <p:xfrm>
          <a:off x="373811" y="2031521"/>
          <a:ext cx="777815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7" name="TextBox 316">
            <a:extLst>
              <a:ext uri="{FF2B5EF4-FFF2-40B4-BE49-F238E27FC236}">
                <a16:creationId xmlns:a16="http://schemas.microsoft.com/office/drawing/2014/main" id="{6B216814-045E-EEA3-A820-C207644093BB}"/>
              </a:ext>
            </a:extLst>
          </p:cNvPr>
          <p:cNvSpPr txBox="1"/>
          <p:nvPr/>
        </p:nvSpPr>
        <p:spPr>
          <a:xfrm>
            <a:off x="8448136" y="2035834"/>
            <a:ext cx="339018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Benefits:</a:t>
            </a:r>
          </a:p>
          <a:p>
            <a:r>
              <a:rPr lang="en-US" sz="2800"/>
              <a:t>✅ Code reusability</a:t>
            </a:r>
            <a:br>
              <a:rPr lang="en-US" sz="2800"/>
            </a:br>
            <a:r>
              <a:rPr lang="en-US" sz="2800"/>
              <a:t>✅ Scalability</a:t>
            </a:r>
            <a:br>
              <a:rPr lang="en-US" sz="2800"/>
            </a:br>
            <a:r>
              <a:rPr lang="en-US" sz="2800"/>
              <a:t>✅ Maintainability</a:t>
            </a:r>
            <a:br>
              <a:rPr lang="en-US" sz="2800"/>
            </a:br>
            <a:r>
              <a:rPr lang="en-US" sz="2800"/>
              <a:t>✅ Modularity</a:t>
            </a:r>
          </a:p>
        </p:txBody>
      </p:sp>
    </p:spTree>
    <p:extLst>
      <p:ext uri="{BB962C8B-B14F-4D97-AF65-F5344CB8AC3E}">
        <p14:creationId xmlns:p14="http://schemas.microsoft.com/office/powerpoint/2010/main" val="294962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8480C-F1A6-1833-EA7B-B6E59543FA7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6B616DE-E708-B18B-FCF0-65DB0484FF82}"/>
              </a:ext>
            </a:extLst>
          </p:cNvPr>
          <p:cNvSpPr>
            <a:spLocks noGrp="1"/>
          </p:cNvSpPr>
          <p:nvPr>
            <p:ph type="ctrTitle"/>
          </p:nvPr>
        </p:nvSpPr>
        <p:spPr/>
        <p:txBody>
          <a:bodyPr vert="horz" lIns="0" tIns="0" rIns="0" bIns="0" rtlCol="0" anchor="t">
            <a:noAutofit/>
          </a:bodyPr>
          <a:lstStyle/>
          <a:p>
            <a:r>
              <a:rPr lang="en-IN">
                <a:ea typeface="+mj-lt"/>
                <a:cs typeface="+mj-lt"/>
              </a:rPr>
              <a:t>Design Patterns / SOLID Principles </a:t>
            </a:r>
            <a:endParaRPr lang="en-US">
              <a:ea typeface="+mj-lt"/>
              <a:cs typeface="+mj-lt"/>
            </a:endParaRPr>
          </a:p>
        </p:txBody>
      </p:sp>
      <p:sp>
        <p:nvSpPr>
          <p:cNvPr id="35" name="TextBox 34">
            <a:extLst>
              <a:ext uri="{FF2B5EF4-FFF2-40B4-BE49-F238E27FC236}">
                <a16:creationId xmlns:a16="http://schemas.microsoft.com/office/drawing/2014/main" id="{BD8FFB29-6184-3396-FDB0-9F29D96AFA43}"/>
              </a:ext>
            </a:extLst>
          </p:cNvPr>
          <p:cNvSpPr txBox="1"/>
          <p:nvPr/>
        </p:nvSpPr>
        <p:spPr>
          <a:xfrm>
            <a:off x="368060" y="1130060"/>
            <a:ext cx="553240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Design Patterns</a:t>
            </a:r>
            <a:br>
              <a:rPr lang="en-US" sz="2800">
                <a:solidFill>
                  <a:srgbClr val="001D35"/>
                </a:solidFill>
                <a:latin typeface="Google Sans"/>
              </a:rPr>
            </a:br>
            <a:r>
              <a:rPr lang="en-US" sz="2800">
                <a:solidFill>
                  <a:srgbClr val="000000"/>
                </a:solidFill>
                <a:ea typeface="+mn-lt"/>
                <a:cs typeface="+mn-lt"/>
              </a:rPr>
              <a:t>A design pattern is a reusable solution to a common problem in software design. It's a high-level description of how to solve a problem and can be used as a template to create a solution for a specific program. </a:t>
            </a:r>
          </a:p>
        </p:txBody>
      </p:sp>
      <p:sp>
        <p:nvSpPr>
          <p:cNvPr id="36" name="TextBox 35">
            <a:extLst>
              <a:ext uri="{FF2B5EF4-FFF2-40B4-BE49-F238E27FC236}">
                <a16:creationId xmlns:a16="http://schemas.microsoft.com/office/drawing/2014/main" id="{08179018-5C5C-B0BB-A0BC-E0948F6C3F89}"/>
              </a:ext>
            </a:extLst>
          </p:cNvPr>
          <p:cNvSpPr txBox="1"/>
          <p:nvPr/>
        </p:nvSpPr>
        <p:spPr>
          <a:xfrm>
            <a:off x="6090248" y="1130059"/>
            <a:ext cx="5532407"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000000"/>
                </a:solidFill>
                <a:ea typeface="+mn-lt"/>
                <a:cs typeface="+mn-lt"/>
              </a:rPr>
              <a:t>Solid Principles</a:t>
            </a:r>
            <a:br>
              <a:rPr lang="en-US" sz="2800">
                <a:latin typeface="Google Sans"/>
              </a:rPr>
            </a:br>
            <a:r>
              <a:rPr lang="en-US" sz="2800">
                <a:ea typeface="+mn-lt"/>
                <a:cs typeface="+mn-lt"/>
              </a:rPr>
              <a:t>SOLID principles are a set of five design guidelines aimed at making software designs more understandable, flexible, and maintainable. These principles are widely used in object-oriented programming, although they can also be applied in other paradigms.</a:t>
            </a:r>
          </a:p>
        </p:txBody>
      </p:sp>
    </p:spTree>
    <p:extLst>
      <p:ext uri="{BB962C8B-B14F-4D97-AF65-F5344CB8AC3E}">
        <p14:creationId xmlns:p14="http://schemas.microsoft.com/office/powerpoint/2010/main" val="239656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3C940-AB3B-F831-1F7B-A86FD6D0B45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C80AD76-0601-7C9D-DE5D-12A28555C839}"/>
              </a:ext>
            </a:extLst>
          </p:cNvPr>
          <p:cNvSpPr>
            <a:spLocks noGrp="1"/>
          </p:cNvSpPr>
          <p:nvPr>
            <p:ph type="ctrTitle"/>
          </p:nvPr>
        </p:nvSpPr>
        <p:spPr/>
        <p:txBody>
          <a:bodyPr vert="horz" lIns="0" tIns="0" rIns="0" bIns="0" rtlCol="0" anchor="t">
            <a:noAutofit/>
          </a:bodyPr>
          <a:lstStyle/>
          <a:p>
            <a:r>
              <a:rPr lang="en-IN">
                <a:ea typeface="+mj-lt"/>
                <a:cs typeface="+mj-lt"/>
              </a:rPr>
              <a:t>Design Patterns</a:t>
            </a:r>
            <a:endParaRPr lang="en-US"/>
          </a:p>
        </p:txBody>
      </p:sp>
      <p:pic>
        <p:nvPicPr>
          <p:cNvPr id="7" name="Picture 6" descr="A screenshot of a computer&#10;&#10;AI-generated content may be incorrect.">
            <a:extLst>
              <a:ext uri="{FF2B5EF4-FFF2-40B4-BE49-F238E27FC236}">
                <a16:creationId xmlns:a16="http://schemas.microsoft.com/office/drawing/2014/main" id="{CA1D1727-A581-5A9C-E1C9-6A72EC55FB46}"/>
              </a:ext>
            </a:extLst>
          </p:cNvPr>
          <p:cNvPicPr>
            <a:picLocks noChangeAspect="1"/>
          </p:cNvPicPr>
          <p:nvPr/>
        </p:nvPicPr>
        <p:blipFill>
          <a:blip r:embed="rId2"/>
          <a:stretch>
            <a:fillRect/>
          </a:stretch>
        </p:blipFill>
        <p:spPr>
          <a:xfrm>
            <a:off x="359164" y="979817"/>
            <a:ext cx="6039030" cy="4826480"/>
          </a:xfrm>
          <a:prstGeom prst="rect">
            <a:avLst/>
          </a:prstGeom>
        </p:spPr>
      </p:pic>
      <p:pic>
        <p:nvPicPr>
          <p:cNvPr id="8" name="Picture 7" descr="A blue and white text on a table&#10;&#10;AI-generated content may be incorrect.">
            <a:extLst>
              <a:ext uri="{FF2B5EF4-FFF2-40B4-BE49-F238E27FC236}">
                <a16:creationId xmlns:a16="http://schemas.microsoft.com/office/drawing/2014/main" id="{937C2F52-337C-8364-6041-0ACE274D22C7}"/>
              </a:ext>
            </a:extLst>
          </p:cNvPr>
          <p:cNvPicPr>
            <a:picLocks noChangeAspect="1"/>
          </p:cNvPicPr>
          <p:nvPr/>
        </p:nvPicPr>
        <p:blipFill>
          <a:blip r:embed="rId3"/>
          <a:stretch>
            <a:fillRect/>
          </a:stretch>
        </p:blipFill>
        <p:spPr>
          <a:xfrm>
            <a:off x="6544394" y="986197"/>
            <a:ext cx="5458006" cy="5130022"/>
          </a:xfrm>
          <a:prstGeom prst="rect">
            <a:avLst/>
          </a:prstGeom>
        </p:spPr>
      </p:pic>
    </p:spTree>
    <p:extLst>
      <p:ext uri="{BB962C8B-B14F-4D97-AF65-F5344CB8AC3E}">
        <p14:creationId xmlns:p14="http://schemas.microsoft.com/office/powerpoint/2010/main" val="77045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2B3BD-37B6-8877-7FDC-9DDC72D9A3A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1B651B7-7BF1-55D3-8CDA-60024263204D}"/>
              </a:ext>
            </a:extLst>
          </p:cNvPr>
          <p:cNvSpPr>
            <a:spLocks noGrp="1"/>
          </p:cNvSpPr>
          <p:nvPr>
            <p:ph type="ctrTitle"/>
          </p:nvPr>
        </p:nvSpPr>
        <p:spPr/>
        <p:txBody>
          <a:bodyPr vert="horz" lIns="0" tIns="0" rIns="0" bIns="0" rtlCol="0" anchor="ctr">
            <a:noAutofit/>
          </a:bodyPr>
          <a:lstStyle/>
          <a:p>
            <a:r>
              <a:rPr lang="en-IN">
                <a:ea typeface="+mj-lt"/>
                <a:cs typeface="+mj-lt"/>
              </a:rPr>
              <a:t>SOLID - Single Responsibility Principle (SRP)</a:t>
            </a:r>
            <a:endParaRPr lang="en-US">
              <a:ea typeface="+mj-lt"/>
              <a:cs typeface="+mj-lt"/>
            </a:endParaRPr>
          </a:p>
        </p:txBody>
      </p:sp>
      <p:pic>
        <p:nvPicPr>
          <p:cNvPr id="4" name="Picture 3" descr="A black screen with white text&#10;&#10;AI-generated content may be incorrect.">
            <a:extLst>
              <a:ext uri="{FF2B5EF4-FFF2-40B4-BE49-F238E27FC236}">
                <a16:creationId xmlns:a16="http://schemas.microsoft.com/office/drawing/2014/main" id="{AB9F2493-9121-94C1-39D2-4C41A93B538E}"/>
              </a:ext>
            </a:extLst>
          </p:cNvPr>
          <p:cNvPicPr>
            <a:picLocks noChangeAspect="1"/>
          </p:cNvPicPr>
          <p:nvPr/>
        </p:nvPicPr>
        <p:blipFill>
          <a:blip r:embed="rId2"/>
          <a:stretch>
            <a:fillRect/>
          </a:stretch>
        </p:blipFill>
        <p:spPr>
          <a:xfrm>
            <a:off x="367521" y="899393"/>
            <a:ext cx="6094203" cy="5375514"/>
          </a:xfrm>
          <a:prstGeom prst="rect">
            <a:avLst/>
          </a:prstGeom>
        </p:spPr>
      </p:pic>
    </p:spTree>
    <p:extLst>
      <p:ext uri="{BB962C8B-B14F-4D97-AF65-F5344CB8AC3E}">
        <p14:creationId xmlns:p14="http://schemas.microsoft.com/office/powerpoint/2010/main" val="370485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98AC4-24C9-B9AD-E644-72975ED431A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DE97272-FC93-C343-1679-FDBE0995BA60}"/>
              </a:ext>
            </a:extLst>
          </p:cNvPr>
          <p:cNvSpPr>
            <a:spLocks noGrp="1"/>
          </p:cNvSpPr>
          <p:nvPr>
            <p:ph type="ctrTitle"/>
          </p:nvPr>
        </p:nvSpPr>
        <p:spPr/>
        <p:txBody>
          <a:bodyPr vert="horz" lIns="0" tIns="0" rIns="0" bIns="0" rtlCol="0" anchor="ctr">
            <a:noAutofit/>
          </a:bodyPr>
          <a:lstStyle/>
          <a:p>
            <a:r>
              <a:rPr lang="en-IN">
                <a:ea typeface="+mj-lt"/>
                <a:cs typeface="+mj-lt"/>
              </a:rPr>
              <a:t>SOLID - Open/Closed Principle (OCP)</a:t>
            </a:r>
            <a:endParaRPr lang="en-US">
              <a:ea typeface="+mj-lt"/>
              <a:cs typeface="+mj-lt"/>
            </a:endParaRPr>
          </a:p>
        </p:txBody>
      </p:sp>
      <p:pic>
        <p:nvPicPr>
          <p:cNvPr id="2" name="Picture 1" descr="A black screen with white text&#10;&#10;AI-generated content may be incorrect.">
            <a:extLst>
              <a:ext uri="{FF2B5EF4-FFF2-40B4-BE49-F238E27FC236}">
                <a16:creationId xmlns:a16="http://schemas.microsoft.com/office/drawing/2014/main" id="{7704490A-ADDB-9008-BE89-153118C8DE95}"/>
              </a:ext>
            </a:extLst>
          </p:cNvPr>
          <p:cNvPicPr>
            <a:picLocks noChangeAspect="1"/>
          </p:cNvPicPr>
          <p:nvPr/>
        </p:nvPicPr>
        <p:blipFill>
          <a:blip r:embed="rId2"/>
          <a:stretch>
            <a:fillRect/>
          </a:stretch>
        </p:blipFill>
        <p:spPr>
          <a:xfrm>
            <a:off x="369169" y="992036"/>
            <a:ext cx="4969473" cy="5722190"/>
          </a:xfrm>
          <a:prstGeom prst="rect">
            <a:avLst/>
          </a:prstGeom>
        </p:spPr>
      </p:pic>
    </p:spTree>
    <p:extLst>
      <p:ext uri="{BB962C8B-B14F-4D97-AF65-F5344CB8AC3E}">
        <p14:creationId xmlns:p14="http://schemas.microsoft.com/office/powerpoint/2010/main" val="1632551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66175-8D74-6629-096E-BB85A860BB6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035ACAE-1FAC-9020-8CD9-461CB843C3CC}"/>
              </a:ext>
            </a:extLst>
          </p:cNvPr>
          <p:cNvSpPr>
            <a:spLocks noGrp="1"/>
          </p:cNvSpPr>
          <p:nvPr>
            <p:ph type="ctrTitle"/>
          </p:nvPr>
        </p:nvSpPr>
        <p:spPr/>
        <p:txBody>
          <a:bodyPr vert="horz" lIns="0" tIns="0" rIns="0" bIns="0" rtlCol="0" anchor="ctr">
            <a:noAutofit/>
          </a:bodyPr>
          <a:lstStyle/>
          <a:p>
            <a:r>
              <a:rPr lang="en-IN">
                <a:ea typeface="+mj-lt"/>
                <a:cs typeface="+mj-lt"/>
              </a:rPr>
              <a:t>SOLID - </a:t>
            </a:r>
            <a:r>
              <a:rPr lang="en-IN" err="1">
                <a:ea typeface="+mj-lt"/>
                <a:cs typeface="+mj-lt"/>
              </a:rPr>
              <a:t>Liskov</a:t>
            </a:r>
            <a:r>
              <a:rPr lang="en-IN">
                <a:ea typeface="+mj-lt"/>
                <a:cs typeface="+mj-lt"/>
              </a:rPr>
              <a:t> Substitution Principle (LSP)</a:t>
            </a:r>
            <a:endParaRPr lang="en-US">
              <a:ea typeface="+mj-lt"/>
              <a:cs typeface="+mj-lt"/>
            </a:endParaRPr>
          </a:p>
        </p:txBody>
      </p:sp>
      <p:pic>
        <p:nvPicPr>
          <p:cNvPr id="3" name="Picture 2" descr="A screenshot of a computer program&#10;&#10;AI-generated content may be incorrect.">
            <a:extLst>
              <a:ext uri="{FF2B5EF4-FFF2-40B4-BE49-F238E27FC236}">
                <a16:creationId xmlns:a16="http://schemas.microsoft.com/office/drawing/2014/main" id="{72F4A3D0-5814-48A0-1D37-965D482FD835}"/>
              </a:ext>
            </a:extLst>
          </p:cNvPr>
          <p:cNvPicPr>
            <a:picLocks noChangeAspect="1"/>
          </p:cNvPicPr>
          <p:nvPr/>
        </p:nvPicPr>
        <p:blipFill>
          <a:blip r:embed="rId2"/>
          <a:stretch>
            <a:fillRect/>
          </a:stretch>
        </p:blipFill>
        <p:spPr>
          <a:xfrm>
            <a:off x="347962" y="977659"/>
            <a:ext cx="5385700" cy="5736567"/>
          </a:xfrm>
          <a:prstGeom prst="rect">
            <a:avLst/>
          </a:prstGeom>
        </p:spPr>
      </p:pic>
    </p:spTree>
    <p:extLst>
      <p:ext uri="{BB962C8B-B14F-4D97-AF65-F5344CB8AC3E}">
        <p14:creationId xmlns:p14="http://schemas.microsoft.com/office/powerpoint/2010/main" val="255390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D089C-3420-41E0-E3A3-D5EBD75B2BD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0FBC68C-B7D7-D13A-5524-2899C9F75505}"/>
              </a:ext>
            </a:extLst>
          </p:cNvPr>
          <p:cNvSpPr>
            <a:spLocks noGrp="1"/>
          </p:cNvSpPr>
          <p:nvPr>
            <p:ph type="ctrTitle"/>
          </p:nvPr>
        </p:nvSpPr>
        <p:spPr/>
        <p:txBody>
          <a:bodyPr>
            <a:normAutofit fontScale="90000"/>
          </a:bodyPr>
          <a:lstStyle/>
          <a:p>
            <a:r>
              <a:rPr lang="en-IN"/>
              <a:t>Introduction</a:t>
            </a:r>
            <a:endParaRPr lang="en-US"/>
          </a:p>
        </p:txBody>
      </p:sp>
      <p:sp>
        <p:nvSpPr>
          <p:cNvPr id="2" name="TextBox 1">
            <a:extLst>
              <a:ext uri="{FF2B5EF4-FFF2-40B4-BE49-F238E27FC236}">
                <a16:creationId xmlns:a16="http://schemas.microsoft.com/office/drawing/2014/main" id="{3C746C12-9D18-BBBF-DDC0-7E46DF223459}"/>
              </a:ext>
            </a:extLst>
          </p:cNvPr>
          <p:cNvSpPr txBox="1"/>
          <p:nvPr/>
        </p:nvSpPr>
        <p:spPr>
          <a:xfrm>
            <a:off x="365723" y="1299354"/>
            <a:ext cx="6651625"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Trainer 1:</a:t>
            </a:r>
            <a:r>
              <a:rPr lang="en-US" sz="2800"/>
              <a:t> Vishal Patil</a:t>
            </a:r>
            <a:br>
              <a:rPr lang="en-US" sz="2800"/>
            </a:br>
            <a:r>
              <a:rPr lang="en-US" sz="2000" b="1"/>
              <a:t>Designation:</a:t>
            </a:r>
            <a:r>
              <a:rPr lang="en-US" sz="2000"/>
              <a:t> Lead Software Architect</a:t>
            </a:r>
          </a:p>
          <a:p>
            <a:endParaRPr lang="en-US" sz="2000"/>
          </a:p>
          <a:p>
            <a:endParaRPr lang="en-US" sz="2000"/>
          </a:p>
          <a:p>
            <a:endParaRPr lang="en-US" sz="2000"/>
          </a:p>
          <a:p>
            <a:endParaRPr lang="en-US" sz="2000"/>
          </a:p>
          <a:p>
            <a:endParaRPr lang="en-US"/>
          </a:p>
          <a:p>
            <a:r>
              <a:rPr lang="en-US" sz="2800" b="1"/>
              <a:t>Trainer 2:</a:t>
            </a:r>
            <a:r>
              <a:rPr lang="en-US" sz="2800"/>
              <a:t> Chirag Verma</a:t>
            </a:r>
            <a:br>
              <a:rPr lang="en-US" sz="2800"/>
            </a:br>
            <a:r>
              <a:rPr lang="en-US" sz="2000" b="1"/>
              <a:t>Designation:</a:t>
            </a:r>
            <a:r>
              <a:rPr lang="en-US" sz="2000"/>
              <a:t> Senior Tech Lead</a:t>
            </a:r>
          </a:p>
          <a:p>
            <a:endParaRPr lang="en-US"/>
          </a:p>
        </p:txBody>
      </p:sp>
    </p:spTree>
    <p:extLst>
      <p:ext uri="{BB962C8B-B14F-4D97-AF65-F5344CB8AC3E}">
        <p14:creationId xmlns:p14="http://schemas.microsoft.com/office/powerpoint/2010/main" val="79232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E5C53-3D35-4E75-4020-E38DEB2299C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DB8DF41-E1BA-26BF-7091-DB632AFB12B9}"/>
              </a:ext>
            </a:extLst>
          </p:cNvPr>
          <p:cNvSpPr>
            <a:spLocks noGrp="1"/>
          </p:cNvSpPr>
          <p:nvPr>
            <p:ph type="ctrTitle"/>
          </p:nvPr>
        </p:nvSpPr>
        <p:spPr/>
        <p:txBody>
          <a:bodyPr vert="horz" lIns="0" tIns="0" rIns="0" bIns="0" rtlCol="0" anchor="ctr">
            <a:noAutofit/>
          </a:bodyPr>
          <a:lstStyle/>
          <a:p>
            <a:r>
              <a:rPr lang="en-IN">
                <a:ea typeface="+mj-lt"/>
                <a:cs typeface="+mj-lt"/>
              </a:rPr>
              <a:t>SOLID - Interface Segregation Principle (ISP)</a:t>
            </a:r>
            <a:endParaRPr lang="en-US">
              <a:ea typeface="+mj-lt"/>
              <a:cs typeface="+mj-lt"/>
            </a:endParaRPr>
          </a:p>
        </p:txBody>
      </p:sp>
      <p:pic>
        <p:nvPicPr>
          <p:cNvPr id="2" name="Picture 1" descr="A screenshot of a black screen&#10;&#10;AI-generated content may be incorrect.">
            <a:extLst>
              <a:ext uri="{FF2B5EF4-FFF2-40B4-BE49-F238E27FC236}">
                <a16:creationId xmlns:a16="http://schemas.microsoft.com/office/drawing/2014/main" id="{977F26D8-FB9B-E5E5-9B16-3E07B270AB8D}"/>
              </a:ext>
            </a:extLst>
          </p:cNvPr>
          <p:cNvPicPr>
            <a:picLocks noChangeAspect="1"/>
          </p:cNvPicPr>
          <p:nvPr/>
        </p:nvPicPr>
        <p:blipFill>
          <a:blip r:embed="rId2"/>
          <a:stretch>
            <a:fillRect/>
          </a:stretch>
        </p:blipFill>
        <p:spPr>
          <a:xfrm>
            <a:off x="260499" y="972807"/>
            <a:ext cx="5560624" cy="5746271"/>
          </a:xfrm>
          <a:prstGeom prst="rect">
            <a:avLst/>
          </a:prstGeom>
        </p:spPr>
      </p:pic>
    </p:spTree>
    <p:extLst>
      <p:ext uri="{BB962C8B-B14F-4D97-AF65-F5344CB8AC3E}">
        <p14:creationId xmlns:p14="http://schemas.microsoft.com/office/powerpoint/2010/main" val="310611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03831-1A88-DFBE-4FEE-59082DC6C48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E17B498-10C8-3743-6414-5BC2813E3EDD}"/>
              </a:ext>
            </a:extLst>
          </p:cNvPr>
          <p:cNvSpPr>
            <a:spLocks noGrp="1"/>
          </p:cNvSpPr>
          <p:nvPr>
            <p:ph type="ctrTitle"/>
          </p:nvPr>
        </p:nvSpPr>
        <p:spPr>
          <a:xfrm>
            <a:off x="265119" y="228600"/>
            <a:ext cx="10581160" cy="516788"/>
          </a:xfrm>
        </p:spPr>
        <p:txBody>
          <a:bodyPr vert="horz" lIns="0" tIns="0" rIns="0" bIns="0" rtlCol="0" anchor="ctr">
            <a:noAutofit/>
          </a:bodyPr>
          <a:lstStyle/>
          <a:p>
            <a:r>
              <a:rPr lang="en-IN">
                <a:ea typeface="+mj-lt"/>
                <a:cs typeface="+mj-lt"/>
              </a:rPr>
              <a:t>SOLID - Dependency Inversion Principle (DIP)</a:t>
            </a:r>
            <a:endParaRPr lang="en-US">
              <a:ea typeface="+mj-lt"/>
              <a:cs typeface="+mj-lt"/>
            </a:endParaRPr>
          </a:p>
        </p:txBody>
      </p:sp>
      <p:pic>
        <p:nvPicPr>
          <p:cNvPr id="3" name="Picture 2" descr="A screenshot of a computer program&#10;&#10;AI-generated content may be incorrect.">
            <a:extLst>
              <a:ext uri="{FF2B5EF4-FFF2-40B4-BE49-F238E27FC236}">
                <a16:creationId xmlns:a16="http://schemas.microsoft.com/office/drawing/2014/main" id="{3E270848-2C51-3593-7E52-4D238910B0FF}"/>
              </a:ext>
            </a:extLst>
          </p:cNvPr>
          <p:cNvPicPr>
            <a:picLocks noChangeAspect="1"/>
          </p:cNvPicPr>
          <p:nvPr/>
        </p:nvPicPr>
        <p:blipFill>
          <a:blip r:embed="rId2"/>
          <a:stretch>
            <a:fillRect/>
          </a:stretch>
        </p:blipFill>
        <p:spPr>
          <a:xfrm>
            <a:off x="262995" y="963283"/>
            <a:ext cx="5109933" cy="5492151"/>
          </a:xfrm>
          <a:prstGeom prst="rect">
            <a:avLst/>
          </a:prstGeom>
        </p:spPr>
      </p:pic>
    </p:spTree>
    <p:extLst>
      <p:ext uri="{BB962C8B-B14F-4D97-AF65-F5344CB8AC3E}">
        <p14:creationId xmlns:p14="http://schemas.microsoft.com/office/powerpoint/2010/main" val="1641619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BE8AA-0F26-AE9F-2CB0-5C3B9D42BED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29F3E7F-E8B7-6F2F-3346-0799ABF3754E}"/>
              </a:ext>
            </a:extLst>
          </p:cNvPr>
          <p:cNvSpPr>
            <a:spLocks noGrp="1"/>
          </p:cNvSpPr>
          <p:nvPr>
            <p:ph type="ctrTitle"/>
          </p:nvPr>
        </p:nvSpPr>
        <p:spPr>
          <a:xfrm>
            <a:off x="265119" y="228600"/>
            <a:ext cx="10581160" cy="516788"/>
          </a:xfrm>
        </p:spPr>
        <p:txBody>
          <a:bodyPr vert="horz" lIns="0" tIns="0" rIns="0" bIns="0" rtlCol="0" anchor="ctr">
            <a:noAutofit/>
          </a:bodyPr>
          <a:lstStyle/>
          <a:p>
            <a:r>
              <a:rPr lang="en-IN">
                <a:ea typeface="+mj-lt"/>
                <a:cs typeface="+mj-lt"/>
              </a:rPr>
              <a:t>Docker &amp; Git </a:t>
            </a:r>
            <a:endParaRPr lang="en-US">
              <a:ea typeface="+mj-lt"/>
              <a:cs typeface="+mj-lt"/>
            </a:endParaRPr>
          </a:p>
        </p:txBody>
      </p:sp>
      <p:sp>
        <p:nvSpPr>
          <p:cNvPr id="2" name="TextBox 1">
            <a:extLst>
              <a:ext uri="{FF2B5EF4-FFF2-40B4-BE49-F238E27FC236}">
                <a16:creationId xmlns:a16="http://schemas.microsoft.com/office/drawing/2014/main" id="{2A381C01-90AF-269F-B1A3-C191AE78F40D}"/>
              </a:ext>
            </a:extLst>
          </p:cNvPr>
          <p:cNvSpPr txBox="1"/>
          <p:nvPr/>
        </p:nvSpPr>
        <p:spPr>
          <a:xfrm>
            <a:off x="333375" y="1127124"/>
            <a:ext cx="5651500" cy="5632311"/>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 Docker: Containerization Simplified</a:t>
            </a:r>
          </a:p>
          <a:p>
            <a:pPr marL="228600" indent="-228600">
              <a:buFont typeface=""/>
              <a:buChar char="•"/>
            </a:pPr>
            <a:r>
              <a:rPr lang="en-US" sz="2000" b="1"/>
              <a:t>What is Docker</a:t>
            </a:r>
            <a:r>
              <a:rPr lang="en-US" sz="2000" b="1">
                <a:ea typeface="+mn-lt"/>
                <a:cs typeface="+mn-lt"/>
              </a:rPr>
              <a:t>?</a:t>
            </a:r>
            <a:endParaRPr lang="en-US" sz="2000" b="1"/>
          </a:p>
          <a:p>
            <a:pPr marL="228600" lvl="1" indent="-228600">
              <a:buFont typeface=""/>
              <a:buChar char="•"/>
            </a:pPr>
            <a:r>
              <a:rPr lang="en-US" sz="2000"/>
              <a:t>A platform for developing, shipping, and running applications in containers.</a:t>
            </a:r>
          </a:p>
          <a:p>
            <a:pPr marL="228600" indent="-228600">
              <a:buFont typeface=""/>
              <a:buChar char="•"/>
            </a:pPr>
            <a:r>
              <a:rPr lang="en-US" sz="2000" b="1"/>
              <a:t>Key Benefits:</a:t>
            </a:r>
          </a:p>
          <a:p>
            <a:pPr marL="228600" lvl="1" indent="-228600">
              <a:buFont typeface=""/>
              <a:buChar char="•"/>
            </a:pPr>
            <a:r>
              <a:rPr lang="en-US" sz="2000" b="1"/>
              <a:t>Portability</a:t>
            </a:r>
            <a:r>
              <a:rPr lang="en-US" sz="2000"/>
              <a:t> – Runs anywhere (local, cloud, on-prem).</a:t>
            </a:r>
          </a:p>
          <a:p>
            <a:pPr marL="228600" lvl="1" indent="-228600">
              <a:buFont typeface=""/>
              <a:buChar char="•"/>
            </a:pPr>
            <a:r>
              <a:rPr lang="en-US" sz="2000" b="1"/>
              <a:t>Scalability</a:t>
            </a:r>
            <a:r>
              <a:rPr lang="en-US" sz="2000"/>
              <a:t> – Easily scale applications.</a:t>
            </a:r>
          </a:p>
          <a:p>
            <a:pPr marL="228600" lvl="1" indent="-228600">
              <a:buFont typeface=""/>
              <a:buChar char="•"/>
            </a:pPr>
            <a:r>
              <a:rPr lang="en-US" sz="2000" b="1"/>
              <a:t>Consistency</a:t>
            </a:r>
            <a:r>
              <a:rPr lang="en-US" sz="2000"/>
              <a:t> – Works across different environments.</a:t>
            </a:r>
          </a:p>
          <a:p>
            <a:pPr marL="228600" indent="-228600">
              <a:buFont typeface=""/>
              <a:buChar char="•"/>
            </a:pPr>
            <a:r>
              <a:rPr lang="en-US" sz="2000" b="1"/>
              <a:t>Core Concepts:</a:t>
            </a:r>
          </a:p>
          <a:p>
            <a:pPr marL="228600" lvl="1" indent="-228600">
              <a:buFont typeface=""/>
              <a:buChar char="•"/>
            </a:pPr>
            <a:r>
              <a:rPr lang="en-US" sz="2000" b="1"/>
              <a:t>Image</a:t>
            </a:r>
            <a:r>
              <a:rPr lang="en-US" sz="2000"/>
              <a:t>: A lightweight, standalone package with everything needed to run a piece of software.</a:t>
            </a:r>
          </a:p>
          <a:p>
            <a:pPr marL="228600" lvl="1" indent="-228600">
              <a:buFont typeface=""/>
              <a:buChar char="•"/>
            </a:pPr>
            <a:r>
              <a:rPr lang="en-US" sz="2000" b="1"/>
              <a:t>Container</a:t>
            </a:r>
            <a:r>
              <a:rPr lang="en-US" sz="2000"/>
              <a:t>: A running instance of an image.</a:t>
            </a:r>
          </a:p>
          <a:p>
            <a:pPr marL="228600" lvl="1" indent="-228600">
              <a:buFont typeface=""/>
              <a:buChar char="•"/>
            </a:pPr>
            <a:r>
              <a:rPr lang="en-US" sz="2000" b="1" err="1"/>
              <a:t>Dockerfile</a:t>
            </a:r>
            <a:r>
              <a:rPr lang="en-US" sz="2000"/>
              <a:t>: Script to define and build Docker images.</a:t>
            </a:r>
          </a:p>
          <a:p>
            <a:pPr marL="228600" lvl="1" indent="-228600">
              <a:buFont typeface=""/>
              <a:buChar char="•"/>
            </a:pPr>
            <a:r>
              <a:rPr lang="en-US" sz="2000" b="1"/>
              <a:t>Docker Compose</a:t>
            </a:r>
            <a:r>
              <a:rPr lang="en-US" sz="2000"/>
              <a:t>: Tool to define multi-container applications.</a:t>
            </a:r>
          </a:p>
        </p:txBody>
      </p:sp>
      <p:sp>
        <p:nvSpPr>
          <p:cNvPr id="4" name="TextBox 3">
            <a:extLst>
              <a:ext uri="{FF2B5EF4-FFF2-40B4-BE49-F238E27FC236}">
                <a16:creationId xmlns:a16="http://schemas.microsoft.com/office/drawing/2014/main" id="{637C7D98-18F1-C595-C2EC-46CD36F3DF0D}"/>
              </a:ext>
            </a:extLst>
          </p:cNvPr>
          <p:cNvSpPr txBox="1"/>
          <p:nvPr/>
        </p:nvSpPr>
        <p:spPr>
          <a:xfrm>
            <a:off x="6092106" y="1134014"/>
            <a:ext cx="5746750" cy="4801314"/>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 Git: Version Control Made Easy</a:t>
            </a:r>
            <a:endParaRPr lang="en-US"/>
          </a:p>
          <a:p>
            <a:pPr marL="285750" indent="-285750">
              <a:buFont typeface="Arial"/>
              <a:buChar char="•"/>
            </a:pPr>
            <a:r>
              <a:rPr lang="en-US" b="1">
                <a:ea typeface="+mn-lt"/>
                <a:cs typeface="+mn-lt"/>
              </a:rPr>
              <a:t>What is Git?</a:t>
            </a:r>
            <a:endParaRPr lang="en-US"/>
          </a:p>
          <a:p>
            <a:pPr marL="742950" lvl="1" indent="-285750">
              <a:buFont typeface="Arial"/>
              <a:buChar char="•"/>
            </a:pPr>
            <a:r>
              <a:rPr lang="en-US">
                <a:ea typeface="+mn-lt"/>
                <a:cs typeface="+mn-lt"/>
              </a:rPr>
              <a:t>A distributed version control system to track changes in source code.</a:t>
            </a:r>
            <a:endParaRPr lang="en-US"/>
          </a:p>
          <a:p>
            <a:pPr marL="285750" indent="-285750">
              <a:buFont typeface="Arial"/>
              <a:buChar char="•"/>
            </a:pPr>
            <a:r>
              <a:rPr lang="en-US" b="1">
                <a:ea typeface="+mn-lt"/>
                <a:cs typeface="+mn-lt"/>
              </a:rPr>
              <a:t>Key Benefits:</a:t>
            </a:r>
            <a:endParaRPr lang="en-US"/>
          </a:p>
          <a:p>
            <a:pPr marL="742950" lvl="1" indent="-285750">
              <a:buFont typeface="Arial"/>
              <a:buChar char="•"/>
            </a:pPr>
            <a:r>
              <a:rPr lang="en-US" b="1">
                <a:ea typeface="+mn-lt"/>
                <a:cs typeface="+mn-lt"/>
              </a:rPr>
              <a:t>Collaboration</a:t>
            </a:r>
            <a:r>
              <a:rPr lang="en-US">
                <a:ea typeface="+mn-lt"/>
                <a:cs typeface="+mn-lt"/>
              </a:rPr>
              <a:t> – Work seamlessly in teams.</a:t>
            </a:r>
            <a:endParaRPr lang="en-US"/>
          </a:p>
          <a:p>
            <a:pPr marL="742950" lvl="1" indent="-285750">
              <a:buFont typeface="Arial"/>
              <a:buChar char="•"/>
            </a:pPr>
            <a:r>
              <a:rPr lang="en-US" b="1">
                <a:ea typeface="+mn-lt"/>
                <a:cs typeface="+mn-lt"/>
              </a:rPr>
              <a:t>Versioning</a:t>
            </a:r>
            <a:r>
              <a:rPr lang="en-US">
                <a:ea typeface="+mn-lt"/>
                <a:cs typeface="+mn-lt"/>
              </a:rPr>
              <a:t> – Roll back to previous versions anytime.</a:t>
            </a:r>
            <a:endParaRPr lang="en-US"/>
          </a:p>
          <a:p>
            <a:pPr marL="742950" lvl="1" indent="-285750">
              <a:buFont typeface="Arial"/>
              <a:buChar char="•"/>
            </a:pPr>
            <a:r>
              <a:rPr lang="en-US" b="1">
                <a:ea typeface="+mn-lt"/>
                <a:cs typeface="+mn-lt"/>
              </a:rPr>
              <a:t>Branching</a:t>
            </a:r>
            <a:r>
              <a:rPr lang="en-US">
                <a:ea typeface="+mn-lt"/>
                <a:cs typeface="+mn-lt"/>
              </a:rPr>
              <a:t> – Experiment without affecting the main codebase.</a:t>
            </a:r>
            <a:endParaRPr lang="en-US"/>
          </a:p>
          <a:p>
            <a:pPr marL="285750" indent="-285750">
              <a:buFont typeface="Arial"/>
              <a:buChar char="•"/>
            </a:pPr>
            <a:r>
              <a:rPr lang="en-US" b="1">
                <a:ea typeface="+mn-lt"/>
                <a:cs typeface="+mn-lt"/>
              </a:rPr>
              <a:t>Common Commands:</a:t>
            </a:r>
            <a:endParaRPr lang="en-US"/>
          </a:p>
          <a:p>
            <a:pPr marL="742950" lvl="1" indent="-285750">
              <a:buFont typeface="Arial"/>
              <a:buChar char="•"/>
            </a:pPr>
            <a:r>
              <a:rPr lang="en-US">
                <a:latin typeface="Consolas"/>
              </a:rPr>
              <a:t>git </a:t>
            </a:r>
            <a:r>
              <a:rPr lang="en-US" err="1">
                <a:latin typeface="Consolas"/>
              </a:rPr>
              <a:t>init</a:t>
            </a:r>
            <a:r>
              <a:rPr lang="en-US">
                <a:ea typeface="+mn-lt"/>
                <a:cs typeface="+mn-lt"/>
              </a:rPr>
              <a:t> – Initialize a repository</a:t>
            </a:r>
            <a:endParaRPr lang="en-US"/>
          </a:p>
          <a:p>
            <a:pPr marL="742950" lvl="1" indent="-285750">
              <a:buFont typeface="Arial"/>
              <a:buChar char="•"/>
            </a:pPr>
            <a:r>
              <a:rPr lang="en-US">
                <a:latin typeface="Consolas"/>
              </a:rPr>
              <a:t>git clone &lt;repo&gt;</a:t>
            </a:r>
            <a:r>
              <a:rPr lang="en-US">
                <a:ea typeface="+mn-lt"/>
                <a:cs typeface="+mn-lt"/>
              </a:rPr>
              <a:t> – Clone a repository</a:t>
            </a:r>
            <a:endParaRPr lang="en-US"/>
          </a:p>
          <a:p>
            <a:pPr marL="742950" lvl="1" indent="-285750">
              <a:buFont typeface="Arial"/>
              <a:buChar char="•"/>
            </a:pPr>
            <a:r>
              <a:rPr lang="en-US">
                <a:latin typeface="Consolas"/>
              </a:rPr>
              <a:t>git add .</a:t>
            </a:r>
            <a:r>
              <a:rPr lang="en-US">
                <a:ea typeface="+mn-lt"/>
                <a:cs typeface="+mn-lt"/>
              </a:rPr>
              <a:t> – Stage changes</a:t>
            </a:r>
            <a:endParaRPr lang="en-US"/>
          </a:p>
          <a:p>
            <a:pPr marL="742950" lvl="1" indent="-285750">
              <a:buFont typeface="Arial"/>
              <a:buChar char="•"/>
            </a:pPr>
            <a:r>
              <a:rPr lang="en-US">
                <a:latin typeface="Consolas"/>
              </a:rPr>
              <a:t>git commit -m "message"</a:t>
            </a:r>
            <a:r>
              <a:rPr lang="en-US">
                <a:ea typeface="+mn-lt"/>
                <a:cs typeface="+mn-lt"/>
              </a:rPr>
              <a:t> – Commit changes</a:t>
            </a:r>
            <a:endParaRPr lang="en-US"/>
          </a:p>
          <a:p>
            <a:pPr marL="742950" lvl="1" indent="-285750">
              <a:buFont typeface="Arial"/>
              <a:buChar char="•"/>
            </a:pPr>
            <a:r>
              <a:rPr lang="en-US">
                <a:latin typeface="Consolas"/>
              </a:rPr>
              <a:t>git push origin &lt;branch&gt;</a:t>
            </a:r>
            <a:r>
              <a:rPr lang="en-US">
                <a:ea typeface="+mn-lt"/>
                <a:cs typeface="+mn-lt"/>
              </a:rPr>
              <a:t> – Push to remote</a:t>
            </a:r>
            <a:endParaRPr lang="en-US"/>
          </a:p>
          <a:p>
            <a:pPr algn="l"/>
            <a:endParaRPr lang="en-US"/>
          </a:p>
        </p:txBody>
      </p:sp>
    </p:spTree>
    <p:extLst>
      <p:ext uri="{BB962C8B-B14F-4D97-AF65-F5344CB8AC3E}">
        <p14:creationId xmlns:p14="http://schemas.microsoft.com/office/powerpoint/2010/main" val="1817725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2F05E-4E12-AD83-86C6-058FF30B258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F47A9A0-0A01-81D8-06A7-4047A9C9F7E3}"/>
              </a:ext>
            </a:extLst>
          </p:cNvPr>
          <p:cNvSpPr>
            <a:spLocks noGrp="1"/>
          </p:cNvSpPr>
          <p:nvPr>
            <p:ph type="ctrTitle"/>
          </p:nvPr>
        </p:nvSpPr>
        <p:spPr/>
        <p:txBody>
          <a:bodyPr vert="horz" lIns="0" tIns="0" rIns="0" bIns="0" rtlCol="0" anchor="t">
            <a:noAutofit/>
          </a:bodyPr>
          <a:lstStyle/>
          <a:p>
            <a:r>
              <a:rPr lang="en-IN">
                <a:ea typeface="+mj-lt"/>
                <a:cs typeface="+mj-lt"/>
              </a:rPr>
              <a:t>Laravel - Introduction</a:t>
            </a:r>
            <a:endParaRPr lang="en-US"/>
          </a:p>
        </p:txBody>
      </p:sp>
      <p:sp>
        <p:nvSpPr>
          <p:cNvPr id="7" name="TextBox 6">
            <a:extLst>
              <a:ext uri="{FF2B5EF4-FFF2-40B4-BE49-F238E27FC236}">
                <a16:creationId xmlns:a16="http://schemas.microsoft.com/office/drawing/2014/main" id="{8B0DFF3E-5D1B-901E-B2D6-6BEF5A14AC3D}"/>
              </a:ext>
            </a:extLst>
          </p:cNvPr>
          <p:cNvSpPr txBox="1"/>
          <p:nvPr/>
        </p:nvSpPr>
        <p:spPr>
          <a:xfrm>
            <a:off x="338666" y="1100666"/>
            <a:ext cx="463973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t>Laravel is a PHP framework for web application development.</a:t>
            </a:r>
          </a:p>
          <a:p>
            <a:pPr marL="228600" indent="-228600">
              <a:buFont typeface=""/>
              <a:buChar char="•"/>
            </a:pPr>
            <a:r>
              <a:rPr lang="en-US"/>
              <a:t>Follows MVC (Model-View-Controller) architecture.</a:t>
            </a:r>
          </a:p>
          <a:p>
            <a:pPr marL="228600" indent="-228600">
              <a:buFont typeface=""/>
              <a:buChar char="•"/>
            </a:pPr>
            <a:r>
              <a:rPr lang="en-US"/>
              <a:t>Provides elegant syntax and built-in features to enhance productivity.</a:t>
            </a:r>
          </a:p>
        </p:txBody>
      </p:sp>
      <p:sp>
        <p:nvSpPr>
          <p:cNvPr id="9" name="TextBox 8">
            <a:extLst>
              <a:ext uri="{FF2B5EF4-FFF2-40B4-BE49-F238E27FC236}">
                <a16:creationId xmlns:a16="http://schemas.microsoft.com/office/drawing/2014/main" id="{559294D7-3CBE-DEEF-B5D0-A603FCBD80AC}"/>
              </a:ext>
            </a:extLst>
          </p:cNvPr>
          <p:cNvSpPr txBox="1"/>
          <p:nvPr/>
        </p:nvSpPr>
        <p:spPr>
          <a:xfrm>
            <a:off x="6276915" y="1096274"/>
            <a:ext cx="445410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MVC Architecture in Laravel</a:t>
            </a:r>
          </a:p>
          <a:p>
            <a:endParaRPr lang="en-US" b="1">
              <a:ea typeface="+mn-lt"/>
              <a:cs typeface="+mn-lt"/>
            </a:endParaRPr>
          </a:p>
          <a:p>
            <a:pPr marL="285750" indent="-285750">
              <a:buFont typeface="Arial"/>
              <a:buChar char="•"/>
            </a:pPr>
            <a:r>
              <a:rPr lang="en-US" b="1">
                <a:ea typeface="+mn-lt"/>
                <a:cs typeface="+mn-lt"/>
              </a:rPr>
              <a:t>Model</a:t>
            </a:r>
            <a:r>
              <a:rPr lang="en-US">
                <a:ea typeface="+mn-lt"/>
                <a:cs typeface="+mn-lt"/>
              </a:rPr>
              <a:t>: Manages database interactions.</a:t>
            </a:r>
            <a:endParaRPr lang="en-US"/>
          </a:p>
          <a:p>
            <a:pPr marL="285750" indent="-285750">
              <a:buFont typeface="Arial"/>
              <a:buChar char="•"/>
            </a:pPr>
            <a:r>
              <a:rPr lang="en-US" b="1">
                <a:ea typeface="+mn-lt"/>
                <a:cs typeface="+mn-lt"/>
              </a:rPr>
              <a:t>View</a:t>
            </a:r>
            <a:r>
              <a:rPr lang="en-US">
                <a:ea typeface="+mn-lt"/>
                <a:cs typeface="+mn-lt"/>
              </a:rPr>
              <a:t>: Handles user interface.</a:t>
            </a:r>
            <a:endParaRPr lang="en-US"/>
          </a:p>
          <a:p>
            <a:pPr marL="285750" indent="-285750">
              <a:buFont typeface="Arial"/>
              <a:buChar char="•"/>
            </a:pPr>
            <a:r>
              <a:rPr lang="en-US" b="1">
                <a:ea typeface="+mn-lt"/>
                <a:cs typeface="+mn-lt"/>
              </a:rPr>
              <a:t>Controller</a:t>
            </a:r>
            <a:r>
              <a:rPr lang="en-US">
                <a:ea typeface="+mn-lt"/>
                <a:cs typeface="+mn-lt"/>
              </a:rPr>
              <a:t>: Processes user requests and connects Model &amp; View.</a:t>
            </a:r>
            <a:endParaRPr lang="en-US"/>
          </a:p>
          <a:p>
            <a:pPr algn="l"/>
            <a:endParaRPr lang="en-US"/>
          </a:p>
        </p:txBody>
      </p:sp>
      <p:pic>
        <p:nvPicPr>
          <p:cNvPr id="11" name="Picture 10" descr="A diagram of a software application&#10;&#10;AI-generated content may be incorrect.">
            <a:extLst>
              <a:ext uri="{FF2B5EF4-FFF2-40B4-BE49-F238E27FC236}">
                <a16:creationId xmlns:a16="http://schemas.microsoft.com/office/drawing/2014/main" id="{B3811E68-7CFA-6D72-EC42-93643F651D0A}"/>
              </a:ext>
            </a:extLst>
          </p:cNvPr>
          <p:cNvPicPr>
            <a:picLocks noChangeAspect="1"/>
          </p:cNvPicPr>
          <p:nvPr/>
        </p:nvPicPr>
        <p:blipFill>
          <a:blip r:embed="rId2"/>
          <a:stretch>
            <a:fillRect/>
          </a:stretch>
        </p:blipFill>
        <p:spPr>
          <a:xfrm>
            <a:off x="531962" y="2853331"/>
            <a:ext cx="10955547" cy="3552357"/>
          </a:xfrm>
          <a:prstGeom prst="rect">
            <a:avLst/>
          </a:prstGeom>
        </p:spPr>
      </p:pic>
    </p:spTree>
    <p:extLst>
      <p:ext uri="{BB962C8B-B14F-4D97-AF65-F5344CB8AC3E}">
        <p14:creationId xmlns:p14="http://schemas.microsoft.com/office/powerpoint/2010/main" val="503667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C4B5-3661-1C54-B481-944C86A9662D}"/>
              </a:ext>
            </a:extLst>
          </p:cNvPr>
          <p:cNvSpPr>
            <a:spLocks noGrp="1"/>
          </p:cNvSpPr>
          <p:nvPr>
            <p:ph type="ctrTitle"/>
          </p:nvPr>
        </p:nvSpPr>
        <p:spPr/>
        <p:txBody>
          <a:bodyPr>
            <a:normAutofit fontScale="90000"/>
          </a:bodyPr>
          <a:lstStyle/>
          <a:p>
            <a:r>
              <a:rPr lang="en-US" b="1">
                <a:ea typeface="+mj-lt"/>
                <a:cs typeface="+mj-lt"/>
              </a:rPr>
              <a:t>Why Choose Laravel?</a:t>
            </a:r>
            <a:endParaRPr lang="en-US"/>
          </a:p>
          <a:p>
            <a:pPr marL="285750" indent="-285750">
              <a:buFont typeface="Arial"/>
              <a:buChar char="•"/>
            </a:pPr>
            <a:endParaRPr lang="en-US"/>
          </a:p>
          <a:p>
            <a:endParaRPr lang="en-US"/>
          </a:p>
        </p:txBody>
      </p:sp>
      <p:sp>
        <p:nvSpPr>
          <p:cNvPr id="4" name="Text Placeholder 3">
            <a:extLst>
              <a:ext uri="{FF2B5EF4-FFF2-40B4-BE49-F238E27FC236}">
                <a16:creationId xmlns:a16="http://schemas.microsoft.com/office/drawing/2014/main" id="{40AC5021-5D9A-75CC-5B4D-5D57766C8CC1}"/>
              </a:ext>
            </a:extLst>
          </p:cNvPr>
          <p:cNvSpPr>
            <a:spLocks noGrp="1"/>
          </p:cNvSpPr>
          <p:nvPr>
            <p:ph type="body" sz="quarter" idx="16"/>
          </p:nvPr>
        </p:nvSpPr>
        <p:spPr>
          <a:xfrm>
            <a:off x="365760" y="1128487"/>
            <a:ext cx="10940594" cy="3019160"/>
          </a:xfrm>
        </p:spPr>
        <p:txBody>
          <a:bodyPr vert="horz" wrap="square" lIns="0" tIns="0" rIns="0" bIns="0" rtlCol="0" anchor="t">
            <a:spAutoFit/>
          </a:bodyPr>
          <a:lstStyle/>
          <a:p>
            <a:r>
              <a:rPr lang="en-US">
                <a:latin typeface="Raleway"/>
              </a:rPr>
              <a:t>Simple and expressive syntax.</a:t>
            </a:r>
          </a:p>
          <a:p>
            <a:r>
              <a:rPr lang="en-US">
                <a:latin typeface="Raleway"/>
              </a:rPr>
              <a:t>Built-in authentication and authorization.</a:t>
            </a:r>
          </a:p>
          <a:p>
            <a:r>
              <a:rPr lang="en-US">
                <a:latin typeface="Raleway"/>
              </a:rPr>
              <a:t>Eloquent ORM for database management.</a:t>
            </a:r>
          </a:p>
          <a:p>
            <a:r>
              <a:rPr lang="en-US">
                <a:latin typeface="Raleway"/>
              </a:rPr>
              <a:t>Query Builder – Help you create secured SQL Queries</a:t>
            </a:r>
          </a:p>
          <a:p>
            <a:r>
              <a:rPr lang="en-US">
                <a:latin typeface="Raleway"/>
              </a:rPr>
              <a:t>Blade templating engine for views.</a:t>
            </a:r>
          </a:p>
          <a:p>
            <a:r>
              <a:rPr lang="en-US"/>
              <a:t>Middleware for request filtering.</a:t>
            </a:r>
          </a:p>
          <a:p>
            <a:endParaRPr lang="en-US"/>
          </a:p>
        </p:txBody>
      </p:sp>
      <p:sp>
        <p:nvSpPr>
          <p:cNvPr id="6" name="TextBox 5">
            <a:extLst>
              <a:ext uri="{FF2B5EF4-FFF2-40B4-BE49-F238E27FC236}">
                <a16:creationId xmlns:a16="http://schemas.microsoft.com/office/drawing/2014/main" id="{07DF0468-80F2-27FB-D68F-E3D9B4F108D0}"/>
              </a:ext>
            </a:extLst>
          </p:cNvPr>
          <p:cNvSpPr txBox="1"/>
          <p:nvPr/>
        </p:nvSpPr>
        <p:spPr>
          <a:xfrm>
            <a:off x="362429" y="4148467"/>
            <a:ext cx="109417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Setting Up Laravel</a:t>
            </a:r>
            <a:endParaRPr lang="en-US"/>
          </a:p>
          <a:p>
            <a:pPr algn="l"/>
            <a:endParaRPr lang="en-US" b="1"/>
          </a:p>
          <a:p>
            <a:pPr marL="285750" indent="-285750">
              <a:buFont typeface="Arial"/>
              <a:buChar char="•"/>
            </a:pPr>
            <a:r>
              <a:rPr lang="en-US">
                <a:ea typeface="+mn-lt"/>
                <a:cs typeface="+mn-lt"/>
              </a:rPr>
              <a:t>Prerequisites: PHP, Composer, MySQL ,Apache2/Nginx</a:t>
            </a:r>
          </a:p>
          <a:p>
            <a:pPr marL="285750" indent="-285750">
              <a:buFont typeface="Arial"/>
              <a:buChar char="•"/>
            </a:pPr>
            <a:r>
              <a:rPr lang="en-US">
                <a:ea typeface="+mn-lt"/>
                <a:cs typeface="+mn-lt"/>
              </a:rPr>
              <a:t>Installation: </a:t>
            </a:r>
            <a:r>
              <a:rPr lang="en-US">
                <a:latin typeface="Consolas"/>
              </a:rPr>
              <a:t>composer create-project --prefer-</a:t>
            </a:r>
            <a:r>
              <a:rPr lang="en-US" err="1">
                <a:latin typeface="Consolas"/>
              </a:rPr>
              <a:t>dist</a:t>
            </a:r>
            <a:r>
              <a:rPr lang="en-US">
                <a:latin typeface="Consolas"/>
              </a:rPr>
              <a:t> </a:t>
            </a:r>
            <a:r>
              <a:rPr lang="en-US" err="1">
                <a:latin typeface="Consolas"/>
              </a:rPr>
              <a:t>laravel</a:t>
            </a:r>
            <a:r>
              <a:rPr lang="en-US">
                <a:latin typeface="Consolas"/>
              </a:rPr>
              <a:t>/</a:t>
            </a:r>
            <a:r>
              <a:rPr lang="en-US" err="1">
                <a:latin typeface="Consolas"/>
              </a:rPr>
              <a:t>laravel</a:t>
            </a:r>
            <a:r>
              <a:rPr lang="en-US">
                <a:latin typeface="Consolas"/>
              </a:rPr>
              <a:t> </a:t>
            </a:r>
            <a:r>
              <a:rPr lang="en-US" err="1">
                <a:latin typeface="Consolas"/>
              </a:rPr>
              <a:t>project_name</a:t>
            </a:r>
            <a:endParaRPr lang="en-US">
              <a:latin typeface="Consolas"/>
            </a:endParaRPr>
          </a:p>
          <a:p>
            <a:pPr marL="285750" indent="-285750">
              <a:buFont typeface="Arial"/>
              <a:buChar char="•"/>
            </a:pPr>
            <a:r>
              <a:rPr lang="en-US">
                <a:latin typeface="Consolas"/>
                <a:ea typeface="+mn-lt"/>
                <a:cs typeface="+mn-lt"/>
              </a:rPr>
              <a:t>Setup .env file</a:t>
            </a:r>
          </a:p>
          <a:p>
            <a:pPr marL="285750" indent="-285750">
              <a:buFont typeface="Arial"/>
              <a:buChar char="•"/>
            </a:pPr>
            <a:r>
              <a:rPr lang="en-US">
                <a:ea typeface="+mn-lt"/>
                <a:cs typeface="+mn-lt"/>
              </a:rPr>
              <a:t>Running the application: </a:t>
            </a:r>
            <a:r>
              <a:rPr lang="en-US" err="1">
                <a:latin typeface="Consolas"/>
              </a:rPr>
              <a:t>php</a:t>
            </a:r>
            <a:r>
              <a:rPr lang="en-US">
                <a:latin typeface="Consolas"/>
              </a:rPr>
              <a:t> artisan serve</a:t>
            </a:r>
            <a:endParaRPr lang="en-US"/>
          </a:p>
          <a:p>
            <a:endParaRPr lang="en-US" b="1"/>
          </a:p>
          <a:p>
            <a:endParaRPr lang="en-US"/>
          </a:p>
        </p:txBody>
      </p:sp>
      <p:pic>
        <p:nvPicPr>
          <p:cNvPr id="7" name="Picture 6" descr="A diagram with different colored circles&#10;&#10;AI-generated content may be incorrect.">
            <a:extLst>
              <a:ext uri="{FF2B5EF4-FFF2-40B4-BE49-F238E27FC236}">
                <a16:creationId xmlns:a16="http://schemas.microsoft.com/office/drawing/2014/main" id="{1B4F1612-EC50-93A2-E59E-49212022491D}"/>
              </a:ext>
            </a:extLst>
          </p:cNvPr>
          <p:cNvPicPr>
            <a:picLocks noChangeAspect="1"/>
          </p:cNvPicPr>
          <p:nvPr/>
        </p:nvPicPr>
        <p:blipFill>
          <a:blip r:embed="rId2"/>
          <a:stretch>
            <a:fillRect/>
          </a:stretch>
        </p:blipFill>
        <p:spPr>
          <a:xfrm>
            <a:off x="5446233" y="862192"/>
            <a:ext cx="6561647" cy="3566484"/>
          </a:xfrm>
          <a:prstGeom prst="rect">
            <a:avLst/>
          </a:prstGeom>
        </p:spPr>
      </p:pic>
    </p:spTree>
    <p:extLst>
      <p:ext uri="{BB962C8B-B14F-4D97-AF65-F5344CB8AC3E}">
        <p14:creationId xmlns:p14="http://schemas.microsoft.com/office/powerpoint/2010/main" val="344772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724A5-A09E-888B-1A1F-0BF4E1C4357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E144E8-AA55-DFF8-6A06-A01F863A2E3D}"/>
              </a:ext>
            </a:extLst>
          </p:cNvPr>
          <p:cNvSpPr>
            <a:spLocks noGrp="1"/>
          </p:cNvSpPr>
          <p:nvPr>
            <p:ph type="ctrTitle"/>
          </p:nvPr>
        </p:nvSpPr>
        <p:spPr/>
        <p:txBody>
          <a:bodyPr vert="horz" lIns="0" tIns="0" rIns="0" bIns="0" rtlCol="0" anchor="t">
            <a:noAutofit/>
          </a:bodyPr>
          <a:lstStyle/>
          <a:p>
            <a:r>
              <a:rPr lang="en-US">
                <a:ea typeface="+mj-lt"/>
                <a:cs typeface="+mj-lt"/>
              </a:rPr>
              <a:t>Laravel - CRUD </a:t>
            </a:r>
            <a:endParaRPr lang="en-IN">
              <a:ea typeface="+mj-lt"/>
              <a:cs typeface="+mj-lt"/>
            </a:endParaRPr>
          </a:p>
          <a:p>
            <a:endParaRPr lang="en-IN">
              <a:ea typeface="+mj-lt"/>
              <a:cs typeface="+mj-lt"/>
            </a:endParaRPr>
          </a:p>
        </p:txBody>
      </p:sp>
      <p:sp>
        <p:nvSpPr>
          <p:cNvPr id="2" name="TextBox 1">
            <a:extLst>
              <a:ext uri="{FF2B5EF4-FFF2-40B4-BE49-F238E27FC236}">
                <a16:creationId xmlns:a16="http://schemas.microsoft.com/office/drawing/2014/main" id="{BD210EE3-B10C-BF1E-0E60-5D06DA7E31A6}"/>
              </a:ext>
            </a:extLst>
          </p:cNvPr>
          <p:cNvSpPr txBox="1"/>
          <p:nvPr/>
        </p:nvSpPr>
        <p:spPr>
          <a:xfrm>
            <a:off x="368060" y="1158815"/>
            <a:ext cx="594935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Arial,Sans-Serif"/>
              <a:buChar char="•"/>
            </a:pPr>
            <a:r>
              <a:rPr lang="en-US" b="1">
                <a:cs typeface="Arial"/>
              </a:rPr>
              <a:t>Create (Store Data):</a:t>
            </a:r>
            <a:r>
              <a:rPr lang="en-US">
                <a:cs typeface="Arial"/>
              </a:rPr>
              <a:t>​</a:t>
            </a:r>
          </a:p>
          <a:p>
            <a:pPr marL="228600" lvl="1" indent="-228600">
              <a:buFont typeface="Arial,Sans-Serif"/>
              <a:buChar char="•"/>
            </a:pPr>
            <a:r>
              <a:rPr lang="en-US">
                <a:cs typeface="Arial"/>
              </a:rPr>
              <a:t>Example: Post::create(['title' =&gt; 'New Post', 'content' =&gt; 'Post content']);​</a:t>
            </a:r>
          </a:p>
          <a:p>
            <a:pPr marL="228600" lvl="1" indent="-228600">
              <a:buFont typeface="Arial,Sans-Serif"/>
              <a:buChar char="•"/>
            </a:pPr>
            <a:r>
              <a:rPr lang="en-US">
                <a:cs typeface="Arial"/>
              </a:rPr>
              <a:t>Using a Controller: public function store(Request $request) {...}​</a:t>
            </a:r>
          </a:p>
          <a:p>
            <a:pPr marL="228600" lvl="1" indent="-228600">
              <a:buFont typeface="Arial,Sans-Serif"/>
              <a:buChar char="•"/>
            </a:pPr>
            <a:r>
              <a:rPr lang="en-US">
                <a:cs typeface="Arial"/>
              </a:rPr>
              <a:t>​</a:t>
            </a:r>
          </a:p>
          <a:p>
            <a:pPr marL="228600" indent="-228600">
              <a:buFont typeface="Arial,Sans-Serif"/>
              <a:buChar char="•"/>
            </a:pPr>
            <a:r>
              <a:rPr lang="en-US" b="1">
                <a:cs typeface="Arial"/>
              </a:rPr>
              <a:t>Read (Retrieve Data):</a:t>
            </a:r>
            <a:r>
              <a:rPr lang="en-US">
                <a:cs typeface="Arial"/>
              </a:rPr>
              <a:t>​</a:t>
            </a:r>
          </a:p>
          <a:p>
            <a:pPr marL="228600" lvl="1" indent="-228600">
              <a:buFont typeface="Arial,Sans-Serif"/>
              <a:buChar char="•"/>
            </a:pPr>
            <a:r>
              <a:rPr lang="en-US">
                <a:cs typeface="Arial"/>
              </a:rPr>
              <a:t>Example: Post::all(); or Post::find($id);​</a:t>
            </a:r>
          </a:p>
          <a:p>
            <a:pPr marL="228600" indent="-228600">
              <a:buFont typeface="Arial,Sans-Serif"/>
              <a:buChar char="•"/>
            </a:pPr>
            <a:r>
              <a:rPr lang="en-US">
                <a:cs typeface="Arial"/>
              </a:rPr>
              <a:t>​</a:t>
            </a:r>
          </a:p>
          <a:p>
            <a:pPr marL="228600" indent="-228600">
              <a:buFont typeface="Arial,Sans-Serif"/>
              <a:buChar char="•"/>
            </a:pPr>
            <a:r>
              <a:rPr lang="en-US" b="1">
                <a:cs typeface="Arial"/>
              </a:rPr>
              <a:t>Update Data:</a:t>
            </a:r>
            <a:r>
              <a:rPr lang="en-US">
                <a:cs typeface="Arial"/>
              </a:rPr>
              <a:t>​</a:t>
            </a:r>
          </a:p>
          <a:p>
            <a:pPr marL="228600" lvl="1" indent="-228600">
              <a:buFont typeface="Arial,Sans-Serif"/>
              <a:buChar char="•"/>
            </a:pPr>
            <a:r>
              <a:rPr lang="en-US">
                <a:cs typeface="Arial"/>
              </a:rPr>
              <a:t>Example: $post = Post::find($id); $post-&gt;update(['title' =&gt; 'Updated Title']);​</a:t>
            </a:r>
          </a:p>
          <a:p>
            <a:pPr marL="228600" indent="-228600">
              <a:buFont typeface="Arial,Sans-Serif"/>
              <a:buChar char="•"/>
            </a:pPr>
            <a:r>
              <a:rPr lang="en-US">
                <a:cs typeface="Arial"/>
              </a:rPr>
              <a:t>​</a:t>
            </a:r>
          </a:p>
          <a:p>
            <a:pPr marL="228600" indent="-228600">
              <a:buFont typeface="Arial,Sans-Serif"/>
              <a:buChar char="•"/>
            </a:pPr>
            <a:r>
              <a:rPr lang="en-US" b="1">
                <a:cs typeface="Arial"/>
              </a:rPr>
              <a:t>Delete Data:</a:t>
            </a:r>
            <a:r>
              <a:rPr lang="en-US">
                <a:cs typeface="Arial"/>
              </a:rPr>
              <a:t>​</a:t>
            </a:r>
          </a:p>
          <a:p>
            <a:pPr marL="228600" lvl="1" indent="-228600">
              <a:buFont typeface="Arial,Sans-Serif"/>
              <a:buChar char="•"/>
            </a:pPr>
            <a:r>
              <a:rPr lang="en-US">
                <a:cs typeface="Arial"/>
              </a:rPr>
              <a:t>Example: $post = Post::find($id); $post-&gt;delete();​</a:t>
            </a:r>
          </a:p>
        </p:txBody>
      </p:sp>
      <p:pic>
        <p:nvPicPr>
          <p:cNvPr id="4" name="Picture 3" descr="A screenshot of a computer&#10;&#10;AI-generated content may be incorrect.">
            <a:extLst>
              <a:ext uri="{FF2B5EF4-FFF2-40B4-BE49-F238E27FC236}">
                <a16:creationId xmlns:a16="http://schemas.microsoft.com/office/drawing/2014/main" id="{0FDF239D-4BD2-D647-EF57-F874E6E81FCA}"/>
              </a:ext>
            </a:extLst>
          </p:cNvPr>
          <p:cNvPicPr>
            <a:picLocks noChangeAspect="1"/>
          </p:cNvPicPr>
          <p:nvPr/>
        </p:nvPicPr>
        <p:blipFill>
          <a:blip r:embed="rId2"/>
          <a:stretch>
            <a:fillRect/>
          </a:stretch>
        </p:blipFill>
        <p:spPr>
          <a:xfrm>
            <a:off x="6100312" y="1155552"/>
            <a:ext cx="5799827" cy="3477370"/>
          </a:xfrm>
          <a:prstGeom prst="rect">
            <a:avLst/>
          </a:prstGeom>
          <a:noFill/>
        </p:spPr>
      </p:pic>
    </p:spTree>
    <p:extLst>
      <p:ext uri="{BB962C8B-B14F-4D97-AF65-F5344CB8AC3E}">
        <p14:creationId xmlns:p14="http://schemas.microsoft.com/office/powerpoint/2010/main" val="18467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EC03B-3371-6DDD-995C-F35F8DF767F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13020EE-AAF6-1C8C-93B7-BE3640C13AC7}"/>
              </a:ext>
            </a:extLst>
          </p:cNvPr>
          <p:cNvSpPr>
            <a:spLocks noGrp="1"/>
          </p:cNvSpPr>
          <p:nvPr>
            <p:ph type="ctrTitle"/>
          </p:nvPr>
        </p:nvSpPr>
        <p:spPr/>
        <p:txBody>
          <a:bodyPr vert="horz" lIns="0" tIns="0" rIns="0" bIns="0" rtlCol="0" anchor="t">
            <a:noAutofit/>
          </a:bodyPr>
          <a:lstStyle/>
          <a:p>
            <a:r>
              <a:rPr lang="en-US" sz="2400">
                <a:ea typeface="+mj-lt"/>
                <a:cs typeface="+mj-lt"/>
              </a:rPr>
              <a:t>Laravel Routes, Model &amp; Controller</a:t>
            </a:r>
            <a:endParaRPr lang="en-IN" sz="2400">
              <a:ea typeface="+mj-lt"/>
              <a:cs typeface="+mj-lt"/>
            </a:endParaRPr>
          </a:p>
          <a:p>
            <a:endParaRPr lang="en-IN">
              <a:ea typeface="+mj-lt"/>
              <a:cs typeface="+mj-lt"/>
            </a:endParaRPr>
          </a:p>
        </p:txBody>
      </p:sp>
      <p:sp>
        <p:nvSpPr>
          <p:cNvPr id="6" name="TextBox 5">
            <a:extLst>
              <a:ext uri="{FF2B5EF4-FFF2-40B4-BE49-F238E27FC236}">
                <a16:creationId xmlns:a16="http://schemas.microsoft.com/office/drawing/2014/main" id="{EB028C2E-D6F2-F53E-E21E-E878A189D9DE}"/>
              </a:ext>
            </a:extLst>
          </p:cNvPr>
          <p:cNvSpPr txBox="1"/>
          <p:nvPr/>
        </p:nvSpPr>
        <p:spPr>
          <a:xfrm>
            <a:off x="266779" y="1709991"/>
            <a:ext cx="557658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t>Routes define URL structure.</a:t>
            </a:r>
          </a:p>
          <a:p>
            <a:pPr marL="228600" indent="-228600">
              <a:buFont typeface=""/>
              <a:buChar char="•"/>
            </a:pPr>
            <a:r>
              <a:rPr lang="en-US"/>
              <a:t>Route </a:t>
            </a:r>
            <a:r>
              <a:rPr lang="en-US">
                <a:solidFill>
                  <a:srgbClr val="000000"/>
                </a:solidFill>
                <a:ea typeface="+mn-lt"/>
                <a:cs typeface="+mn-lt"/>
              </a:rPr>
              <a:t>parameters</a:t>
            </a:r>
            <a:r>
              <a:rPr lang="en-US"/>
              <a:t> and named routes.</a:t>
            </a:r>
          </a:p>
          <a:p>
            <a:pPr marL="228600" indent="-228600">
              <a:buFont typeface=""/>
              <a:buChar char="•"/>
            </a:pPr>
            <a:r>
              <a:rPr lang="en-US"/>
              <a:t>The most basic Laravel routes accept a URI and a closure, providing a very simple and expressive method of defining routes and behavior without complicated routing configuration files:</a:t>
            </a:r>
          </a:p>
          <a:p>
            <a:pPr marL="228600" indent="-228600">
              <a:buFont typeface=""/>
              <a:buChar char="•"/>
            </a:pPr>
            <a:endParaRPr lang="en-US" sz="1200">
              <a:solidFill>
                <a:srgbClr val="565454"/>
              </a:solidFill>
            </a:endParaRPr>
          </a:p>
        </p:txBody>
      </p:sp>
      <p:sp>
        <p:nvSpPr>
          <p:cNvPr id="8" name="TextBox 7">
            <a:extLst>
              <a:ext uri="{FF2B5EF4-FFF2-40B4-BE49-F238E27FC236}">
                <a16:creationId xmlns:a16="http://schemas.microsoft.com/office/drawing/2014/main" id="{75550C97-DB40-81C0-002E-2B68920E56E2}"/>
              </a:ext>
            </a:extLst>
          </p:cNvPr>
          <p:cNvSpPr txBox="1"/>
          <p:nvPr/>
        </p:nvSpPr>
        <p:spPr>
          <a:xfrm>
            <a:off x="350761" y="1366762"/>
            <a:ext cx="4318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Routing</a:t>
            </a:r>
          </a:p>
        </p:txBody>
      </p:sp>
      <p:sp>
        <p:nvSpPr>
          <p:cNvPr id="10" name="TextBox 9">
            <a:extLst>
              <a:ext uri="{FF2B5EF4-FFF2-40B4-BE49-F238E27FC236}">
                <a16:creationId xmlns:a16="http://schemas.microsoft.com/office/drawing/2014/main" id="{DFDF774F-436B-050C-2152-994032D8FFBE}"/>
              </a:ext>
            </a:extLst>
          </p:cNvPr>
          <p:cNvSpPr txBox="1"/>
          <p:nvPr/>
        </p:nvSpPr>
        <p:spPr>
          <a:xfrm>
            <a:off x="350760" y="3652762"/>
            <a:ext cx="43180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Model</a:t>
            </a:r>
          </a:p>
          <a:p>
            <a:r>
              <a:rPr lang="en-US"/>
              <a:t>Each Data table has its own Model, You can use the model to Create ,Read ,Update and Delete row from specific table.</a:t>
            </a:r>
          </a:p>
          <a:p>
            <a:endParaRPr lang="en-US"/>
          </a:p>
        </p:txBody>
      </p:sp>
      <p:pic>
        <p:nvPicPr>
          <p:cNvPr id="12" name="Picture 11" descr="A diagram of a computer&#10;&#10;AI-generated content may be incorrect.">
            <a:extLst>
              <a:ext uri="{FF2B5EF4-FFF2-40B4-BE49-F238E27FC236}">
                <a16:creationId xmlns:a16="http://schemas.microsoft.com/office/drawing/2014/main" id="{35F80F6F-B4B9-02B0-45CB-A6B1FC8A8E40}"/>
              </a:ext>
            </a:extLst>
          </p:cNvPr>
          <p:cNvPicPr>
            <a:picLocks noChangeAspect="1"/>
          </p:cNvPicPr>
          <p:nvPr/>
        </p:nvPicPr>
        <p:blipFill>
          <a:blip r:embed="rId2"/>
          <a:stretch>
            <a:fillRect/>
          </a:stretch>
        </p:blipFill>
        <p:spPr>
          <a:xfrm>
            <a:off x="5614448" y="1248225"/>
            <a:ext cx="6239594" cy="3613929"/>
          </a:xfrm>
          <a:prstGeom prst="rect">
            <a:avLst/>
          </a:prstGeom>
        </p:spPr>
      </p:pic>
      <p:sp>
        <p:nvSpPr>
          <p:cNvPr id="14" name="TextBox 13">
            <a:extLst>
              <a:ext uri="{FF2B5EF4-FFF2-40B4-BE49-F238E27FC236}">
                <a16:creationId xmlns:a16="http://schemas.microsoft.com/office/drawing/2014/main" id="{B37295E9-E422-17B5-1F00-336960E60424}"/>
              </a:ext>
            </a:extLst>
          </p:cNvPr>
          <p:cNvSpPr txBox="1"/>
          <p:nvPr/>
        </p:nvSpPr>
        <p:spPr>
          <a:xfrm>
            <a:off x="493623" y="5407683"/>
            <a:ext cx="1067458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Controller</a:t>
            </a:r>
          </a:p>
          <a:p>
            <a:r>
              <a:rPr lang="en-US"/>
              <a:t>Controller is responsible for controlling the application logic and acts as the coordinator between the View and Model . The Controller receives input from the users via the View, then process the </a:t>
            </a:r>
            <a:r>
              <a:rPr lang="en-US" err="1"/>
              <a:t>users's</a:t>
            </a:r>
            <a:r>
              <a:rPr lang="en-US"/>
              <a:t> data with the help of Model and passing the results back to the view.</a:t>
            </a:r>
          </a:p>
        </p:txBody>
      </p:sp>
    </p:spTree>
    <p:extLst>
      <p:ext uri="{BB962C8B-B14F-4D97-AF65-F5344CB8AC3E}">
        <p14:creationId xmlns:p14="http://schemas.microsoft.com/office/powerpoint/2010/main" val="2529709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20713-5720-7F79-1E87-278C15293B0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964C3B9-EDC3-44ED-9BB1-317DB91DEE04}"/>
              </a:ext>
            </a:extLst>
          </p:cNvPr>
          <p:cNvSpPr>
            <a:spLocks noGrp="1"/>
          </p:cNvSpPr>
          <p:nvPr>
            <p:ph type="ctrTitle"/>
          </p:nvPr>
        </p:nvSpPr>
        <p:spPr/>
        <p:txBody>
          <a:bodyPr vert="horz" lIns="0" tIns="0" rIns="0" bIns="0" rtlCol="0" anchor="t">
            <a:noAutofit/>
          </a:bodyPr>
          <a:lstStyle/>
          <a:p>
            <a:r>
              <a:rPr lang="en-US" sz="3400">
                <a:ea typeface="+mj-lt"/>
                <a:cs typeface="+mj-lt"/>
              </a:rPr>
              <a:t>Eloquent Model Methods</a:t>
            </a:r>
            <a:br>
              <a:rPr lang="en-US" sz="3400">
                <a:ea typeface="+mj-lt"/>
                <a:cs typeface="+mj-lt"/>
              </a:rPr>
            </a:br>
            <a:endParaRPr lang="en-IN" sz="3400">
              <a:ea typeface="+mj-lt"/>
              <a:cs typeface="+mj-lt"/>
            </a:endParaRPr>
          </a:p>
          <a:p>
            <a:endParaRPr lang="en-IN">
              <a:ea typeface="+mj-lt"/>
              <a:cs typeface="+mj-lt"/>
            </a:endParaRPr>
          </a:p>
        </p:txBody>
      </p:sp>
      <p:sp>
        <p:nvSpPr>
          <p:cNvPr id="3" name="Content Placeholder 2">
            <a:extLst>
              <a:ext uri="{FF2B5EF4-FFF2-40B4-BE49-F238E27FC236}">
                <a16:creationId xmlns:a16="http://schemas.microsoft.com/office/drawing/2014/main" id="{2D73F3BB-2C3D-28AE-4644-D853A946B868}"/>
              </a:ext>
            </a:extLst>
          </p:cNvPr>
          <p:cNvSpPr txBox="1">
            <a:spLocks/>
          </p:cNvSpPr>
          <p:nvPr/>
        </p:nvSpPr>
        <p:spPr>
          <a:xfrm>
            <a:off x="415276" y="1323810"/>
            <a:ext cx="4818888" cy="35478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a:ea typeface="+mn-lt"/>
                <a:cs typeface="+mn-lt"/>
              </a:rPr>
              <a:t>Model::create(array("key"=&gt;"value"));</a:t>
            </a:r>
            <a:endParaRPr lang="en-US" sz="1700"/>
          </a:p>
          <a:p>
            <a:r>
              <a:rPr lang="en-US" sz="1700">
                <a:ea typeface="+mn-lt"/>
                <a:cs typeface="+mn-lt"/>
              </a:rPr>
              <a:t>Model::update(array("key"=&gt;"value"));</a:t>
            </a:r>
            <a:endParaRPr lang="en-US" sz="1700"/>
          </a:p>
          <a:p>
            <a:r>
              <a:rPr lang="en-US" sz="1700">
                <a:ea typeface="+mn-lt"/>
                <a:cs typeface="+mn-lt"/>
              </a:rPr>
              <a:t>Model::delete();</a:t>
            </a:r>
            <a:endParaRPr lang="en-US" sz="1700"/>
          </a:p>
          <a:p>
            <a:r>
              <a:rPr lang="en-US" sz="1700">
                <a:ea typeface="+mn-lt"/>
                <a:cs typeface="+mn-lt"/>
              </a:rPr>
              <a:t>Model::all();</a:t>
            </a:r>
            <a:endParaRPr lang="en-US" sz="1700"/>
          </a:p>
          <a:p>
            <a:r>
              <a:rPr lang="en-US" sz="1700">
                <a:ea typeface="+mn-lt"/>
                <a:cs typeface="+mn-lt"/>
              </a:rPr>
              <a:t>Model::find(1);</a:t>
            </a:r>
            <a:endParaRPr lang="en-US" sz="1700"/>
          </a:p>
          <a:p>
            <a:r>
              <a:rPr lang="en-US" sz="1700">
                <a:ea typeface="+mn-lt"/>
                <a:cs typeface="+mn-lt"/>
              </a:rPr>
              <a:t>Model::</a:t>
            </a:r>
            <a:r>
              <a:rPr lang="en-US" sz="1700" err="1">
                <a:ea typeface="+mn-lt"/>
                <a:cs typeface="+mn-lt"/>
              </a:rPr>
              <a:t>findOrFail</a:t>
            </a:r>
            <a:r>
              <a:rPr lang="en-US" sz="1700">
                <a:ea typeface="+mn-lt"/>
                <a:cs typeface="+mn-lt"/>
              </a:rPr>
              <a:t>(1);</a:t>
            </a:r>
            <a:endParaRPr lang="en-US" sz="1700"/>
          </a:p>
          <a:p>
            <a:r>
              <a:rPr lang="en-US" sz="1700">
                <a:ea typeface="+mn-lt"/>
                <a:cs typeface="+mn-lt"/>
              </a:rPr>
              <a:t>Model::where('foo','=','bar')-&gt;get();</a:t>
            </a:r>
            <a:endParaRPr lang="en-US" sz="1700"/>
          </a:p>
          <a:p>
            <a:r>
              <a:rPr lang="en-US" sz="1700">
                <a:ea typeface="+mn-lt"/>
                <a:cs typeface="+mn-lt"/>
              </a:rPr>
              <a:t>Model::where('foo','=','bar')-&gt;first();</a:t>
            </a:r>
            <a:endParaRPr lang="en-US" sz="1700"/>
          </a:p>
          <a:p>
            <a:r>
              <a:rPr lang="en-US" sz="1700">
                <a:ea typeface="+mn-lt"/>
                <a:cs typeface="+mn-lt"/>
              </a:rPr>
              <a:t>Model::where('foo','=','bar')-&gt;update();</a:t>
            </a:r>
            <a:endParaRPr lang="en-US" sz="1700"/>
          </a:p>
          <a:p>
            <a:r>
              <a:rPr lang="en-US" sz="1700">
                <a:ea typeface="+mn-lt"/>
                <a:cs typeface="+mn-lt"/>
              </a:rPr>
              <a:t>Model::where('foo','=','bar')-&gt;delete();</a:t>
            </a:r>
            <a:endParaRPr lang="en-US" sz="1700"/>
          </a:p>
          <a:p>
            <a:r>
              <a:rPr lang="en-US" sz="1700">
                <a:ea typeface="+mn-lt"/>
                <a:cs typeface="+mn-lt"/>
              </a:rPr>
              <a:t>Model::where('foo','=','bar')-&gt;</a:t>
            </a:r>
            <a:r>
              <a:rPr lang="en-US" sz="1700" err="1">
                <a:ea typeface="+mn-lt"/>
                <a:cs typeface="+mn-lt"/>
              </a:rPr>
              <a:t>findOrFail</a:t>
            </a:r>
            <a:r>
              <a:rPr lang="en-US" sz="1700">
                <a:ea typeface="+mn-lt"/>
                <a:cs typeface="+mn-lt"/>
              </a:rPr>
              <a:t>();</a:t>
            </a:r>
            <a:endParaRPr lang="en-US" sz="1700"/>
          </a:p>
          <a:p>
            <a:r>
              <a:rPr lang="en-US" sz="1700">
                <a:ea typeface="+mn-lt"/>
                <a:cs typeface="+mn-lt"/>
              </a:rPr>
              <a:t>Model::where('foo','=','bar')-&gt;count();</a:t>
            </a:r>
            <a:endParaRPr lang="en-US" sz="1700"/>
          </a:p>
          <a:p>
            <a:r>
              <a:rPr lang="en-US" sz="1700">
                <a:ea typeface="+mn-lt"/>
                <a:cs typeface="+mn-lt"/>
              </a:rPr>
              <a:t>Model::with('relation')-&gt;get();</a:t>
            </a:r>
            <a:endParaRPr lang="en-US" sz="1700"/>
          </a:p>
          <a:p>
            <a:r>
              <a:rPr lang="en-US" sz="1700">
                <a:ea typeface="+mn-lt"/>
                <a:cs typeface="+mn-lt"/>
              </a:rPr>
              <a:t>Model::all()-&gt;take(10);</a:t>
            </a:r>
            <a:endParaRPr lang="en-US" sz="1700"/>
          </a:p>
          <a:p>
            <a:r>
              <a:rPr lang="en-US" sz="1700">
                <a:ea typeface="+mn-lt"/>
                <a:cs typeface="+mn-lt"/>
              </a:rPr>
              <a:t>Model::all()-&gt;skip(10);</a:t>
            </a:r>
            <a:endParaRPr lang="en-US" sz="1700"/>
          </a:p>
          <a:p>
            <a:endParaRPr lang="en-US" sz="1700"/>
          </a:p>
        </p:txBody>
      </p:sp>
      <p:pic>
        <p:nvPicPr>
          <p:cNvPr id="6" name="Picture 5" descr="A diagram of a software system&#10;&#10;AI-generated content may be incorrect.">
            <a:extLst>
              <a:ext uri="{FF2B5EF4-FFF2-40B4-BE49-F238E27FC236}">
                <a16:creationId xmlns:a16="http://schemas.microsoft.com/office/drawing/2014/main" id="{26221B9B-8303-D8C0-8052-35762FAACA7C}"/>
              </a:ext>
            </a:extLst>
          </p:cNvPr>
          <p:cNvPicPr>
            <a:picLocks noChangeAspect="1"/>
          </p:cNvPicPr>
          <p:nvPr/>
        </p:nvPicPr>
        <p:blipFill>
          <a:blip r:embed="rId2"/>
          <a:stretch>
            <a:fillRect/>
          </a:stretch>
        </p:blipFill>
        <p:spPr>
          <a:xfrm>
            <a:off x="4718821" y="1322729"/>
            <a:ext cx="7471798" cy="3910615"/>
          </a:xfrm>
          <a:prstGeom prst="rect">
            <a:avLst/>
          </a:prstGeom>
        </p:spPr>
      </p:pic>
    </p:spTree>
    <p:extLst>
      <p:ext uri="{BB962C8B-B14F-4D97-AF65-F5344CB8AC3E}">
        <p14:creationId xmlns:p14="http://schemas.microsoft.com/office/powerpoint/2010/main" val="1994490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C6DB6-008A-EB4F-FAF2-A5CA4956A7B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EF73F23-3DC1-4ABA-7E39-0AB22B84FF76}"/>
              </a:ext>
            </a:extLst>
          </p:cNvPr>
          <p:cNvSpPr>
            <a:spLocks noGrp="1"/>
          </p:cNvSpPr>
          <p:nvPr>
            <p:ph type="ctrTitle"/>
          </p:nvPr>
        </p:nvSpPr>
        <p:spPr/>
        <p:txBody>
          <a:bodyPr vert="horz" lIns="0" tIns="0" rIns="0" bIns="0" rtlCol="0" anchor="t">
            <a:noAutofit/>
          </a:bodyPr>
          <a:lstStyle/>
          <a:p>
            <a:r>
              <a:rPr lang="en-US">
                <a:ea typeface="+mj-lt"/>
                <a:cs typeface="+mj-lt"/>
              </a:rPr>
              <a:t>Understanding Controller &amp; Resource Controller</a:t>
            </a:r>
            <a:endParaRPr lang="en-IN">
              <a:ea typeface="+mj-lt"/>
              <a:cs typeface="+mj-lt"/>
            </a:endParaRPr>
          </a:p>
          <a:p>
            <a:endParaRPr lang="en-IN">
              <a:ea typeface="+mj-lt"/>
              <a:cs typeface="+mj-lt"/>
            </a:endParaRPr>
          </a:p>
        </p:txBody>
      </p:sp>
      <p:sp>
        <p:nvSpPr>
          <p:cNvPr id="2" name="TextBox 1">
            <a:extLst>
              <a:ext uri="{FF2B5EF4-FFF2-40B4-BE49-F238E27FC236}">
                <a16:creationId xmlns:a16="http://schemas.microsoft.com/office/drawing/2014/main" id="{ECEE7124-E6CD-2691-09EA-A09E481BA42A}"/>
              </a:ext>
            </a:extLst>
          </p:cNvPr>
          <p:cNvSpPr txBox="1"/>
          <p:nvPr/>
        </p:nvSpPr>
        <p:spPr>
          <a:xfrm>
            <a:off x="439947" y="1719532"/>
            <a:ext cx="5216105"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Segoe UI"/>
              </a:rPr>
              <a:t>Index:</a:t>
            </a:r>
            <a:r>
              <a:rPr lang="en-US" sz="2000">
                <a:cs typeface="Segoe UI"/>
              </a:rPr>
              <a:t> Display a listing of the resource.​</a:t>
            </a:r>
          </a:p>
          <a:p>
            <a:r>
              <a:rPr lang="en-US" sz="2000" b="1">
                <a:cs typeface="Segoe UI"/>
              </a:rPr>
              <a:t>Create: </a:t>
            </a:r>
            <a:r>
              <a:rPr lang="en-US" sz="2000">
                <a:cs typeface="Segoe UI"/>
              </a:rPr>
              <a:t>show the form for creating a new resource.​</a:t>
            </a:r>
          </a:p>
          <a:p>
            <a:r>
              <a:rPr lang="en-US" sz="2000" b="1">
                <a:cs typeface="Segoe UI"/>
              </a:rPr>
              <a:t>Store:</a:t>
            </a:r>
            <a:r>
              <a:rPr lang="en-US" sz="2000">
                <a:cs typeface="Segoe UI"/>
              </a:rPr>
              <a:t> Store a newly created resource in the storage.​</a:t>
            </a:r>
          </a:p>
          <a:p>
            <a:r>
              <a:rPr lang="en-US" sz="2000" b="1">
                <a:cs typeface="Segoe UI"/>
              </a:rPr>
              <a:t>Show:</a:t>
            </a:r>
            <a:r>
              <a:rPr lang="en-US" sz="2000">
                <a:cs typeface="Segoe UI"/>
              </a:rPr>
              <a:t> Display the specific resource.​</a:t>
            </a:r>
          </a:p>
          <a:p>
            <a:r>
              <a:rPr lang="en-US" sz="2000" b="1">
                <a:cs typeface="Segoe UI"/>
              </a:rPr>
              <a:t>Edit:</a:t>
            </a:r>
            <a:r>
              <a:rPr lang="en-US" sz="2000">
                <a:cs typeface="Segoe UI"/>
              </a:rPr>
              <a:t> Show the form for editing the specified resource.​</a:t>
            </a:r>
          </a:p>
          <a:p>
            <a:r>
              <a:rPr lang="en-US" sz="2000" b="1">
                <a:cs typeface="Segoe UI"/>
              </a:rPr>
              <a:t>Update:</a:t>
            </a:r>
            <a:r>
              <a:rPr lang="en-US" sz="2000">
                <a:cs typeface="Segoe UI"/>
              </a:rPr>
              <a:t> Update the specific resource in the storage.​</a:t>
            </a:r>
          </a:p>
          <a:p>
            <a:r>
              <a:rPr lang="en-US" sz="2000" b="1">
                <a:cs typeface="Segoe UI"/>
              </a:rPr>
              <a:t>Delete:</a:t>
            </a:r>
            <a:r>
              <a:rPr lang="en-US" sz="2000">
                <a:cs typeface="Segoe UI"/>
              </a:rPr>
              <a:t> Delete the specific resource in the storage.​</a:t>
            </a:r>
          </a:p>
          <a:p>
            <a:r>
              <a:rPr lang="en-US" sz="2800">
                <a:cs typeface="Segoe UI"/>
              </a:rPr>
              <a:t>​</a:t>
            </a:r>
          </a:p>
        </p:txBody>
      </p:sp>
      <p:pic>
        <p:nvPicPr>
          <p:cNvPr id="3" name="Picture 2" descr="A screenshot of a computer&#10;&#10;AI-generated content may be incorrect.">
            <a:extLst>
              <a:ext uri="{FF2B5EF4-FFF2-40B4-BE49-F238E27FC236}">
                <a16:creationId xmlns:a16="http://schemas.microsoft.com/office/drawing/2014/main" id="{F0B098F6-4C11-578A-4D52-167FE67AE192}"/>
              </a:ext>
            </a:extLst>
          </p:cNvPr>
          <p:cNvPicPr>
            <a:picLocks noChangeAspect="1"/>
          </p:cNvPicPr>
          <p:nvPr/>
        </p:nvPicPr>
        <p:blipFill>
          <a:blip r:embed="rId2"/>
          <a:stretch>
            <a:fillRect/>
          </a:stretch>
        </p:blipFill>
        <p:spPr>
          <a:xfrm>
            <a:off x="5759570" y="1751701"/>
            <a:ext cx="6208143" cy="3685275"/>
          </a:xfrm>
          <a:prstGeom prst="rect">
            <a:avLst/>
          </a:prstGeom>
        </p:spPr>
      </p:pic>
    </p:spTree>
    <p:extLst>
      <p:ext uri="{BB962C8B-B14F-4D97-AF65-F5344CB8AC3E}">
        <p14:creationId xmlns:p14="http://schemas.microsoft.com/office/powerpoint/2010/main" val="2629137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E0A70-21A1-3A91-B2BC-AA6E06BBF33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44D96C9-B620-5BFD-9E07-ACCCB04EC6F5}"/>
              </a:ext>
            </a:extLst>
          </p:cNvPr>
          <p:cNvSpPr>
            <a:spLocks noGrp="1"/>
          </p:cNvSpPr>
          <p:nvPr>
            <p:ph type="ctrTitle"/>
          </p:nvPr>
        </p:nvSpPr>
        <p:spPr/>
        <p:txBody>
          <a:bodyPr vert="horz" lIns="0" tIns="0" rIns="0" bIns="0" rtlCol="0" anchor="t">
            <a:noAutofit/>
          </a:bodyPr>
          <a:lstStyle/>
          <a:p>
            <a:r>
              <a:rPr lang="en-IN">
                <a:ea typeface="+mj-lt"/>
                <a:cs typeface="+mj-lt"/>
              </a:rPr>
              <a:t>Laravel – Query Builder</a:t>
            </a:r>
            <a:br>
              <a:rPr lang="en-IN">
                <a:ea typeface="+mj-lt"/>
                <a:cs typeface="+mj-lt"/>
              </a:rPr>
            </a:br>
            <a:endParaRPr lang="en-IN">
              <a:ea typeface="+mj-lt"/>
              <a:cs typeface="+mj-lt"/>
            </a:endParaRPr>
          </a:p>
        </p:txBody>
      </p:sp>
      <p:sp>
        <p:nvSpPr>
          <p:cNvPr id="2" name="TextBox 1">
            <a:extLst>
              <a:ext uri="{FF2B5EF4-FFF2-40B4-BE49-F238E27FC236}">
                <a16:creationId xmlns:a16="http://schemas.microsoft.com/office/drawing/2014/main" id="{6E85F344-6B19-690C-9C79-976C48557084}"/>
              </a:ext>
            </a:extLst>
          </p:cNvPr>
          <p:cNvSpPr txBox="1"/>
          <p:nvPr/>
        </p:nvSpPr>
        <p:spPr>
          <a:xfrm>
            <a:off x="372533" y="1151466"/>
            <a:ext cx="112945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Laravel Query Builder is a powerful tool for interacting with your database using an expressive and fluent syntax. It allows you to construct complex SQL queries without writing raw SQL. Below are some commonly used Query Builder methods:</a:t>
            </a:r>
          </a:p>
        </p:txBody>
      </p:sp>
      <p:sp>
        <p:nvSpPr>
          <p:cNvPr id="3" name="TextBox 2">
            <a:extLst>
              <a:ext uri="{FF2B5EF4-FFF2-40B4-BE49-F238E27FC236}">
                <a16:creationId xmlns:a16="http://schemas.microsoft.com/office/drawing/2014/main" id="{A0429E49-B040-C207-2F89-2D7D03A5C7A1}"/>
              </a:ext>
            </a:extLst>
          </p:cNvPr>
          <p:cNvSpPr txBox="1"/>
          <p:nvPr/>
        </p:nvSpPr>
        <p:spPr>
          <a:xfrm>
            <a:off x="359733" y="2514539"/>
            <a:ext cx="429613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a:ea typeface="+mn-lt"/>
              <a:cs typeface="+mn-lt"/>
            </a:endParaRPr>
          </a:p>
          <a:p>
            <a:r>
              <a:rPr lang="en-US" sz="1000" b="1">
                <a:ea typeface="+mn-lt"/>
                <a:cs typeface="+mn-lt"/>
              </a:rPr>
              <a:t>Fetching Data:</a:t>
            </a:r>
            <a:endParaRPr lang="en-US" sz="1000" b="1"/>
          </a:p>
          <a:p>
            <a:r>
              <a:rPr lang="en-US" sz="1000">
                <a:ea typeface="+mn-lt"/>
                <a:cs typeface="+mn-lt"/>
              </a:rPr>
              <a:t>DB::table('users')-&gt;get();</a:t>
            </a:r>
            <a:endParaRPr lang="en-US" sz="1000"/>
          </a:p>
          <a:p>
            <a:r>
              <a:rPr lang="en-US" sz="1000">
                <a:ea typeface="+mn-lt"/>
                <a:cs typeface="+mn-lt"/>
              </a:rPr>
              <a:t>DB::table('users')-&gt;select('name', 'email')-&gt;get();</a:t>
            </a:r>
            <a:endParaRPr lang="en-US" sz="1000"/>
          </a:p>
          <a:p>
            <a:endParaRPr lang="en-US" sz="1000"/>
          </a:p>
          <a:p>
            <a:r>
              <a:rPr lang="en-US" sz="1000" b="1">
                <a:ea typeface="+mn-lt"/>
                <a:cs typeface="+mn-lt"/>
              </a:rPr>
              <a:t>Filtering Data:</a:t>
            </a:r>
            <a:endParaRPr lang="en-US" sz="1000" b="1"/>
          </a:p>
          <a:p>
            <a:r>
              <a:rPr lang="en-US" sz="1000">
                <a:ea typeface="+mn-lt"/>
                <a:cs typeface="+mn-lt"/>
              </a:rPr>
              <a:t>DB::table('users')-&gt;where('status', 'active')-&gt;get();</a:t>
            </a:r>
            <a:endParaRPr lang="en-US" sz="1000"/>
          </a:p>
          <a:p>
            <a:r>
              <a:rPr lang="en-US" sz="1000">
                <a:ea typeface="+mn-lt"/>
                <a:cs typeface="+mn-lt"/>
              </a:rPr>
              <a:t>DB::table('users')-&gt;</a:t>
            </a:r>
            <a:r>
              <a:rPr lang="en-US" sz="1000" err="1">
                <a:ea typeface="+mn-lt"/>
                <a:cs typeface="+mn-lt"/>
              </a:rPr>
              <a:t>whereBetween</a:t>
            </a:r>
            <a:r>
              <a:rPr lang="en-US" sz="1000">
                <a:ea typeface="+mn-lt"/>
                <a:cs typeface="+mn-lt"/>
              </a:rPr>
              <a:t>('age', [18, 40])-&gt;get();</a:t>
            </a:r>
          </a:p>
          <a:p>
            <a:endParaRPr lang="en-US" sz="1000"/>
          </a:p>
          <a:p>
            <a:r>
              <a:rPr lang="en-US" sz="1000" b="1">
                <a:ea typeface="+mn-lt"/>
                <a:cs typeface="+mn-lt"/>
              </a:rPr>
              <a:t>Inner Join:</a:t>
            </a:r>
            <a:endParaRPr lang="en-US" sz="1000" b="1"/>
          </a:p>
          <a:p>
            <a:r>
              <a:rPr lang="en-US" sz="1000">
                <a:ea typeface="+mn-lt"/>
                <a:cs typeface="+mn-lt"/>
              </a:rPr>
              <a:t>DB::table('users')-&gt;join('orders', 'users.id', '=', '</a:t>
            </a:r>
            <a:r>
              <a:rPr lang="en-US" sz="1000" err="1">
                <a:ea typeface="+mn-lt"/>
                <a:cs typeface="+mn-lt"/>
              </a:rPr>
              <a:t>orders.user_id</a:t>
            </a:r>
            <a:r>
              <a:rPr lang="en-US" sz="1000">
                <a:ea typeface="+mn-lt"/>
                <a:cs typeface="+mn-lt"/>
              </a:rPr>
              <a:t>')-&gt;get();</a:t>
            </a:r>
            <a:endParaRPr lang="en-US" sz="1000"/>
          </a:p>
          <a:p>
            <a:endParaRPr lang="en-US" sz="1000"/>
          </a:p>
          <a:p>
            <a:r>
              <a:rPr lang="en-US" sz="1000" b="1">
                <a:ea typeface="+mn-lt"/>
                <a:cs typeface="+mn-lt"/>
              </a:rPr>
              <a:t>Left Join:</a:t>
            </a:r>
            <a:endParaRPr lang="en-US" sz="1000"/>
          </a:p>
          <a:p>
            <a:r>
              <a:rPr lang="en-US" sz="1000">
                <a:ea typeface="+mn-lt"/>
                <a:cs typeface="+mn-lt"/>
              </a:rPr>
              <a:t>DB::table('users')-&gt;</a:t>
            </a:r>
            <a:r>
              <a:rPr lang="en-US" sz="1000" err="1">
                <a:ea typeface="+mn-lt"/>
                <a:cs typeface="+mn-lt"/>
              </a:rPr>
              <a:t>leftJoin</a:t>
            </a:r>
            <a:r>
              <a:rPr lang="en-US" sz="1000">
                <a:ea typeface="+mn-lt"/>
                <a:cs typeface="+mn-lt"/>
              </a:rPr>
              <a:t>('orders', 'users.id', '=', '</a:t>
            </a:r>
            <a:r>
              <a:rPr lang="en-US" sz="1000" err="1">
                <a:ea typeface="+mn-lt"/>
                <a:cs typeface="+mn-lt"/>
              </a:rPr>
              <a:t>orders.user_id</a:t>
            </a:r>
            <a:r>
              <a:rPr lang="en-US" sz="1000">
                <a:ea typeface="+mn-lt"/>
                <a:cs typeface="+mn-lt"/>
              </a:rPr>
              <a:t>')-&gt;get();</a:t>
            </a:r>
            <a:endParaRPr lang="en-US" sz="1000"/>
          </a:p>
        </p:txBody>
      </p:sp>
      <p:sp>
        <p:nvSpPr>
          <p:cNvPr id="7" name="TextBox 6">
            <a:extLst>
              <a:ext uri="{FF2B5EF4-FFF2-40B4-BE49-F238E27FC236}">
                <a16:creationId xmlns:a16="http://schemas.microsoft.com/office/drawing/2014/main" id="{E89AA8A7-ABDC-B687-0D3F-4878696CF09A}"/>
              </a:ext>
            </a:extLst>
          </p:cNvPr>
          <p:cNvSpPr txBox="1"/>
          <p:nvPr/>
        </p:nvSpPr>
        <p:spPr>
          <a:xfrm>
            <a:off x="4661258" y="2517834"/>
            <a:ext cx="346883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ea typeface="+mn-lt"/>
                <a:cs typeface="+mn-lt"/>
              </a:rPr>
              <a:t>Ordering:</a:t>
            </a:r>
            <a:endParaRPr lang="en-US" sz="1000"/>
          </a:p>
          <a:p>
            <a:r>
              <a:rPr lang="en-US" sz="1000">
                <a:ea typeface="+mn-lt"/>
                <a:cs typeface="+mn-lt"/>
              </a:rPr>
              <a:t>DB::table('users')-&gt;</a:t>
            </a:r>
            <a:r>
              <a:rPr lang="en-US" sz="1000" err="1">
                <a:ea typeface="+mn-lt"/>
                <a:cs typeface="+mn-lt"/>
              </a:rPr>
              <a:t>orderBy</a:t>
            </a:r>
            <a:r>
              <a:rPr lang="en-US" sz="1000">
                <a:ea typeface="+mn-lt"/>
                <a:cs typeface="+mn-lt"/>
              </a:rPr>
              <a:t>('</a:t>
            </a:r>
            <a:r>
              <a:rPr lang="en-US" sz="1000" err="1">
                <a:ea typeface="+mn-lt"/>
                <a:cs typeface="+mn-lt"/>
              </a:rPr>
              <a:t>created_at</a:t>
            </a:r>
            <a:r>
              <a:rPr lang="en-US" sz="1000">
                <a:ea typeface="+mn-lt"/>
                <a:cs typeface="+mn-lt"/>
              </a:rPr>
              <a:t>', 'desc')-&gt;get();</a:t>
            </a:r>
            <a:endParaRPr lang="en-US" sz="1000"/>
          </a:p>
          <a:p>
            <a:endParaRPr lang="en-US" sz="1000"/>
          </a:p>
          <a:p>
            <a:r>
              <a:rPr lang="en-US" sz="1000" b="1">
                <a:ea typeface="+mn-lt"/>
                <a:cs typeface="+mn-lt"/>
              </a:rPr>
              <a:t>Limiting:</a:t>
            </a:r>
            <a:endParaRPr lang="en-US" sz="1000"/>
          </a:p>
          <a:p>
            <a:r>
              <a:rPr lang="en-US" sz="1000">
                <a:ea typeface="+mn-lt"/>
                <a:cs typeface="+mn-lt"/>
              </a:rPr>
              <a:t>DB::table('users')-&gt;limit(10)-&gt;get();</a:t>
            </a:r>
            <a:endParaRPr lang="en-US" sz="1000"/>
          </a:p>
          <a:p>
            <a:pPr algn="l"/>
            <a:r>
              <a:rPr lang="en-US" sz="1000">
                <a:ea typeface="+mn-lt"/>
                <a:cs typeface="+mn-lt"/>
              </a:rPr>
              <a:t>DB::table('users')-&gt;skip(5)-&gt;take(10)-&gt;get();</a:t>
            </a:r>
          </a:p>
          <a:p>
            <a:endParaRPr lang="en-US" sz="1000" b="1">
              <a:ea typeface="+mn-lt"/>
              <a:cs typeface="+mn-lt"/>
            </a:endParaRPr>
          </a:p>
          <a:p>
            <a:r>
              <a:rPr lang="en-US" sz="1000" b="1">
                <a:ea typeface="+mn-lt"/>
                <a:cs typeface="+mn-lt"/>
              </a:rPr>
              <a:t>Aggregates:</a:t>
            </a:r>
            <a:endParaRPr lang="en-US" sz="1000" b="1"/>
          </a:p>
          <a:p>
            <a:r>
              <a:rPr lang="en-US" sz="1000">
                <a:ea typeface="+mn-lt"/>
                <a:cs typeface="+mn-lt"/>
              </a:rPr>
              <a:t>DB::table('users')-&gt;count();</a:t>
            </a:r>
            <a:endParaRPr lang="en-US" sz="1000"/>
          </a:p>
          <a:p>
            <a:r>
              <a:rPr lang="en-US" sz="1000">
                <a:ea typeface="+mn-lt"/>
                <a:cs typeface="+mn-lt"/>
              </a:rPr>
              <a:t>DB::table('orders')-&gt;max('price');</a:t>
            </a:r>
            <a:endParaRPr lang="en-US" sz="1000"/>
          </a:p>
          <a:p>
            <a:r>
              <a:rPr lang="en-US" sz="1000">
                <a:ea typeface="+mn-lt"/>
                <a:cs typeface="+mn-lt"/>
              </a:rPr>
              <a:t>DB::table('sales')-&gt;sum('amount');</a:t>
            </a:r>
            <a:endParaRPr lang="en-US" sz="1000"/>
          </a:p>
          <a:p>
            <a:r>
              <a:rPr lang="en-US" sz="1000">
                <a:ea typeface="+mn-lt"/>
                <a:cs typeface="+mn-lt"/>
              </a:rPr>
              <a:t>DB::table('products')-&gt;avg('price');</a:t>
            </a:r>
          </a:p>
          <a:p>
            <a:endParaRPr lang="en-US" sz="1000"/>
          </a:p>
          <a:p>
            <a:endParaRPr lang="en-US" sz="1000" b="1"/>
          </a:p>
        </p:txBody>
      </p:sp>
      <p:sp>
        <p:nvSpPr>
          <p:cNvPr id="9" name="TextBox 8">
            <a:extLst>
              <a:ext uri="{FF2B5EF4-FFF2-40B4-BE49-F238E27FC236}">
                <a16:creationId xmlns:a16="http://schemas.microsoft.com/office/drawing/2014/main" id="{7A1FFB13-89EE-3C98-CDB6-0B57D2B61018}"/>
              </a:ext>
            </a:extLst>
          </p:cNvPr>
          <p:cNvSpPr txBox="1"/>
          <p:nvPr/>
        </p:nvSpPr>
        <p:spPr>
          <a:xfrm>
            <a:off x="8127101" y="2519930"/>
            <a:ext cx="3365500"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ea typeface="+mn-lt"/>
                <a:cs typeface="+mn-lt"/>
              </a:rPr>
              <a:t>Inserting Data:</a:t>
            </a:r>
            <a:endParaRPr lang="en-US" sz="1000">
              <a:ea typeface="+mn-lt"/>
              <a:cs typeface="+mn-lt"/>
            </a:endParaRPr>
          </a:p>
          <a:p>
            <a:r>
              <a:rPr lang="en-US" sz="1000">
                <a:ea typeface="+mn-lt"/>
                <a:cs typeface="+mn-lt"/>
              </a:rPr>
              <a:t>DB::table('users')-&gt;insert([</a:t>
            </a:r>
          </a:p>
          <a:p>
            <a:r>
              <a:rPr lang="en-US" sz="1000">
                <a:ea typeface="+mn-lt"/>
                <a:cs typeface="+mn-lt"/>
              </a:rPr>
              <a:t>  'name' =&gt; 'John Doe',</a:t>
            </a:r>
          </a:p>
          <a:p>
            <a:r>
              <a:rPr lang="en-US" sz="1000">
                <a:ea typeface="+mn-lt"/>
                <a:cs typeface="+mn-lt"/>
              </a:rPr>
              <a:t>  'email' =&gt; '</a:t>
            </a:r>
            <a:r>
              <a:rPr lang="en-US" sz="1000">
                <a:ea typeface="+mn-lt"/>
                <a:cs typeface="+mn-lt"/>
                <a:hlinkClick r:id="rId2"/>
              </a:rPr>
              <a:t>john@example.com</a:t>
            </a:r>
            <a:r>
              <a:rPr lang="en-US" sz="1000">
                <a:ea typeface="+mn-lt"/>
                <a:cs typeface="+mn-lt"/>
              </a:rPr>
              <a:t>',</a:t>
            </a:r>
          </a:p>
          <a:p>
            <a:r>
              <a:rPr lang="en-US" sz="1000">
                <a:ea typeface="+mn-lt"/>
                <a:cs typeface="+mn-lt"/>
              </a:rPr>
              <a:t>  'password' =&gt; </a:t>
            </a:r>
            <a:r>
              <a:rPr lang="en-US" sz="1000" err="1">
                <a:ea typeface="+mn-lt"/>
                <a:cs typeface="+mn-lt"/>
              </a:rPr>
              <a:t>bcrypt</a:t>
            </a:r>
            <a:r>
              <a:rPr lang="en-US" sz="1000">
                <a:ea typeface="+mn-lt"/>
                <a:cs typeface="+mn-lt"/>
              </a:rPr>
              <a:t>('secret')</a:t>
            </a:r>
          </a:p>
          <a:p>
            <a:r>
              <a:rPr lang="en-US" sz="1000">
                <a:ea typeface="+mn-lt"/>
                <a:cs typeface="+mn-lt"/>
              </a:rPr>
              <a:t>]);</a:t>
            </a:r>
          </a:p>
          <a:p>
            <a:endParaRPr lang="en-US" sz="1000">
              <a:ea typeface="+mn-lt"/>
              <a:cs typeface="+mn-lt"/>
            </a:endParaRPr>
          </a:p>
          <a:p>
            <a:r>
              <a:rPr lang="en-US" sz="1000">
                <a:ea typeface="+mn-lt"/>
                <a:cs typeface="+mn-lt"/>
              </a:rPr>
              <a:t>Insert &amp; Get ID:</a:t>
            </a:r>
          </a:p>
          <a:p>
            <a:r>
              <a:rPr lang="en-US" sz="1000">
                <a:ea typeface="+mn-lt"/>
                <a:cs typeface="+mn-lt"/>
              </a:rPr>
              <a:t>DB::table('users')-&gt;</a:t>
            </a:r>
            <a:r>
              <a:rPr lang="en-US" sz="1000" err="1">
                <a:ea typeface="+mn-lt"/>
                <a:cs typeface="+mn-lt"/>
              </a:rPr>
              <a:t>insertGetId</a:t>
            </a:r>
            <a:r>
              <a:rPr lang="en-US" sz="1000">
                <a:ea typeface="+mn-lt"/>
                <a:cs typeface="+mn-lt"/>
              </a:rPr>
              <a:t>([...]);</a:t>
            </a:r>
          </a:p>
          <a:p>
            <a:endParaRPr lang="en-US" sz="1000" b="1">
              <a:ea typeface="+mn-lt"/>
              <a:cs typeface="+mn-lt"/>
            </a:endParaRPr>
          </a:p>
          <a:p>
            <a:r>
              <a:rPr lang="en-US" sz="1000" b="1">
                <a:ea typeface="+mn-lt"/>
                <a:cs typeface="+mn-lt"/>
              </a:rPr>
              <a:t>Updating:</a:t>
            </a:r>
            <a:endParaRPr lang="en-US" sz="1000" b="1"/>
          </a:p>
          <a:p>
            <a:r>
              <a:rPr lang="en-US" sz="1000">
                <a:ea typeface="+mn-lt"/>
                <a:cs typeface="+mn-lt"/>
              </a:rPr>
              <a:t>DB::table('users')-&gt;where('id', 1)-&gt;update(['name' =&gt; 'Updated Name']);</a:t>
            </a:r>
            <a:endParaRPr lang="en-US" sz="1000"/>
          </a:p>
          <a:p>
            <a:endParaRPr lang="en-US" sz="1000"/>
          </a:p>
          <a:p>
            <a:r>
              <a:rPr lang="en-US" sz="1000" b="1">
                <a:ea typeface="+mn-lt"/>
                <a:cs typeface="+mn-lt"/>
              </a:rPr>
              <a:t>Deleting:</a:t>
            </a:r>
            <a:endParaRPr lang="en-US" sz="1000" b="1"/>
          </a:p>
          <a:p>
            <a:r>
              <a:rPr lang="en-US" sz="1000">
                <a:ea typeface="+mn-lt"/>
                <a:cs typeface="+mn-lt"/>
              </a:rPr>
              <a:t>DB::table('users')-&gt;where('id', 1)-&gt;delete();</a:t>
            </a:r>
            <a:endParaRPr lang="en-US" sz="1000"/>
          </a:p>
          <a:p>
            <a:pPr algn="l"/>
            <a:r>
              <a:rPr lang="en-US" sz="1000">
                <a:ea typeface="+mn-lt"/>
                <a:cs typeface="+mn-lt"/>
              </a:rPr>
              <a:t>DB::table('users')-&gt;truncate();</a:t>
            </a:r>
            <a:endParaRPr lang="en-US" sz="1000"/>
          </a:p>
        </p:txBody>
      </p:sp>
      <p:sp>
        <p:nvSpPr>
          <p:cNvPr id="10" name="TextBox 9">
            <a:extLst>
              <a:ext uri="{FF2B5EF4-FFF2-40B4-BE49-F238E27FC236}">
                <a16:creationId xmlns:a16="http://schemas.microsoft.com/office/drawing/2014/main" id="{81A4BEAA-6C2F-08B1-3313-46D6B535B378}"/>
              </a:ext>
            </a:extLst>
          </p:cNvPr>
          <p:cNvSpPr txBox="1"/>
          <p:nvPr/>
        </p:nvSpPr>
        <p:spPr>
          <a:xfrm>
            <a:off x="497416" y="2137833"/>
            <a:ext cx="58208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Basic Queries</a:t>
            </a:r>
          </a:p>
        </p:txBody>
      </p:sp>
      <p:sp>
        <p:nvSpPr>
          <p:cNvPr id="11" name="TextBox 10">
            <a:extLst>
              <a:ext uri="{FF2B5EF4-FFF2-40B4-BE49-F238E27FC236}">
                <a16:creationId xmlns:a16="http://schemas.microsoft.com/office/drawing/2014/main" id="{9E55B332-E4B0-8585-168F-24B84B11D065}"/>
              </a:ext>
            </a:extLst>
          </p:cNvPr>
          <p:cNvSpPr txBox="1"/>
          <p:nvPr/>
        </p:nvSpPr>
        <p:spPr>
          <a:xfrm>
            <a:off x="377206" y="5493748"/>
            <a:ext cx="111442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ea typeface="+mn-lt"/>
                <a:cs typeface="+mn-lt"/>
              </a:rPr>
              <a:t>Raw Queries</a:t>
            </a:r>
            <a:endParaRPr lang="en-US" sz="1000" b="1"/>
          </a:p>
          <a:p>
            <a:r>
              <a:rPr lang="en-US" sz="1000"/>
              <a:t>DB::select('SELECT * FROM users WHERE status = ?', ['active']);</a:t>
            </a:r>
          </a:p>
          <a:p>
            <a:r>
              <a:rPr lang="en-US" sz="1000"/>
              <a:t>DB::insert('INSERT INTO users (name, email) VALUES (?, ?)', ['John Doe', '</a:t>
            </a:r>
            <a:r>
              <a:rPr lang="en-US" sz="1000">
                <a:hlinkClick r:id="rId2"/>
              </a:rPr>
              <a:t>john@example.com</a:t>
            </a:r>
            <a:r>
              <a:rPr lang="en-US" sz="1000"/>
              <a:t>']);</a:t>
            </a:r>
          </a:p>
          <a:p>
            <a:r>
              <a:rPr lang="en-US" sz="1000"/>
              <a:t>DB::update('UPDATE users SET status = ? WHERE id = ?', ['inactive', 1]);</a:t>
            </a:r>
          </a:p>
          <a:p>
            <a:r>
              <a:rPr lang="en-US" sz="1000"/>
              <a:t>DB::delete('DELETE FROM users WHERE id = ?', [1]);</a:t>
            </a:r>
          </a:p>
          <a:p>
            <a:endParaRPr lang="en-US" sz="1000"/>
          </a:p>
        </p:txBody>
      </p:sp>
    </p:spTree>
    <p:extLst>
      <p:ext uri="{BB962C8B-B14F-4D97-AF65-F5344CB8AC3E}">
        <p14:creationId xmlns:p14="http://schemas.microsoft.com/office/powerpoint/2010/main" val="822053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0A12C-4E79-E4F7-9C8D-48BAB6B0DF0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D1C851C-FCF2-98E6-DBAC-6A2451FEDEA7}"/>
              </a:ext>
            </a:extLst>
          </p:cNvPr>
          <p:cNvSpPr>
            <a:spLocks noGrp="1"/>
          </p:cNvSpPr>
          <p:nvPr>
            <p:ph type="ctrTitle"/>
          </p:nvPr>
        </p:nvSpPr>
        <p:spPr/>
        <p:txBody>
          <a:bodyPr>
            <a:normAutofit fontScale="90000"/>
          </a:bodyPr>
          <a:lstStyle/>
          <a:p>
            <a:r>
              <a:rPr lang="en-IN"/>
              <a:t>Overview – Day 1</a:t>
            </a:r>
            <a:endParaRPr lang="en-US"/>
          </a:p>
        </p:txBody>
      </p:sp>
      <p:graphicFrame>
        <p:nvGraphicFramePr>
          <p:cNvPr id="3" name="Table 2">
            <a:extLst>
              <a:ext uri="{FF2B5EF4-FFF2-40B4-BE49-F238E27FC236}">
                <a16:creationId xmlns:a16="http://schemas.microsoft.com/office/drawing/2014/main" id="{2AFDA147-014F-2B0C-A313-574CD673E27E}"/>
              </a:ext>
            </a:extLst>
          </p:cNvPr>
          <p:cNvGraphicFramePr>
            <a:graphicFrameLocks noGrp="1"/>
          </p:cNvGraphicFramePr>
          <p:nvPr>
            <p:extLst>
              <p:ext uri="{D42A27DB-BD31-4B8C-83A1-F6EECF244321}">
                <p14:modId xmlns:p14="http://schemas.microsoft.com/office/powerpoint/2010/main" val="2668455613"/>
              </p:ext>
            </p:extLst>
          </p:nvPr>
        </p:nvGraphicFramePr>
        <p:xfrm>
          <a:off x="373811" y="1092679"/>
          <a:ext cx="11477210" cy="3929120"/>
        </p:xfrm>
        <a:graphic>
          <a:graphicData uri="http://schemas.openxmlformats.org/drawingml/2006/table">
            <a:tbl>
              <a:tblPr firstRow="1" bandRow="1">
                <a:tableStyleId>{5C22544A-7EE6-4342-B048-85BDC9FD1C3A}</a:tableStyleId>
              </a:tblPr>
              <a:tblGrid>
                <a:gridCol w="9540874">
                  <a:extLst>
                    <a:ext uri="{9D8B030D-6E8A-4147-A177-3AD203B41FA5}">
                      <a16:colId xmlns:a16="http://schemas.microsoft.com/office/drawing/2014/main" val="3586442996"/>
                    </a:ext>
                  </a:extLst>
                </a:gridCol>
                <a:gridCol w="1936336">
                  <a:extLst>
                    <a:ext uri="{9D8B030D-6E8A-4147-A177-3AD203B41FA5}">
                      <a16:colId xmlns:a16="http://schemas.microsoft.com/office/drawing/2014/main" val="2676303597"/>
                    </a:ext>
                  </a:extLst>
                </a:gridCol>
              </a:tblGrid>
              <a:tr h="392912">
                <a:tc>
                  <a:txBody>
                    <a:bodyPr/>
                    <a:lstStyle/>
                    <a:p>
                      <a:pPr lvl="0">
                        <a:buNone/>
                      </a:pPr>
                      <a:r>
                        <a:rPr lang="en-US"/>
                        <a:t>Activity</a:t>
                      </a:r>
                    </a:p>
                  </a:txBody>
                  <a:tcPr/>
                </a:tc>
                <a:tc>
                  <a:txBody>
                    <a:bodyPr/>
                    <a:lstStyle/>
                    <a:p>
                      <a:pPr lvl="0" algn="ctr">
                        <a:buNone/>
                      </a:pPr>
                      <a:r>
                        <a:rPr lang="en-US"/>
                        <a:t>Timing</a:t>
                      </a:r>
                    </a:p>
                  </a:txBody>
                  <a:tcPr/>
                </a:tc>
                <a:extLst>
                  <a:ext uri="{0D108BD9-81ED-4DB2-BD59-A6C34878D82A}">
                    <a16:rowId xmlns:a16="http://schemas.microsoft.com/office/drawing/2014/main" val="2797995201"/>
                  </a:ext>
                </a:extLst>
              </a:tr>
              <a:tr h="392912">
                <a:tc>
                  <a:txBody>
                    <a:bodyPr/>
                    <a:lstStyle/>
                    <a:p>
                      <a:r>
                        <a:rPr lang="en-US"/>
                        <a:t>PHP Basics</a:t>
                      </a:r>
                    </a:p>
                  </a:txBody>
                  <a:tcPr/>
                </a:tc>
                <a:tc>
                  <a:txBody>
                    <a:bodyPr/>
                    <a:lstStyle/>
                    <a:p>
                      <a:pPr lvl="0" algn="ctr">
                        <a:buNone/>
                      </a:pPr>
                      <a:r>
                        <a:rPr lang="en-US"/>
                        <a:t>10:30 to 11:30</a:t>
                      </a:r>
                    </a:p>
                  </a:txBody>
                  <a:tcPr/>
                </a:tc>
                <a:extLst>
                  <a:ext uri="{0D108BD9-81ED-4DB2-BD59-A6C34878D82A}">
                    <a16:rowId xmlns:a16="http://schemas.microsoft.com/office/drawing/2014/main" val="222193262"/>
                  </a:ext>
                </a:extLst>
              </a:tr>
              <a:tr h="392912">
                <a:tc gridSpan="2">
                  <a:txBody>
                    <a:bodyPr/>
                    <a:lstStyle/>
                    <a:p>
                      <a:pPr algn="ctr">
                        <a:buNone/>
                      </a:pPr>
                      <a:r>
                        <a:rPr lang="en-US" b="1"/>
                        <a:t>Tea Break (11:30 to 11:45)</a:t>
                      </a:r>
                    </a:p>
                  </a:txBody>
                  <a:tcPr/>
                </a:tc>
                <a:tc hMerge="1">
                  <a:txBody>
                    <a:bodyPr/>
                    <a:lstStyle/>
                    <a:p>
                      <a:endParaRPr lang="en-US"/>
                    </a:p>
                  </a:txBody>
                  <a:tcPr/>
                </a:tc>
                <a:extLst>
                  <a:ext uri="{0D108BD9-81ED-4DB2-BD59-A6C34878D82A}">
                    <a16:rowId xmlns:a16="http://schemas.microsoft.com/office/drawing/2014/main" val="4266858399"/>
                  </a:ext>
                </a:extLst>
              </a:tr>
              <a:tr h="392912">
                <a:tc>
                  <a:txBody>
                    <a:bodyPr/>
                    <a:lstStyle/>
                    <a:p>
                      <a:pPr lvl="0" algn="l">
                        <a:lnSpc>
                          <a:spcPct val="100000"/>
                        </a:lnSpc>
                        <a:spcBef>
                          <a:spcPts val="0"/>
                        </a:spcBef>
                        <a:spcAft>
                          <a:spcPts val="0"/>
                        </a:spcAft>
                        <a:buNone/>
                      </a:pPr>
                      <a:r>
                        <a:rPr lang="en-US" sz="1800" b="0" i="0" u="none" strike="noStrike" noProof="0">
                          <a:solidFill>
                            <a:srgbClr val="000000"/>
                          </a:solidFill>
                          <a:latin typeface="Aptos"/>
                        </a:rPr>
                        <a:t>PHP Basics</a:t>
                      </a:r>
                    </a:p>
                  </a:txBody>
                  <a:tcPr/>
                </a:tc>
                <a:tc>
                  <a:txBody>
                    <a:bodyPr/>
                    <a:lstStyle/>
                    <a:p>
                      <a:pPr lvl="0" algn="ctr">
                        <a:buNone/>
                      </a:pPr>
                      <a:r>
                        <a:rPr lang="en-US"/>
                        <a:t>11: 45 to 13:00</a:t>
                      </a:r>
                    </a:p>
                  </a:txBody>
                  <a:tcPr/>
                </a:tc>
                <a:extLst>
                  <a:ext uri="{0D108BD9-81ED-4DB2-BD59-A6C34878D82A}">
                    <a16:rowId xmlns:a16="http://schemas.microsoft.com/office/drawing/2014/main" val="1472315849"/>
                  </a:ext>
                </a:extLst>
              </a:tr>
              <a:tr h="392912">
                <a:tc gridSpan="2">
                  <a:txBody>
                    <a:bodyPr/>
                    <a:lstStyle/>
                    <a:p>
                      <a:pPr lvl="0" algn="ctr">
                        <a:buNone/>
                      </a:pPr>
                      <a:r>
                        <a:rPr lang="en-US" b="1"/>
                        <a:t>Lunch Break (13:00 to 14:00)</a:t>
                      </a:r>
                    </a:p>
                  </a:txBody>
                  <a:tcPr/>
                </a:tc>
                <a:tc hMerge="1">
                  <a:txBody>
                    <a:bodyPr/>
                    <a:lstStyle/>
                    <a:p>
                      <a:endParaRPr lang="en-US"/>
                    </a:p>
                  </a:txBody>
                  <a:tcPr/>
                </a:tc>
                <a:extLst>
                  <a:ext uri="{0D108BD9-81ED-4DB2-BD59-A6C34878D82A}">
                    <a16:rowId xmlns:a16="http://schemas.microsoft.com/office/drawing/2014/main" val="2020411321"/>
                  </a:ext>
                </a:extLst>
              </a:tr>
              <a:tr h="392912">
                <a:tc>
                  <a:txBody>
                    <a:bodyPr/>
                    <a:lstStyle/>
                    <a:p>
                      <a:r>
                        <a:rPr lang="en-US"/>
                        <a:t>Object Oriented Programming</a:t>
                      </a:r>
                    </a:p>
                  </a:txBody>
                  <a:tcPr/>
                </a:tc>
                <a:tc>
                  <a:txBody>
                    <a:bodyPr/>
                    <a:lstStyle/>
                    <a:p>
                      <a:pPr lvl="0" algn="ctr">
                        <a:buNone/>
                      </a:pPr>
                      <a:r>
                        <a:rPr lang="en-US"/>
                        <a:t>14:00 to 15:00</a:t>
                      </a:r>
                    </a:p>
                  </a:txBody>
                  <a:tcPr/>
                </a:tc>
                <a:extLst>
                  <a:ext uri="{0D108BD9-81ED-4DB2-BD59-A6C34878D82A}">
                    <a16:rowId xmlns:a16="http://schemas.microsoft.com/office/drawing/2014/main" val="3761471635"/>
                  </a:ext>
                </a:extLst>
              </a:tr>
              <a:tr h="392912">
                <a:tc gridSpan="2">
                  <a:txBody>
                    <a:bodyPr/>
                    <a:lstStyle/>
                    <a:p>
                      <a:pPr lvl="0" algn="ctr">
                        <a:lnSpc>
                          <a:spcPct val="100000"/>
                        </a:lnSpc>
                        <a:spcBef>
                          <a:spcPts val="0"/>
                        </a:spcBef>
                        <a:spcAft>
                          <a:spcPts val="0"/>
                        </a:spcAft>
                        <a:buNone/>
                      </a:pPr>
                      <a:r>
                        <a:rPr lang="en-US" sz="1800" b="1" i="0" u="none" strike="noStrike" noProof="0">
                          <a:solidFill>
                            <a:srgbClr val="000000"/>
                          </a:solidFill>
                          <a:latin typeface="Aptos"/>
                        </a:rPr>
                        <a:t>Break (15:00 to 15:15)</a:t>
                      </a:r>
                      <a:endParaRPr lang="en-US" sz="1800" b="0" i="0" u="none" strike="noStrike" noProof="0">
                        <a:solidFill>
                          <a:srgbClr val="000000"/>
                        </a:solidFill>
                        <a:latin typeface="Aptos"/>
                      </a:endParaRPr>
                    </a:p>
                  </a:txBody>
                  <a:tcPr/>
                </a:tc>
                <a:tc hMerge="1">
                  <a:txBody>
                    <a:bodyPr/>
                    <a:lstStyle/>
                    <a:p>
                      <a:pPr lvl="0">
                        <a:buNone/>
                      </a:pPr>
                      <a:endParaRPr lang="en-US"/>
                    </a:p>
                  </a:txBody>
                  <a:tcPr/>
                </a:tc>
                <a:extLst>
                  <a:ext uri="{0D108BD9-81ED-4DB2-BD59-A6C34878D82A}">
                    <a16:rowId xmlns:a16="http://schemas.microsoft.com/office/drawing/2014/main" val="78834383"/>
                  </a:ext>
                </a:extLst>
              </a:tr>
              <a:tr h="392912">
                <a:tc>
                  <a:txBody>
                    <a:bodyPr/>
                    <a:lstStyle/>
                    <a:p>
                      <a:pPr lvl="0" algn="l">
                        <a:lnSpc>
                          <a:spcPct val="100000"/>
                        </a:lnSpc>
                        <a:spcBef>
                          <a:spcPts val="0"/>
                        </a:spcBef>
                        <a:spcAft>
                          <a:spcPts val="0"/>
                        </a:spcAft>
                        <a:buNone/>
                      </a:pPr>
                      <a:r>
                        <a:rPr lang="en-US" sz="1800" b="0" i="0" u="none" strike="noStrike" noProof="0">
                          <a:solidFill>
                            <a:srgbClr val="000000"/>
                          </a:solidFill>
                          <a:latin typeface="Aptos"/>
                        </a:rPr>
                        <a:t>Design Patterns / SOLID Principles</a:t>
                      </a:r>
                    </a:p>
                  </a:txBody>
                  <a:tcPr/>
                </a:tc>
                <a:tc>
                  <a:txBody>
                    <a:bodyPr/>
                    <a:lstStyle/>
                    <a:p>
                      <a:pPr lvl="0" algn="ctr">
                        <a:buNone/>
                      </a:pPr>
                      <a:r>
                        <a:rPr lang="en-US"/>
                        <a:t>15:15 to 16:00</a:t>
                      </a:r>
                    </a:p>
                  </a:txBody>
                  <a:tcPr/>
                </a:tc>
                <a:extLst>
                  <a:ext uri="{0D108BD9-81ED-4DB2-BD59-A6C34878D82A}">
                    <a16:rowId xmlns:a16="http://schemas.microsoft.com/office/drawing/2014/main" val="4283367219"/>
                  </a:ext>
                </a:extLst>
              </a:tr>
              <a:tr h="392912">
                <a:tc gridSpan="2">
                  <a:txBody>
                    <a:bodyPr/>
                    <a:lstStyle/>
                    <a:p>
                      <a:pPr lvl="0" algn="ctr">
                        <a:lnSpc>
                          <a:spcPct val="100000"/>
                        </a:lnSpc>
                        <a:spcBef>
                          <a:spcPts val="0"/>
                        </a:spcBef>
                        <a:spcAft>
                          <a:spcPts val="0"/>
                        </a:spcAft>
                        <a:buNone/>
                      </a:pPr>
                      <a:r>
                        <a:rPr lang="en-US" sz="1800" b="1" i="0" u="none" strike="noStrike" noProof="0">
                          <a:solidFill>
                            <a:srgbClr val="000000"/>
                          </a:solidFill>
                          <a:latin typeface="Aptos"/>
                        </a:rPr>
                        <a:t>Break (16:00 to 16: 15)</a:t>
                      </a:r>
                      <a:endParaRPr lang="en-US" sz="1800" b="0" i="0" u="none" strike="noStrike" noProof="0">
                        <a:solidFill>
                          <a:srgbClr val="000000"/>
                        </a:solidFill>
                        <a:latin typeface="Aptos"/>
                      </a:endParaRPr>
                    </a:p>
                  </a:txBody>
                  <a:tcPr/>
                </a:tc>
                <a:tc hMerge="1">
                  <a:txBody>
                    <a:bodyPr/>
                    <a:lstStyle/>
                    <a:p>
                      <a:pPr lvl="0">
                        <a:buNone/>
                      </a:pPr>
                      <a:endParaRPr lang="en-US"/>
                    </a:p>
                  </a:txBody>
                  <a:tcPr/>
                </a:tc>
                <a:extLst>
                  <a:ext uri="{0D108BD9-81ED-4DB2-BD59-A6C34878D82A}">
                    <a16:rowId xmlns:a16="http://schemas.microsoft.com/office/drawing/2014/main" val="1316681562"/>
                  </a:ext>
                </a:extLst>
              </a:tr>
              <a:tr h="392912">
                <a:tc>
                  <a:txBody>
                    <a:bodyPr/>
                    <a:lstStyle/>
                    <a:p>
                      <a:pPr lvl="0">
                        <a:buNone/>
                      </a:pPr>
                      <a:r>
                        <a:rPr lang="en-US" sz="1800" b="0" i="0" u="none" strike="noStrike" noProof="0">
                          <a:solidFill>
                            <a:srgbClr val="000000"/>
                          </a:solidFill>
                          <a:latin typeface="Aptos"/>
                        </a:rPr>
                        <a:t>Docker &amp; Git</a:t>
                      </a:r>
                      <a:endParaRPr lang="en-US"/>
                    </a:p>
                  </a:txBody>
                  <a:tcPr/>
                </a:tc>
                <a:tc>
                  <a:txBody>
                    <a:bodyPr/>
                    <a:lstStyle/>
                    <a:p>
                      <a:pPr lvl="0" algn="ctr">
                        <a:buNone/>
                      </a:pPr>
                      <a:r>
                        <a:rPr lang="en-US"/>
                        <a:t>16:15 to 17:00</a:t>
                      </a:r>
                    </a:p>
                  </a:txBody>
                  <a:tcPr/>
                </a:tc>
                <a:extLst>
                  <a:ext uri="{0D108BD9-81ED-4DB2-BD59-A6C34878D82A}">
                    <a16:rowId xmlns:a16="http://schemas.microsoft.com/office/drawing/2014/main" val="3330986945"/>
                  </a:ext>
                </a:extLst>
              </a:tr>
            </a:tbl>
          </a:graphicData>
        </a:graphic>
      </p:graphicFrame>
    </p:spTree>
    <p:extLst>
      <p:ext uri="{BB962C8B-B14F-4D97-AF65-F5344CB8AC3E}">
        <p14:creationId xmlns:p14="http://schemas.microsoft.com/office/powerpoint/2010/main" val="1823210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D4E5C-835B-6C10-88AF-AC3372E23E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0A28695-BD22-5082-016E-1A9155DE9BEE}"/>
              </a:ext>
            </a:extLst>
          </p:cNvPr>
          <p:cNvSpPr>
            <a:spLocks noGrp="1"/>
          </p:cNvSpPr>
          <p:nvPr>
            <p:ph type="ctrTitle"/>
          </p:nvPr>
        </p:nvSpPr>
        <p:spPr/>
        <p:txBody>
          <a:bodyPr vert="horz" lIns="0" tIns="0" rIns="0" bIns="0" rtlCol="0" anchor="t">
            <a:noAutofit/>
          </a:bodyPr>
          <a:lstStyle/>
          <a:p>
            <a:r>
              <a:rPr lang="en-IN">
                <a:solidFill>
                  <a:srgbClr val="000000"/>
                </a:solidFill>
                <a:ea typeface="+mj-lt"/>
                <a:cs typeface="+mj-lt"/>
              </a:rPr>
              <a:t>Laravel</a:t>
            </a:r>
            <a:r>
              <a:rPr lang="en-IN">
                <a:ea typeface="+mj-lt"/>
                <a:cs typeface="+mj-lt"/>
              </a:rPr>
              <a:t> – Artisan </a:t>
            </a:r>
            <a:endParaRPr lang="en-US"/>
          </a:p>
        </p:txBody>
      </p:sp>
      <p:sp>
        <p:nvSpPr>
          <p:cNvPr id="2" name="TextBox 1">
            <a:extLst>
              <a:ext uri="{FF2B5EF4-FFF2-40B4-BE49-F238E27FC236}">
                <a16:creationId xmlns:a16="http://schemas.microsoft.com/office/drawing/2014/main" id="{87380DCE-302E-7371-3D9F-57F30D15FF7B}"/>
              </a:ext>
            </a:extLst>
          </p:cNvPr>
          <p:cNvSpPr txBox="1"/>
          <p:nvPr/>
        </p:nvSpPr>
        <p:spPr>
          <a:xfrm>
            <a:off x="370986" y="1250316"/>
            <a:ext cx="11699318"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Artisan is the command line interface included with Laravel. Artisan exists at the root of your application as the </a:t>
            </a:r>
            <a:r>
              <a:rPr lang="en-US" b="1">
                <a:latin typeface="Consolas"/>
              </a:rPr>
              <a:t>artisan</a:t>
            </a:r>
            <a:r>
              <a:rPr lang="en-US" b="1">
                <a:latin typeface="Aptos"/>
              </a:rPr>
              <a:t> </a:t>
            </a:r>
            <a:r>
              <a:rPr lang="en-US">
                <a:latin typeface="Aptos"/>
              </a:rPr>
              <a:t>script</a:t>
            </a:r>
            <a:r>
              <a:rPr lang="en-US">
                <a:ea typeface="+mn-lt"/>
                <a:cs typeface="+mn-lt"/>
              </a:rPr>
              <a:t> and provides a number of helpful commands that can assist you while you build your application.</a:t>
            </a:r>
          </a:p>
          <a:p>
            <a:pPr marL="171450" indent="-171450">
              <a:buFont typeface="Arial"/>
              <a:buChar char="•"/>
            </a:pPr>
            <a:r>
              <a:rPr lang="en-US">
                <a:ea typeface="+mn-lt"/>
                <a:cs typeface="+mn-lt"/>
              </a:rPr>
              <a:t>Uses the Symphony Console component</a:t>
            </a:r>
          </a:p>
          <a:p>
            <a:pPr marL="171450" indent="-171450">
              <a:buFont typeface="Arial"/>
              <a:buChar char="•"/>
            </a:pPr>
            <a:r>
              <a:rPr lang="en-US">
                <a:ea typeface="+mn-lt"/>
                <a:cs typeface="+mn-lt"/>
              </a:rPr>
              <a:t>Manage table migrations ,seed tables, create resourceful controllers and many more </a:t>
            </a:r>
          </a:p>
          <a:p>
            <a:pPr marL="171450" indent="-171450">
              <a:buFont typeface="Arial"/>
              <a:buChar char="•"/>
            </a:pPr>
            <a:r>
              <a:rPr lang="en-US">
                <a:ea typeface="+mn-lt"/>
                <a:cs typeface="+mn-lt"/>
              </a:rPr>
              <a:t>Developers best friend!</a:t>
            </a:r>
          </a:p>
          <a:p>
            <a:pPr marL="171450" indent="-171450">
              <a:buFont typeface="Arial"/>
              <a:buChar char="•"/>
            </a:pPr>
            <a:endParaRPr lang="en-US" sz="1200">
              <a:ea typeface="+mn-lt"/>
              <a:cs typeface="+mn-lt"/>
            </a:endParaRPr>
          </a:p>
          <a:p>
            <a:pPr marL="171450" indent="-171450">
              <a:buFont typeface="Arial"/>
              <a:buChar char="•"/>
            </a:pPr>
            <a:endParaRPr lang="en-US" sz="1200">
              <a:ea typeface="+mn-lt"/>
              <a:cs typeface="+mn-lt"/>
            </a:endParaRPr>
          </a:p>
        </p:txBody>
      </p:sp>
      <p:sp>
        <p:nvSpPr>
          <p:cNvPr id="6" name="Title 4">
            <a:extLst>
              <a:ext uri="{FF2B5EF4-FFF2-40B4-BE49-F238E27FC236}">
                <a16:creationId xmlns:a16="http://schemas.microsoft.com/office/drawing/2014/main" id="{AA77292B-C7C3-C73E-22C8-AFF03C29F222}"/>
              </a:ext>
            </a:extLst>
          </p:cNvPr>
          <p:cNvSpPr txBox="1">
            <a:spLocks/>
          </p:cNvSpPr>
          <p:nvPr/>
        </p:nvSpPr>
        <p:spPr>
          <a:xfrm>
            <a:off x="403141" y="2738887"/>
            <a:ext cx="10149840" cy="47365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IN">
                <a:solidFill>
                  <a:srgbClr val="000000"/>
                </a:solidFill>
                <a:ea typeface="+mj-lt"/>
                <a:cs typeface="+mj-lt"/>
              </a:rPr>
              <a:t>Laravel</a:t>
            </a:r>
            <a:r>
              <a:rPr lang="en-IN">
                <a:ea typeface="+mj-lt"/>
                <a:cs typeface="+mj-lt"/>
              </a:rPr>
              <a:t> – Service Providers</a:t>
            </a:r>
          </a:p>
          <a:p>
            <a:endParaRPr lang="en-IN"/>
          </a:p>
        </p:txBody>
      </p:sp>
      <p:sp>
        <p:nvSpPr>
          <p:cNvPr id="7" name="TextBox 6">
            <a:extLst>
              <a:ext uri="{FF2B5EF4-FFF2-40B4-BE49-F238E27FC236}">
                <a16:creationId xmlns:a16="http://schemas.microsoft.com/office/drawing/2014/main" id="{FC85A9AB-ED0A-4D20-A4E0-3879C57428C4}"/>
              </a:ext>
            </a:extLst>
          </p:cNvPr>
          <p:cNvSpPr txBox="1"/>
          <p:nvPr/>
        </p:nvSpPr>
        <p:spPr>
          <a:xfrm>
            <a:off x="421821" y="3567382"/>
            <a:ext cx="1134835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Act like a component bootstrap.</a:t>
            </a:r>
          </a:p>
          <a:p>
            <a:pPr marL="285750" indent="-285750">
              <a:buFont typeface="Arial"/>
              <a:buChar char="•"/>
            </a:pPr>
            <a:r>
              <a:rPr lang="en-US"/>
              <a:t>Group related IoC registrations in one place.</a:t>
            </a:r>
          </a:p>
          <a:p>
            <a:pPr marL="285750" indent="-285750">
              <a:buFont typeface="Arial"/>
              <a:buChar char="•"/>
            </a:pPr>
            <a:r>
              <a:rPr lang="en-US"/>
              <a:t>Can Also run other functionalities like artisan commands.</a:t>
            </a:r>
          </a:p>
        </p:txBody>
      </p:sp>
      <p:sp>
        <p:nvSpPr>
          <p:cNvPr id="8" name="Title 4">
            <a:extLst>
              <a:ext uri="{FF2B5EF4-FFF2-40B4-BE49-F238E27FC236}">
                <a16:creationId xmlns:a16="http://schemas.microsoft.com/office/drawing/2014/main" id="{230B3EEB-B97B-0422-15D5-947E7871FDAB}"/>
              </a:ext>
            </a:extLst>
          </p:cNvPr>
          <p:cNvSpPr txBox="1">
            <a:spLocks/>
          </p:cNvSpPr>
          <p:nvPr/>
        </p:nvSpPr>
        <p:spPr>
          <a:xfrm>
            <a:off x="417518" y="4809226"/>
            <a:ext cx="10149840" cy="47365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IN">
                <a:solidFill>
                  <a:srgbClr val="000000"/>
                </a:solidFill>
                <a:ea typeface="+mj-lt"/>
                <a:cs typeface="+mj-lt"/>
              </a:rPr>
              <a:t>Laravel</a:t>
            </a:r>
            <a:r>
              <a:rPr lang="en-IN">
                <a:ea typeface="+mj-lt"/>
                <a:cs typeface="+mj-lt"/>
              </a:rPr>
              <a:t> – Facades</a:t>
            </a:r>
          </a:p>
          <a:p>
            <a:endParaRPr lang="en-IN"/>
          </a:p>
        </p:txBody>
      </p:sp>
      <p:sp>
        <p:nvSpPr>
          <p:cNvPr id="9" name="TextBox 8">
            <a:extLst>
              <a:ext uri="{FF2B5EF4-FFF2-40B4-BE49-F238E27FC236}">
                <a16:creationId xmlns:a16="http://schemas.microsoft.com/office/drawing/2014/main" id="{16F4C79E-2B40-91F6-7E3E-584D72DA8D0C}"/>
              </a:ext>
            </a:extLst>
          </p:cNvPr>
          <p:cNvSpPr txBox="1"/>
          <p:nvPr/>
        </p:nvSpPr>
        <p:spPr>
          <a:xfrm>
            <a:off x="421820" y="5493947"/>
            <a:ext cx="1134835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Provide static interfaces to classes</a:t>
            </a:r>
          </a:p>
          <a:p>
            <a:pPr marL="285750" indent="-285750">
              <a:buFont typeface="Arial"/>
              <a:buChar char="•"/>
            </a:pPr>
            <a:r>
              <a:rPr lang="en-US"/>
              <a:t>Classes are resolved via IoC Containers</a:t>
            </a:r>
          </a:p>
          <a:p>
            <a:pPr marL="285750" indent="-285750">
              <a:buFont typeface="Arial"/>
              <a:buChar char="•"/>
            </a:pPr>
            <a:r>
              <a:rPr lang="en-US"/>
              <a:t>Laravel is full with facades such as View, Cache , Config and Others.</a:t>
            </a:r>
          </a:p>
        </p:txBody>
      </p:sp>
    </p:spTree>
    <p:extLst>
      <p:ext uri="{BB962C8B-B14F-4D97-AF65-F5344CB8AC3E}">
        <p14:creationId xmlns:p14="http://schemas.microsoft.com/office/powerpoint/2010/main" val="4260500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34D60-C6B9-E8C0-7D17-53E7BBF1556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3E585ED-B2E2-07FF-2616-8A16AB8B9B05}"/>
              </a:ext>
            </a:extLst>
          </p:cNvPr>
          <p:cNvSpPr>
            <a:spLocks noGrp="1"/>
          </p:cNvSpPr>
          <p:nvPr>
            <p:ph type="ctrTitle"/>
          </p:nvPr>
        </p:nvSpPr>
        <p:spPr/>
        <p:txBody>
          <a:bodyPr vert="horz" lIns="0" tIns="0" rIns="0" bIns="0" rtlCol="0" anchor="t">
            <a:noAutofit/>
          </a:bodyPr>
          <a:lstStyle/>
          <a:p>
            <a:r>
              <a:rPr lang="en-IN">
                <a:ea typeface="+mj-lt"/>
                <a:cs typeface="+mj-lt"/>
              </a:rPr>
              <a:t>Laravel - User Access &amp; Security</a:t>
            </a:r>
          </a:p>
        </p:txBody>
      </p:sp>
      <p:sp>
        <p:nvSpPr>
          <p:cNvPr id="2" name="TextBox 1">
            <a:extLst>
              <a:ext uri="{FF2B5EF4-FFF2-40B4-BE49-F238E27FC236}">
                <a16:creationId xmlns:a16="http://schemas.microsoft.com/office/drawing/2014/main" id="{95353C56-A927-7D5A-6129-C706B40F3CC8}"/>
              </a:ext>
            </a:extLst>
          </p:cNvPr>
          <p:cNvSpPr txBox="1"/>
          <p:nvPr/>
        </p:nvSpPr>
        <p:spPr>
          <a:xfrm>
            <a:off x="421821" y="1197429"/>
            <a:ext cx="114300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Laravel provides built-in authentication</a:t>
            </a:r>
            <a:endParaRPr lang="en-US"/>
          </a:p>
          <a:p>
            <a:r>
              <a:rPr lang="en-US">
                <a:ea typeface="+mn-lt"/>
                <a:cs typeface="+mn-lt"/>
              </a:rPr>
              <a:t>- Supports Breeze, Jetstream, and Fortify</a:t>
            </a:r>
            <a:endParaRPr lang="en-US"/>
          </a:p>
          <a:p>
            <a:r>
              <a:rPr lang="en-US">
                <a:ea typeface="+mn-lt"/>
                <a:cs typeface="+mn-lt"/>
              </a:rPr>
              <a:t>- Easy integration for login &amp; registration</a:t>
            </a:r>
          </a:p>
          <a:p>
            <a:endParaRPr lang="en-US"/>
          </a:p>
          <a:p>
            <a:r>
              <a:rPr lang="en-US" b="1">
                <a:ea typeface="+mn-lt"/>
                <a:cs typeface="+mn-lt"/>
              </a:rPr>
              <a:t>Laravel Authorization (Roles &amp; Permissions)</a:t>
            </a:r>
            <a:endParaRPr lang="en-US"/>
          </a:p>
          <a:p>
            <a:endParaRPr lang="en-US"/>
          </a:p>
          <a:p>
            <a:r>
              <a:rPr lang="en-US">
                <a:ea typeface="+mn-lt"/>
                <a:cs typeface="+mn-lt"/>
              </a:rPr>
              <a:t>- Gates: Handle simple authorization</a:t>
            </a:r>
            <a:endParaRPr lang="en-US"/>
          </a:p>
          <a:p>
            <a:r>
              <a:rPr lang="en-US">
                <a:ea typeface="+mn-lt"/>
                <a:cs typeface="+mn-lt"/>
              </a:rPr>
              <a:t>- Policies: Manage model-based permissions</a:t>
            </a:r>
            <a:endParaRPr lang="en-US"/>
          </a:p>
          <a:p>
            <a:r>
              <a:rPr lang="en-US">
                <a:ea typeface="+mn-lt"/>
                <a:cs typeface="+mn-lt"/>
              </a:rPr>
              <a:t>- </a:t>
            </a:r>
            <a:r>
              <a:rPr lang="en-US" err="1">
                <a:ea typeface="+mn-lt"/>
                <a:cs typeface="+mn-lt"/>
              </a:rPr>
              <a:t>Spatie</a:t>
            </a:r>
            <a:r>
              <a:rPr lang="en-US">
                <a:ea typeface="+mn-lt"/>
                <a:cs typeface="+mn-lt"/>
              </a:rPr>
              <a:t> Laravel Permission: Easy Role-Based </a:t>
            </a:r>
          </a:p>
          <a:p>
            <a:r>
              <a:rPr lang="en-US">
                <a:ea typeface="+mn-lt"/>
                <a:cs typeface="+mn-lt"/>
              </a:rPr>
              <a:t> Access Control (RBAC)</a:t>
            </a:r>
            <a:endParaRPr lang="en-US"/>
          </a:p>
          <a:p>
            <a:endParaRPr lang="en-US"/>
          </a:p>
          <a:p>
            <a:r>
              <a:rPr lang="en-US" b="1">
                <a:ea typeface="+mn-lt"/>
                <a:cs typeface="+mn-lt"/>
              </a:rPr>
              <a:t>Secure API Authentication with Laravel Sanctum</a:t>
            </a:r>
          </a:p>
          <a:p>
            <a:endParaRPr lang="en-US" b="1"/>
          </a:p>
          <a:p>
            <a:r>
              <a:rPr lang="en-US">
                <a:ea typeface="+mn-lt"/>
                <a:cs typeface="+mn-lt"/>
              </a:rPr>
              <a:t>- Laravel Sanctum allows API authentication</a:t>
            </a:r>
            <a:endParaRPr lang="en-US"/>
          </a:p>
          <a:p>
            <a:r>
              <a:rPr lang="en-US">
                <a:ea typeface="+mn-lt"/>
                <a:cs typeface="+mn-lt"/>
              </a:rPr>
              <a:t>- Uses token-based authentication</a:t>
            </a:r>
            <a:endParaRPr lang="en-US"/>
          </a:p>
          <a:p>
            <a:r>
              <a:rPr lang="en-US">
                <a:ea typeface="+mn-lt"/>
                <a:cs typeface="+mn-lt"/>
              </a:rPr>
              <a:t>- Protects API routes from unauthorized access</a:t>
            </a:r>
            <a:endParaRPr lang="en-US"/>
          </a:p>
        </p:txBody>
      </p:sp>
      <p:pic>
        <p:nvPicPr>
          <p:cNvPr id="4" name="Picture 3" descr="A screenshot of a computer program&#10;&#10;AI-generated content may be incorrect.">
            <a:extLst>
              <a:ext uri="{FF2B5EF4-FFF2-40B4-BE49-F238E27FC236}">
                <a16:creationId xmlns:a16="http://schemas.microsoft.com/office/drawing/2014/main" id="{E69F760C-A98F-1FDE-3AAF-FACFE7E65ADA}"/>
              </a:ext>
            </a:extLst>
          </p:cNvPr>
          <p:cNvPicPr>
            <a:picLocks noChangeAspect="1"/>
          </p:cNvPicPr>
          <p:nvPr/>
        </p:nvPicPr>
        <p:blipFill>
          <a:blip r:embed="rId2"/>
          <a:stretch>
            <a:fillRect/>
          </a:stretch>
        </p:blipFill>
        <p:spPr>
          <a:xfrm>
            <a:off x="6885947" y="890497"/>
            <a:ext cx="4961806" cy="2546591"/>
          </a:xfrm>
          <a:prstGeom prst="rect">
            <a:avLst/>
          </a:prstGeom>
        </p:spPr>
      </p:pic>
      <p:pic>
        <p:nvPicPr>
          <p:cNvPr id="6" name="Picture 5" descr="A computer screen shot of a program&#10;&#10;AI-generated content may be incorrect.">
            <a:extLst>
              <a:ext uri="{FF2B5EF4-FFF2-40B4-BE49-F238E27FC236}">
                <a16:creationId xmlns:a16="http://schemas.microsoft.com/office/drawing/2014/main" id="{9CDAD3CF-4BE8-4FC6-B448-794AC31C7939}"/>
              </a:ext>
            </a:extLst>
          </p:cNvPr>
          <p:cNvPicPr>
            <a:picLocks noChangeAspect="1"/>
          </p:cNvPicPr>
          <p:nvPr/>
        </p:nvPicPr>
        <p:blipFill>
          <a:blip r:embed="rId3"/>
          <a:stretch>
            <a:fillRect/>
          </a:stretch>
        </p:blipFill>
        <p:spPr>
          <a:xfrm>
            <a:off x="6896369" y="3639898"/>
            <a:ext cx="4969715" cy="2410546"/>
          </a:xfrm>
          <a:prstGeom prst="rect">
            <a:avLst/>
          </a:prstGeom>
        </p:spPr>
      </p:pic>
    </p:spTree>
    <p:extLst>
      <p:ext uri="{BB962C8B-B14F-4D97-AF65-F5344CB8AC3E}">
        <p14:creationId xmlns:p14="http://schemas.microsoft.com/office/powerpoint/2010/main" val="2918018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93036-D113-F174-928E-8480ECA1D31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3986DF3-6B3A-DB58-88B0-974017EB3BFD}"/>
              </a:ext>
            </a:extLst>
          </p:cNvPr>
          <p:cNvSpPr>
            <a:spLocks noGrp="1"/>
          </p:cNvSpPr>
          <p:nvPr>
            <p:ph type="ctrTitle"/>
          </p:nvPr>
        </p:nvSpPr>
        <p:spPr/>
        <p:txBody>
          <a:bodyPr vert="horz" lIns="0" tIns="0" rIns="0" bIns="0" rtlCol="0" anchor="t">
            <a:noAutofit/>
          </a:bodyPr>
          <a:lstStyle/>
          <a:p>
            <a:r>
              <a:rPr lang="en-IN">
                <a:ea typeface="+mj-lt"/>
                <a:cs typeface="+mj-lt"/>
              </a:rPr>
              <a:t>Laravel - User Access &amp; Security</a:t>
            </a:r>
          </a:p>
        </p:txBody>
      </p:sp>
      <p:sp>
        <p:nvSpPr>
          <p:cNvPr id="2" name="TextBox 1">
            <a:extLst>
              <a:ext uri="{FF2B5EF4-FFF2-40B4-BE49-F238E27FC236}">
                <a16:creationId xmlns:a16="http://schemas.microsoft.com/office/drawing/2014/main" id="{E86D882B-D64B-9A7A-325B-6A81C3F5D05B}"/>
              </a:ext>
            </a:extLst>
          </p:cNvPr>
          <p:cNvSpPr txBox="1"/>
          <p:nvPr/>
        </p:nvSpPr>
        <p:spPr>
          <a:xfrm>
            <a:off x="364312" y="1197429"/>
            <a:ext cx="1148750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endParaRPr lang="en-US"/>
          </a:p>
          <a:p>
            <a:r>
              <a:rPr lang="en-US" b="1">
                <a:ea typeface="+mn-lt"/>
                <a:cs typeface="+mn-lt"/>
              </a:rPr>
              <a:t>Security Best Practices in Laravel</a:t>
            </a:r>
          </a:p>
          <a:p>
            <a:endParaRPr lang="en-US" b="1"/>
          </a:p>
          <a:p>
            <a:r>
              <a:rPr lang="en-US">
                <a:ea typeface="+mn-lt"/>
                <a:cs typeface="+mn-lt"/>
              </a:rPr>
              <a:t>- Enable CSRF protection</a:t>
            </a:r>
            <a:endParaRPr lang="en-US"/>
          </a:p>
          <a:p>
            <a:r>
              <a:rPr lang="en-US">
                <a:ea typeface="+mn-lt"/>
                <a:cs typeface="+mn-lt"/>
              </a:rPr>
              <a:t>- Implement Rate Limiting</a:t>
            </a:r>
            <a:endParaRPr lang="en-US"/>
          </a:p>
          <a:p>
            <a:r>
              <a:rPr lang="en-US">
                <a:ea typeface="+mn-lt"/>
                <a:cs typeface="+mn-lt"/>
              </a:rPr>
              <a:t>- Secure password hashing &amp; encryption</a:t>
            </a:r>
            <a:endParaRPr lang="en-US"/>
          </a:p>
          <a:p>
            <a:r>
              <a:rPr lang="en-US">
                <a:ea typeface="+mn-lt"/>
                <a:cs typeface="+mn-lt"/>
              </a:rPr>
              <a:t>- Validate and sanitize file uploads</a:t>
            </a:r>
            <a:endParaRPr lang="en-US"/>
          </a:p>
        </p:txBody>
      </p:sp>
      <p:pic>
        <p:nvPicPr>
          <p:cNvPr id="3" name="Picture 2" descr="A diagram of a cross-site request&#10;&#10;AI-generated content may be incorrect.">
            <a:extLst>
              <a:ext uri="{FF2B5EF4-FFF2-40B4-BE49-F238E27FC236}">
                <a16:creationId xmlns:a16="http://schemas.microsoft.com/office/drawing/2014/main" id="{CDAAFCB4-E254-C700-3673-F47F9EB5BA2C}"/>
              </a:ext>
            </a:extLst>
          </p:cNvPr>
          <p:cNvPicPr>
            <a:picLocks noChangeAspect="1"/>
          </p:cNvPicPr>
          <p:nvPr/>
        </p:nvPicPr>
        <p:blipFill>
          <a:blip r:embed="rId2"/>
          <a:stretch>
            <a:fillRect/>
          </a:stretch>
        </p:blipFill>
        <p:spPr>
          <a:xfrm>
            <a:off x="358714" y="3698845"/>
            <a:ext cx="4329023" cy="2781480"/>
          </a:xfrm>
          <a:prstGeom prst="rect">
            <a:avLst/>
          </a:prstGeom>
        </p:spPr>
      </p:pic>
      <p:pic>
        <p:nvPicPr>
          <p:cNvPr id="7" name="Picture 6">
            <a:extLst>
              <a:ext uri="{FF2B5EF4-FFF2-40B4-BE49-F238E27FC236}">
                <a16:creationId xmlns:a16="http://schemas.microsoft.com/office/drawing/2014/main" id="{0B6F6B8A-E652-7D8A-33C1-A908F42AB3CD}"/>
              </a:ext>
            </a:extLst>
          </p:cNvPr>
          <p:cNvPicPr>
            <a:picLocks noChangeAspect="1"/>
          </p:cNvPicPr>
          <p:nvPr/>
        </p:nvPicPr>
        <p:blipFill>
          <a:blip r:embed="rId3"/>
          <a:stretch>
            <a:fillRect/>
          </a:stretch>
        </p:blipFill>
        <p:spPr>
          <a:xfrm>
            <a:off x="5146735" y="1198803"/>
            <a:ext cx="6930607" cy="2778247"/>
          </a:xfrm>
          <a:prstGeom prst="rect">
            <a:avLst/>
          </a:prstGeom>
        </p:spPr>
      </p:pic>
      <p:sp>
        <p:nvSpPr>
          <p:cNvPr id="8" name="TextBox 7">
            <a:extLst>
              <a:ext uri="{FF2B5EF4-FFF2-40B4-BE49-F238E27FC236}">
                <a16:creationId xmlns:a16="http://schemas.microsoft.com/office/drawing/2014/main" id="{1055D73A-91E9-A0A3-BBAE-EA88AB466AF8}"/>
              </a:ext>
            </a:extLst>
          </p:cNvPr>
          <p:cNvSpPr txBox="1"/>
          <p:nvPr/>
        </p:nvSpPr>
        <p:spPr>
          <a:xfrm>
            <a:off x="5064125" y="4476750"/>
            <a:ext cx="6921500" cy="20637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r>
              <a:rPr lang="en-US" b="1"/>
              <a:t>Logging &amp; Monitoring Security Events</a:t>
            </a:r>
            <a:endParaRPr lang="en-US"/>
          </a:p>
          <a:p>
            <a:endParaRPr lang="en-US"/>
          </a:p>
          <a:p>
            <a:r>
              <a:rPr lang="en-US"/>
              <a:t>- Log authentication attempts</a:t>
            </a:r>
          </a:p>
          <a:p>
            <a:r>
              <a:rPr lang="en-US"/>
              <a:t>- Detect and prevent suspicious activity</a:t>
            </a:r>
          </a:p>
          <a:p>
            <a:r>
              <a:rPr lang="en-US"/>
              <a:t>- Send email alerts for failed login attempts</a:t>
            </a:r>
          </a:p>
          <a:p>
            <a:endParaRPr lang="en-US"/>
          </a:p>
        </p:txBody>
      </p:sp>
    </p:spTree>
    <p:extLst>
      <p:ext uri="{BB962C8B-B14F-4D97-AF65-F5344CB8AC3E}">
        <p14:creationId xmlns:p14="http://schemas.microsoft.com/office/powerpoint/2010/main" val="348940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6BFCE-EA61-6B69-C424-4BC03A1C11A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88554CA-04EF-E078-718B-41E2A5E0820E}"/>
              </a:ext>
            </a:extLst>
          </p:cNvPr>
          <p:cNvSpPr>
            <a:spLocks noGrp="1"/>
          </p:cNvSpPr>
          <p:nvPr>
            <p:ph type="ctrTitle"/>
          </p:nvPr>
        </p:nvSpPr>
        <p:spPr/>
        <p:txBody>
          <a:bodyPr vert="horz" lIns="0" tIns="0" rIns="0" bIns="0" rtlCol="0" anchor="t">
            <a:noAutofit/>
          </a:bodyPr>
          <a:lstStyle/>
          <a:p>
            <a:r>
              <a:rPr lang="en-IN">
                <a:ea typeface="+mj-lt"/>
                <a:cs typeface="+mj-lt"/>
              </a:rPr>
              <a:t>Laravel - Third Party Package Integration</a:t>
            </a:r>
            <a:endParaRPr lang="en-US">
              <a:ea typeface="+mj-lt"/>
              <a:cs typeface="+mj-lt"/>
            </a:endParaRPr>
          </a:p>
        </p:txBody>
      </p:sp>
      <p:sp>
        <p:nvSpPr>
          <p:cNvPr id="2" name="TextBox 1">
            <a:extLst>
              <a:ext uri="{FF2B5EF4-FFF2-40B4-BE49-F238E27FC236}">
                <a16:creationId xmlns:a16="http://schemas.microsoft.com/office/drawing/2014/main" id="{C680F31B-1846-4CD6-F9E6-5057FD82BB9E}"/>
              </a:ext>
            </a:extLst>
          </p:cNvPr>
          <p:cNvSpPr txBox="1"/>
          <p:nvPr/>
        </p:nvSpPr>
        <p:spPr>
          <a:xfrm>
            <a:off x="381000" y="1181100"/>
            <a:ext cx="11341100"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 Laravel supports third-party packages to extend functionality</a:t>
            </a:r>
            <a:endParaRPr lang="en-US" sz="1600"/>
          </a:p>
          <a:p>
            <a:r>
              <a:rPr lang="en-US" sz="1600">
                <a:ea typeface="+mn-lt"/>
                <a:cs typeface="+mn-lt"/>
              </a:rPr>
              <a:t>- Packages can provide authentication, logging, payments, and more</a:t>
            </a:r>
            <a:endParaRPr lang="en-US" sz="1600"/>
          </a:p>
          <a:p>
            <a:r>
              <a:rPr lang="en-US" sz="1600">
                <a:ea typeface="+mn-lt"/>
                <a:cs typeface="+mn-lt"/>
              </a:rPr>
              <a:t>- Installed via Composer</a:t>
            </a:r>
          </a:p>
          <a:p>
            <a:endParaRPr lang="en-US" sz="1600"/>
          </a:p>
          <a:p>
            <a:r>
              <a:rPr lang="en-US" sz="1600" b="1">
                <a:ea typeface="+mn-lt"/>
                <a:cs typeface="+mn-lt"/>
              </a:rPr>
              <a:t>Installing a Package via Composer</a:t>
            </a:r>
            <a:endParaRPr lang="en-US" sz="1600">
              <a:ea typeface="+mn-lt"/>
              <a:cs typeface="+mn-lt"/>
            </a:endParaRPr>
          </a:p>
          <a:p>
            <a:endParaRPr lang="en-US" sz="1600" b="1"/>
          </a:p>
          <a:p>
            <a:r>
              <a:rPr lang="en-US" sz="1600">
                <a:ea typeface="+mn-lt"/>
                <a:cs typeface="+mn-lt"/>
              </a:rPr>
              <a:t>Run: composer require vendor/package-name</a:t>
            </a:r>
            <a:endParaRPr lang="en-US" sz="1600"/>
          </a:p>
          <a:p>
            <a:r>
              <a:rPr lang="en-US" sz="1600">
                <a:ea typeface="+mn-lt"/>
                <a:cs typeface="+mn-lt"/>
              </a:rPr>
              <a:t>- Laravel automatically loads packages via Service Providers</a:t>
            </a:r>
          </a:p>
          <a:p>
            <a:endParaRPr lang="en-US" sz="1600"/>
          </a:p>
          <a:p>
            <a:r>
              <a:rPr lang="en-US" sz="1600" b="1">
                <a:ea typeface="+mn-lt"/>
                <a:cs typeface="+mn-lt"/>
              </a:rPr>
              <a:t>Configuring a Package</a:t>
            </a:r>
            <a:endParaRPr lang="en-US" sz="1600">
              <a:ea typeface="+mn-lt"/>
              <a:cs typeface="+mn-lt"/>
            </a:endParaRPr>
          </a:p>
          <a:p>
            <a:r>
              <a:rPr lang="en-US" sz="1600">
                <a:ea typeface="+mn-lt"/>
                <a:cs typeface="+mn-lt"/>
              </a:rPr>
              <a:t>- Many packages require publishing config files</a:t>
            </a:r>
            <a:endParaRPr lang="en-US" sz="1600"/>
          </a:p>
          <a:p>
            <a:r>
              <a:rPr lang="en-US" sz="1600">
                <a:ea typeface="+mn-lt"/>
                <a:cs typeface="+mn-lt"/>
              </a:rPr>
              <a:t>- Run: </a:t>
            </a:r>
            <a:r>
              <a:rPr lang="en-US" sz="1600" err="1">
                <a:ea typeface="+mn-lt"/>
                <a:cs typeface="+mn-lt"/>
              </a:rPr>
              <a:t>php</a:t>
            </a:r>
            <a:r>
              <a:rPr lang="en-US" sz="1600">
                <a:ea typeface="+mn-lt"/>
                <a:cs typeface="+mn-lt"/>
              </a:rPr>
              <a:t> artisan </a:t>
            </a:r>
            <a:r>
              <a:rPr lang="en-US" sz="1600" err="1">
                <a:ea typeface="+mn-lt"/>
                <a:cs typeface="+mn-lt"/>
              </a:rPr>
              <a:t>vendor:publish</a:t>
            </a:r>
            <a:r>
              <a:rPr lang="en-US" sz="1600">
                <a:ea typeface="+mn-lt"/>
                <a:cs typeface="+mn-lt"/>
              </a:rPr>
              <a:t> --tag=package-tag</a:t>
            </a:r>
            <a:endParaRPr lang="en-US" sz="1600"/>
          </a:p>
          <a:p>
            <a:r>
              <a:rPr lang="en-US" sz="1600">
                <a:ea typeface="+mn-lt"/>
                <a:cs typeface="+mn-lt"/>
              </a:rPr>
              <a:t>- Modify configuration in config/</a:t>
            </a:r>
            <a:r>
              <a:rPr lang="en-US" sz="1600" err="1">
                <a:ea typeface="+mn-lt"/>
                <a:cs typeface="+mn-lt"/>
              </a:rPr>
              <a:t>package.php</a:t>
            </a:r>
            <a:endParaRPr lang="en-US" sz="1600">
              <a:ea typeface="+mn-lt"/>
              <a:cs typeface="+mn-lt"/>
            </a:endParaRPr>
          </a:p>
          <a:p>
            <a:endParaRPr lang="en-US" sz="1600"/>
          </a:p>
          <a:p>
            <a:r>
              <a:rPr lang="en-US" sz="1600" b="1">
                <a:ea typeface="+mn-lt"/>
                <a:cs typeface="+mn-lt"/>
              </a:rPr>
              <a:t>Example: </a:t>
            </a:r>
            <a:r>
              <a:rPr lang="en-US" sz="1600" b="1" err="1">
                <a:ea typeface="+mn-lt"/>
                <a:cs typeface="+mn-lt"/>
              </a:rPr>
              <a:t>Spatie</a:t>
            </a:r>
            <a:r>
              <a:rPr lang="en-US" sz="1600" b="1">
                <a:ea typeface="+mn-lt"/>
                <a:cs typeface="+mn-lt"/>
              </a:rPr>
              <a:t> Laravel Permissions</a:t>
            </a:r>
          </a:p>
          <a:p>
            <a:r>
              <a:rPr lang="en-US" sz="1600">
                <a:ea typeface="+mn-lt"/>
                <a:cs typeface="+mn-lt"/>
              </a:rPr>
              <a:t>composer require </a:t>
            </a:r>
            <a:r>
              <a:rPr lang="en-US" sz="1600" err="1">
                <a:ea typeface="+mn-lt"/>
                <a:cs typeface="+mn-lt"/>
              </a:rPr>
              <a:t>spatie</a:t>
            </a:r>
            <a:r>
              <a:rPr lang="en-US" sz="1600">
                <a:ea typeface="+mn-lt"/>
                <a:cs typeface="+mn-lt"/>
              </a:rPr>
              <a:t>/</a:t>
            </a:r>
            <a:r>
              <a:rPr lang="en-US" sz="1600" err="1">
                <a:ea typeface="+mn-lt"/>
                <a:cs typeface="+mn-lt"/>
              </a:rPr>
              <a:t>laravel</a:t>
            </a:r>
            <a:r>
              <a:rPr lang="en-US" sz="1600">
                <a:ea typeface="+mn-lt"/>
                <a:cs typeface="+mn-lt"/>
              </a:rPr>
              <a:t>-permission</a:t>
            </a:r>
          </a:p>
          <a:p>
            <a:r>
              <a:rPr lang="en-US" sz="1600">
                <a:ea typeface="+mn-lt"/>
                <a:cs typeface="+mn-lt"/>
              </a:rPr>
              <a:t>Run migrations: </a:t>
            </a:r>
            <a:r>
              <a:rPr lang="en-US" sz="1600" err="1">
                <a:ea typeface="+mn-lt"/>
                <a:cs typeface="+mn-lt"/>
              </a:rPr>
              <a:t>php</a:t>
            </a:r>
            <a:r>
              <a:rPr lang="en-US" sz="1600">
                <a:ea typeface="+mn-lt"/>
                <a:cs typeface="+mn-lt"/>
              </a:rPr>
              <a:t> artisan migrate</a:t>
            </a:r>
          </a:p>
          <a:p>
            <a:r>
              <a:rPr lang="en-US" sz="1600">
                <a:ea typeface="+mn-lt"/>
                <a:cs typeface="+mn-lt"/>
              </a:rPr>
              <a:t>Assign roles and permissions to users</a:t>
            </a:r>
          </a:p>
          <a:p>
            <a:endParaRPr lang="en-US" sz="1600"/>
          </a:p>
          <a:p>
            <a:r>
              <a:rPr lang="en-US" sz="1600" b="1">
                <a:ea typeface="+mn-lt"/>
                <a:cs typeface="+mn-lt"/>
              </a:rPr>
              <a:t>Best Practices for Using Packages</a:t>
            </a:r>
            <a:endParaRPr lang="en-US" sz="1600">
              <a:ea typeface="+mn-lt"/>
              <a:cs typeface="+mn-lt"/>
            </a:endParaRPr>
          </a:p>
          <a:p>
            <a:r>
              <a:rPr lang="en-US" sz="1600">
                <a:ea typeface="+mn-lt"/>
                <a:cs typeface="+mn-lt"/>
              </a:rPr>
              <a:t>- Check package compatibility with your Laravel version</a:t>
            </a:r>
            <a:endParaRPr lang="en-US" sz="1600"/>
          </a:p>
          <a:p>
            <a:r>
              <a:rPr lang="en-US" sz="1600">
                <a:ea typeface="+mn-lt"/>
                <a:cs typeface="+mn-lt"/>
              </a:rPr>
              <a:t>- Regularly update dependencies</a:t>
            </a:r>
            <a:endParaRPr lang="en-US" sz="1600"/>
          </a:p>
          <a:p>
            <a:r>
              <a:rPr lang="en-US" sz="1600">
                <a:ea typeface="+mn-lt"/>
                <a:cs typeface="+mn-lt"/>
              </a:rPr>
              <a:t>- Review package documentation before installation</a:t>
            </a:r>
            <a:endParaRPr lang="en-US" sz="1600"/>
          </a:p>
        </p:txBody>
      </p:sp>
    </p:spTree>
    <p:extLst>
      <p:ext uri="{BB962C8B-B14F-4D97-AF65-F5344CB8AC3E}">
        <p14:creationId xmlns:p14="http://schemas.microsoft.com/office/powerpoint/2010/main" val="424563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1C766-44AD-0EE3-94A4-5F1D90E9A9E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025669B-077E-7969-8FDA-CCB481A09DF2}"/>
              </a:ext>
            </a:extLst>
          </p:cNvPr>
          <p:cNvSpPr>
            <a:spLocks noGrp="1"/>
          </p:cNvSpPr>
          <p:nvPr>
            <p:ph type="ctrTitle"/>
          </p:nvPr>
        </p:nvSpPr>
        <p:spPr/>
        <p:txBody>
          <a:bodyPr vert="horz" lIns="0" tIns="0" rIns="0" bIns="0" rtlCol="0" anchor="t">
            <a:noAutofit/>
          </a:bodyPr>
          <a:lstStyle/>
          <a:p>
            <a:r>
              <a:rPr lang="en-IN">
                <a:ea typeface="+mj-lt"/>
                <a:cs typeface="+mj-lt"/>
              </a:rPr>
              <a:t>Laravel - Events, Notifications &amp; Commands </a:t>
            </a:r>
            <a:endParaRPr lang="en-US"/>
          </a:p>
        </p:txBody>
      </p:sp>
      <p:sp>
        <p:nvSpPr>
          <p:cNvPr id="2" name="TextBox 1">
            <a:extLst>
              <a:ext uri="{FF2B5EF4-FFF2-40B4-BE49-F238E27FC236}">
                <a16:creationId xmlns:a16="http://schemas.microsoft.com/office/drawing/2014/main" id="{B2EE5A47-8328-3E5D-2488-DD25D08FE48E}"/>
              </a:ext>
            </a:extLst>
          </p:cNvPr>
          <p:cNvSpPr txBox="1"/>
          <p:nvPr/>
        </p:nvSpPr>
        <p:spPr>
          <a:xfrm>
            <a:off x="368300" y="1219200"/>
            <a:ext cx="11595100"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 **Events**: Handle system-wide occurrences</a:t>
            </a:r>
            <a:endParaRPr lang="en-US" sz="1600"/>
          </a:p>
          <a:p>
            <a:r>
              <a:rPr lang="en-US" sz="1600">
                <a:ea typeface="+mn-lt"/>
                <a:cs typeface="+mn-lt"/>
              </a:rPr>
              <a:t>- **Notifications**: Send alerts to users via email, SMS, etc.</a:t>
            </a:r>
            <a:endParaRPr lang="en-US" sz="1600"/>
          </a:p>
          <a:p>
            <a:r>
              <a:rPr lang="en-US" sz="1600">
                <a:ea typeface="+mn-lt"/>
                <a:cs typeface="+mn-lt"/>
              </a:rPr>
              <a:t>- **Commands**: Automate tasks using Artisan commands</a:t>
            </a:r>
          </a:p>
          <a:p>
            <a:endParaRPr lang="en-US" sz="1600"/>
          </a:p>
          <a:p>
            <a:r>
              <a:rPr lang="en-US" sz="1600" b="1">
                <a:ea typeface="+mn-lt"/>
                <a:cs typeface="+mn-lt"/>
              </a:rPr>
              <a:t>Laravel Events</a:t>
            </a:r>
            <a:endParaRPr lang="en-US" sz="1600" b="1"/>
          </a:p>
          <a:p>
            <a:r>
              <a:rPr lang="en-US" sz="1600">
                <a:ea typeface="+mn-lt"/>
                <a:cs typeface="+mn-lt"/>
              </a:rPr>
              <a:t>1. Create an event: </a:t>
            </a:r>
            <a:r>
              <a:rPr lang="en-US" sz="1600" err="1">
                <a:ea typeface="+mn-lt"/>
                <a:cs typeface="+mn-lt"/>
              </a:rPr>
              <a:t>php</a:t>
            </a:r>
            <a:r>
              <a:rPr lang="en-US" sz="1600">
                <a:ea typeface="+mn-lt"/>
                <a:cs typeface="+mn-lt"/>
              </a:rPr>
              <a:t> artisan </a:t>
            </a:r>
            <a:r>
              <a:rPr lang="en-US" sz="1600" err="1">
                <a:ea typeface="+mn-lt"/>
                <a:cs typeface="+mn-lt"/>
              </a:rPr>
              <a:t>make:event</a:t>
            </a:r>
            <a:r>
              <a:rPr lang="en-US" sz="1600">
                <a:ea typeface="+mn-lt"/>
                <a:cs typeface="+mn-lt"/>
              </a:rPr>
              <a:t> </a:t>
            </a:r>
            <a:r>
              <a:rPr lang="en-US" sz="1600" err="1">
                <a:ea typeface="+mn-lt"/>
                <a:cs typeface="+mn-lt"/>
              </a:rPr>
              <a:t>UserRegistered</a:t>
            </a:r>
            <a:endParaRPr lang="en-US" sz="1600" err="1"/>
          </a:p>
          <a:p>
            <a:r>
              <a:rPr lang="en-US" sz="1600">
                <a:ea typeface="+mn-lt"/>
                <a:cs typeface="+mn-lt"/>
              </a:rPr>
              <a:t>2. Create a listener: </a:t>
            </a:r>
            <a:r>
              <a:rPr lang="en-US" sz="1600" err="1">
                <a:ea typeface="+mn-lt"/>
                <a:cs typeface="+mn-lt"/>
              </a:rPr>
              <a:t>php</a:t>
            </a:r>
            <a:r>
              <a:rPr lang="en-US" sz="1600">
                <a:ea typeface="+mn-lt"/>
                <a:cs typeface="+mn-lt"/>
              </a:rPr>
              <a:t> artisan </a:t>
            </a:r>
            <a:r>
              <a:rPr lang="en-US" sz="1600" err="1">
                <a:ea typeface="+mn-lt"/>
                <a:cs typeface="+mn-lt"/>
              </a:rPr>
              <a:t>make:listener</a:t>
            </a:r>
            <a:r>
              <a:rPr lang="en-US" sz="1600">
                <a:ea typeface="+mn-lt"/>
                <a:cs typeface="+mn-lt"/>
              </a:rPr>
              <a:t> </a:t>
            </a:r>
            <a:r>
              <a:rPr lang="en-US" sz="1600" err="1">
                <a:ea typeface="+mn-lt"/>
                <a:cs typeface="+mn-lt"/>
              </a:rPr>
              <a:t>SendWelcomeEmail</a:t>
            </a:r>
            <a:r>
              <a:rPr lang="en-US" sz="1600">
                <a:ea typeface="+mn-lt"/>
                <a:cs typeface="+mn-lt"/>
              </a:rPr>
              <a:t> --event=</a:t>
            </a:r>
            <a:r>
              <a:rPr lang="en-US" sz="1600" err="1">
                <a:ea typeface="+mn-lt"/>
                <a:cs typeface="+mn-lt"/>
              </a:rPr>
              <a:t>UserRegistered</a:t>
            </a:r>
            <a:endParaRPr lang="en-US" sz="1600"/>
          </a:p>
          <a:p>
            <a:r>
              <a:rPr lang="en-US" sz="1600">
                <a:ea typeface="+mn-lt"/>
                <a:cs typeface="+mn-lt"/>
              </a:rPr>
              <a:t>3. Register in </a:t>
            </a:r>
            <a:r>
              <a:rPr lang="en-US" sz="1600" err="1">
                <a:ea typeface="+mn-lt"/>
                <a:cs typeface="+mn-lt"/>
              </a:rPr>
              <a:t>EventServiceProvider</a:t>
            </a:r>
            <a:r>
              <a:rPr lang="en-US" sz="1600">
                <a:ea typeface="+mn-lt"/>
                <a:cs typeface="+mn-lt"/>
              </a:rPr>
              <a:t> and trigger with event(new </a:t>
            </a:r>
            <a:r>
              <a:rPr lang="en-US" sz="1600" err="1">
                <a:ea typeface="+mn-lt"/>
                <a:cs typeface="+mn-lt"/>
              </a:rPr>
              <a:t>UserRegistered</a:t>
            </a:r>
            <a:r>
              <a:rPr lang="en-US" sz="1600">
                <a:ea typeface="+mn-lt"/>
                <a:cs typeface="+mn-lt"/>
              </a:rPr>
              <a:t>($user));</a:t>
            </a:r>
          </a:p>
          <a:p>
            <a:endParaRPr lang="en-US" sz="1600"/>
          </a:p>
          <a:p>
            <a:r>
              <a:rPr lang="en-US" sz="1600" b="1">
                <a:ea typeface="+mn-lt"/>
                <a:cs typeface="+mn-lt"/>
              </a:rPr>
              <a:t>Laravel Notifications</a:t>
            </a:r>
            <a:endParaRPr lang="en-US" sz="1600" b="1"/>
          </a:p>
          <a:p>
            <a:r>
              <a:rPr lang="en-US" sz="1600">
                <a:ea typeface="+mn-lt"/>
                <a:cs typeface="+mn-lt"/>
              </a:rPr>
              <a:t>1. Create a notification: </a:t>
            </a:r>
            <a:r>
              <a:rPr lang="en-US" sz="1600" err="1">
                <a:ea typeface="+mn-lt"/>
                <a:cs typeface="+mn-lt"/>
              </a:rPr>
              <a:t>php</a:t>
            </a:r>
            <a:r>
              <a:rPr lang="en-US" sz="1600">
                <a:ea typeface="+mn-lt"/>
                <a:cs typeface="+mn-lt"/>
              </a:rPr>
              <a:t> artisan </a:t>
            </a:r>
            <a:r>
              <a:rPr lang="en-US" sz="1600" err="1">
                <a:ea typeface="+mn-lt"/>
                <a:cs typeface="+mn-lt"/>
              </a:rPr>
              <a:t>make:notification</a:t>
            </a:r>
            <a:r>
              <a:rPr lang="en-US" sz="1600">
                <a:ea typeface="+mn-lt"/>
                <a:cs typeface="+mn-lt"/>
              </a:rPr>
              <a:t> </a:t>
            </a:r>
            <a:r>
              <a:rPr lang="en-US" sz="1600" err="1">
                <a:ea typeface="+mn-lt"/>
                <a:cs typeface="+mn-lt"/>
              </a:rPr>
              <a:t>UserWelcome</a:t>
            </a:r>
            <a:endParaRPr lang="en-US" sz="1600">
              <a:ea typeface="+mn-lt"/>
              <a:cs typeface="+mn-lt"/>
            </a:endParaRPr>
          </a:p>
          <a:p>
            <a:r>
              <a:rPr lang="en-US" sz="1600">
                <a:ea typeface="+mn-lt"/>
                <a:cs typeface="+mn-lt"/>
              </a:rPr>
              <a:t>2. Define channels (mail, SMS, database)</a:t>
            </a:r>
          </a:p>
          <a:p>
            <a:r>
              <a:rPr lang="en-US" sz="1600">
                <a:ea typeface="+mn-lt"/>
                <a:cs typeface="+mn-lt"/>
              </a:rPr>
              <a:t>3. Send notification: $user-&gt;notify(new </a:t>
            </a:r>
            <a:r>
              <a:rPr lang="en-US" sz="1600" err="1">
                <a:ea typeface="+mn-lt"/>
                <a:cs typeface="+mn-lt"/>
              </a:rPr>
              <a:t>UserWelcome</a:t>
            </a:r>
            <a:r>
              <a:rPr lang="en-US" sz="1600">
                <a:ea typeface="+mn-lt"/>
                <a:cs typeface="+mn-lt"/>
              </a:rPr>
              <a:t>());</a:t>
            </a:r>
          </a:p>
          <a:p>
            <a:endParaRPr lang="en-US" sz="1600">
              <a:ea typeface="+mn-lt"/>
              <a:cs typeface="+mn-lt"/>
            </a:endParaRPr>
          </a:p>
          <a:p>
            <a:r>
              <a:rPr lang="en-US" sz="1600" b="1">
                <a:ea typeface="+mn-lt"/>
                <a:cs typeface="+mn-lt"/>
              </a:rPr>
              <a:t>Laravel Commands</a:t>
            </a:r>
            <a:endParaRPr lang="en-US" sz="1600" b="1"/>
          </a:p>
          <a:p>
            <a:r>
              <a:rPr lang="en-US" sz="1600">
                <a:ea typeface="+mn-lt"/>
                <a:cs typeface="+mn-lt"/>
              </a:rPr>
              <a:t>1. Create a command: </a:t>
            </a:r>
            <a:r>
              <a:rPr lang="en-US" sz="1600" err="1">
                <a:ea typeface="+mn-lt"/>
                <a:cs typeface="+mn-lt"/>
              </a:rPr>
              <a:t>php</a:t>
            </a:r>
            <a:r>
              <a:rPr lang="en-US" sz="1600">
                <a:ea typeface="+mn-lt"/>
                <a:cs typeface="+mn-lt"/>
              </a:rPr>
              <a:t> artisan </a:t>
            </a:r>
            <a:r>
              <a:rPr lang="en-US" sz="1600" err="1">
                <a:ea typeface="+mn-lt"/>
                <a:cs typeface="+mn-lt"/>
              </a:rPr>
              <a:t>make:command</a:t>
            </a:r>
            <a:r>
              <a:rPr lang="en-US" sz="1600">
                <a:ea typeface="+mn-lt"/>
                <a:cs typeface="+mn-lt"/>
              </a:rPr>
              <a:t> </a:t>
            </a:r>
            <a:r>
              <a:rPr lang="en-US" sz="1600" err="1">
                <a:ea typeface="+mn-lt"/>
                <a:cs typeface="+mn-lt"/>
              </a:rPr>
              <a:t>SendReport</a:t>
            </a:r>
            <a:endParaRPr lang="en-US" sz="1600"/>
          </a:p>
          <a:p>
            <a:r>
              <a:rPr lang="en-US" sz="1600">
                <a:ea typeface="+mn-lt"/>
                <a:cs typeface="+mn-lt"/>
              </a:rPr>
              <a:t>2. Define logic in handle() method</a:t>
            </a:r>
            <a:endParaRPr lang="en-US" sz="1600"/>
          </a:p>
          <a:p>
            <a:r>
              <a:rPr lang="en-US" sz="1600">
                <a:ea typeface="+mn-lt"/>
                <a:cs typeface="+mn-lt"/>
              </a:rPr>
              <a:t>3. Schedule execution in </a:t>
            </a:r>
            <a:r>
              <a:rPr lang="en-US" sz="1600" err="1">
                <a:ea typeface="+mn-lt"/>
                <a:cs typeface="+mn-lt"/>
              </a:rPr>
              <a:t>Kernel.php</a:t>
            </a:r>
            <a:endParaRPr lang="en-US" sz="1600">
              <a:ea typeface="+mn-lt"/>
              <a:cs typeface="+mn-lt"/>
            </a:endParaRPr>
          </a:p>
          <a:p>
            <a:endParaRPr lang="en-US" sz="1600"/>
          </a:p>
          <a:p>
            <a:r>
              <a:rPr lang="en-US" sz="1600" b="1">
                <a:ea typeface="+mn-lt"/>
                <a:cs typeface="+mn-lt"/>
              </a:rPr>
              <a:t>Best Practices</a:t>
            </a:r>
            <a:endParaRPr lang="en-US" sz="1600">
              <a:ea typeface="+mn-lt"/>
              <a:cs typeface="+mn-lt"/>
            </a:endParaRPr>
          </a:p>
          <a:p>
            <a:r>
              <a:rPr lang="en-US" sz="1600">
                <a:ea typeface="+mn-lt"/>
                <a:cs typeface="+mn-lt"/>
              </a:rPr>
              <a:t>- Use queues for async execution</a:t>
            </a:r>
            <a:endParaRPr lang="en-US" sz="1600"/>
          </a:p>
          <a:p>
            <a:r>
              <a:rPr lang="en-US" sz="1600">
                <a:ea typeface="+mn-lt"/>
                <a:cs typeface="+mn-lt"/>
              </a:rPr>
              <a:t>- Optimize notification channels</a:t>
            </a:r>
            <a:endParaRPr lang="en-US" sz="1600"/>
          </a:p>
          <a:p>
            <a:r>
              <a:rPr lang="en-US" sz="1600">
                <a:ea typeface="+mn-lt"/>
                <a:cs typeface="+mn-lt"/>
              </a:rPr>
              <a:t>- Regularly clean up stored notifications</a:t>
            </a:r>
            <a:endParaRPr lang="en-US" sz="1600"/>
          </a:p>
        </p:txBody>
      </p:sp>
    </p:spTree>
    <p:extLst>
      <p:ext uri="{BB962C8B-B14F-4D97-AF65-F5344CB8AC3E}">
        <p14:creationId xmlns:p14="http://schemas.microsoft.com/office/powerpoint/2010/main" val="2180054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4C0B0-C43B-0CEE-115A-7CCA0984C1B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01B0AC6-AA7E-94C1-CDA4-E6A443DC15A6}"/>
              </a:ext>
            </a:extLst>
          </p:cNvPr>
          <p:cNvSpPr>
            <a:spLocks noGrp="1"/>
          </p:cNvSpPr>
          <p:nvPr>
            <p:ph type="ctrTitle"/>
          </p:nvPr>
        </p:nvSpPr>
        <p:spPr/>
        <p:txBody>
          <a:bodyPr vert="horz" lIns="0" tIns="0" rIns="0" bIns="0" rtlCol="0" anchor="t">
            <a:noAutofit/>
          </a:bodyPr>
          <a:lstStyle/>
          <a:p>
            <a:r>
              <a:rPr lang="en-IN">
                <a:ea typeface="+mj-lt"/>
                <a:cs typeface="+mj-lt"/>
              </a:rPr>
              <a:t>Drupal - Introduction</a:t>
            </a:r>
            <a:endParaRPr lang="en-US"/>
          </a:p>
        </p:txBody>
      </p:sp>
      <p:sp>
        <p:nvSpPr>
          <p:cNvPr id="2" name="TextBox 1">
            <a:extLst>
              <a:ext uri="{FF2B5EF4-FFF2-40B4-BE49-F238E27FC236}">
                <a16:creationId xmlns:a16="http://schemas.microsoft.com/office/drawing/2014/main" id="{F559A340-0563-F3AA-4826-7AF3E09E6DF8}"/>
              </a:ext>
            </a:extLst>
          </p:cNvPr>
          <p:cNvSpPr txBox="1"/>
          <p:nvPr/>
        </p:nvSpPr>
        <p:spPr>
          <a:xfrm>
            <a:off x="250106" y="1032474"/>
            <a:ext cx="561046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Introduction</a:t>
            </a:r>
          </a:p>
          <a:p>
            <a:r>
              <a:rPr lang="en-US">
                <a:ea typeface="+mn-lt"/>
                <a:cs typeface="+mn-lt"/>
              </a:rPr>
              <a:t>Drupal is a powerful, open-source content management framework that provides unmatched flexibility for building everything from simple websites to complex web applications. With a vast ecosystem of free modules and themes, Drupal enables businesses, organizations, and developers to create scalable and highly customizable digital experiences. Whether you're looking to grow your brand, engage your audience, or build an interactive online community, Drupal offers the tools and flexibility to achieve your goals.</a:t>
            </a:r>
            <a:endParaRPr lang="en-US"/>
          </a:p>
          <a:p>
            <a:endParaRPr lang="en-US"/>
          </a:p>
        </p:txBody>
      </p:sp>
      <p:pic>
        <p:nvPicPr>
          <p:cNvPr id="4" name="Picture 3" descr="Drupal - Architecture">
            <a:extLst>
              <a:ext uri="{FF2B5EF4-FFF2-40B4-BE49-F238E27FC236}">
                <a16:creationId xmlns:a16="http://schemas.microsoft.com/office/drawing/2014/main" id="{54B9EC21-9E5F-1E69-B51B-B14ECC9227B5}"/>
              </a:ext>
            </a:extLst>
          </p:cNvPr>
          <p:cNvPicPr>
            <a:picLocks noChangeAspect="1"/>
          </p:cNvPicPr>
          <p:nvPr/>
        </p:nvPicPr>
        <p:blipFill>
          <a:blip r:embed="rId2"/>
          <a:stretch>
            <a:fillRect/>
          </a:stretch>
        </p:blipFill>
        <p:spPr>
          <a:xfrm>
            <a:off x="6075872" y="1032826"/>
            <a:ext cx="5877464" cy="4432913"/>
          </a:xfrm>
          <a:prstGeom prst="rect">
            <a:avLst/>
          </a:prstGeom>
        </p:spPr>
      </p:pic>
      <p:pic>
        <p:nvPicPr>
          <p:cNvPr id="6" name="Picture 5" descr="Logo and Wordmark Usage Guidelines | Drupal.org">
            <a:extLst>
              <a:ext uri="{FF2B5EF4-FFF2-40B4-BE49-F238E27FC236}">
                <a16:creationId xmlns:a16="http://schemas.microsoft.com/office/drawing/2014/main" id="{FAF78E00-3D82-8B90-41E8-7C59F2CB7CDB}"/>
              </a:ext>
            </a:extLst>
          </p:cNvPr>
          <p:cNvPicPr>
            <a:picLocks noChangeAspect="1"/>
          </p:cNvPicPr>
          <p:nvPr/>
        </p:nvPicPr>
        <p:blipFill>
          <a:blip r:embed="rId3"/>
          <a:stretch>
            <a:fillRect/>
          </a:stretch>
        </p:blipFill>
        <p:spPr>
          <a:xfrm>
            <a:off x="2020862" y="4818403"/>
            <a:ext cx="2083030" cy="1591909"/>
          </a:xfrm>
          <a:prstGeom prst="rect">
            <a:avLst/>
          </a:prstGeom>
        </p:spPr>
      </p:pic>
    </p:spTree>
    <p:extLst>
      <p:ext uri="{BB962C8B-B14F-4D97-AF65-F5344CB8AC3E}">
        <p14:creationId xmlns:p14="http://schemas.microsoft.com/office/powerpoint/2010/main" val="3106696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FCE84-9A68-E4BC-5975-533C8D3992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62AC2E0-832B-8198-822A-F326B63A1CE5}"/>
              </a:ext>
            </a:extLst>
          </p:cNvPr>
          <p:cNvSpPr>
            <a:spLocks noGrp="1"/>
          </p:cNvSpPr>
          <p:nvPr>
            <p:ph type="ctrTitle"/>
          </p:nvPr>
        </p:nvSpPr>
        <p:spPr/>
        <p:txBody>
          <a:bodyPr vert="horz" lIns="0" tIns="0" rIns="0" bIns="0" rtlCol="0" anchor="t">
            <a:noAutofit/>
          </a:bodyPr>
          <a:lstStyle/>
          <a:p>
            <a:r>
              <a:rPr lang="en-IN">
                <a:ea typeface="+mj-lt"/>
                <a:cs typeface="+mj-lt"/>
              </a:rPr>
              <a:t>Drupal – Why Choose Drupal?</a:t>
            </a:r>
            <a:endParaRPr lang="en-US"/>
          </a:p>
        </p:txBody>
      </p:sp>
      <p:sp>
        <p:nvSpPr>
          <p:cNvPr id="3" name="TextBox 2">
            <a:extLst>
              <a:ext uri="{FF2B5EF4-FFF2-40B4-BE49-F238E27FC236}">
                <a16:creationId xmlns:a16="http://schemas.microsoft.com/office/drawing/2014/main" id="{3ADB7AFD-B4F4-AD7D-1C86-5D99671E0468}"/>
              </a:ext>
            </a:extLst>
          </p:cNvPr>
          <p:cNvSpPr txBox="1"/>
          <p:nvPr/>
        </p:nvSpPr>
        <p:spPr>
          <a:xfrm>
            <a:off x="362729" y="988742"/>
            <a:ext cx="11464146"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Open-Source &amp; Extensible</a:t>
            </a:r>
            <a:endParaRPr lang="en-US" sz="2400"/>
          </a:p>
          <a:p>
            <a:r>
              <a:rPr lang="en-US">
                <a:ea typeface="+mn-lt"/>
                <a:cs typeface="+mn-lt"/>
              </a:rPr>
              <a:t>Drupal is free and open-source, backed by a strong global community. Its modular architecture allows for endless customization, ensuring your website or application can evolve with your needs.</a:t>
            </a:r>
          </a:p>
          <a:p>
            <a:endParaRPr lang="en-US">
              <a:ea typeface="+mn-lt"/>
              <a:cs typeface="+mn-lt"/>
            </a:endParaRPr>
          </a:p>
          <a:p>
            <a:r>
              <a:rPr lang="en-US" sz="2400" b="1">
                <a:ea typeface="+mn-lt"/>
                <a:cs typeface="+mn-lt"/>
              </a:rPr>
              <a:t>Scalability &amp; Performance</a:t>
            </a:r>
          </a:p>
          <a:p>
            <a:r>
              <a:rPr lang="en-US">
                <a:ea typeface="+mn-lt"/>
                <a:cs typeface="+mn-lt"/>
              </a:rPr>
              <a:t>Drupal grows as you grow. Whether you’re running a small business website or a large enterprise platform, Drupal’s robust architecture ensures high performance and scalability.</a:t>
            </a:r>
          </a:p>
          <a:p>
            <a:endParaRPr lang="en-US">
              <a:ea typeface="+mn-lt"/>
              <a:cs typeface="+mn-lt"/>
            </a:endParaRPr>
          </a:p>
          <a:p>
            <a:r>
              <a:rPr lang="en-US" sz="2400" b="1">
                <a:ea typeface="+mn-lt"/>
                <a:cs typeface="+mn-lt"/>
              </a:rPr>
              <a:t>Multilingual &amp; Accessible</a:t>
            </a:r>
          </a:p>
          <a:p>
            <a:r>
              <a:rPr lang="en-US">
                <a:ea typeface="+mn-lt"/>
                <a:cs typeface="+mn-lt"/>
              </a:rPr>
              <a:t>With built-in multilingual and accessibility features, Drupal empowers you to reach a global audience and ensure an inclusive user experience for all visitors.</a:t>
            </a:r>
          </a:p>
          <a:p>
            <a:endParaRPr lang="en-US">
              <a:ea typeface="+mn-lt"/>
              <a:cs typeface="+mn-lt"/>
            </a:endParaRPr>
          </a:p>
          <a:p>
            <a:r>
              <a:rPr lang="en-US" sz="2400" b="1">
                <a:ea typeface="+mn-lt"/>
                <a:cs typeface="+mn-lt"/>
              </a:rPr>
              <a:t>Flexibility &amp; Customization</a:t>
            </a:r>
          </a:p>
          <a:p>
            <a:r>
              <a:rPr lang="en-US">
                <a:ea typeface="+mn-lt"/>
                <a:cs typeface="+mn-lt"/>
              </a:rPr>
              <a:t>Drupal’s flexible design enables seamless integration with third-party tools and hosting services, allowing you to build, deploy, and manage applications on various platforms with ease.</a:t>
            </a:r>
            <a:endParaRPr lang="en-US"/>
          </a:p>
          <a:p>
            <a:endParaRPr lang="en-US">
              <a:ea typeface="+mn-lt"/>
              <a:cs typeface="+mn-lt"/>
            </a:endParaRPr>
          </a:p>
          <a:p>
            <a:r>
              <a:rPr lang="en-US" sz="2400" b="1">
                <a:ea typeface="+mn-lt"/>
                <a:cs typeface="+mn-lt"/>
              </a:rPr>
              <a:t>Empowering Content Creators &amp; Marketers</a:t>
            </a:r>
          </a:p>
          <a:p>
            <a:r>
              <a:rPr lang="en-US">
                <a:ea typeface="+mn-lt"/>
                <a:cs typeface="+mn-lt"/>
              </a:rPr>
              <a:t>The latest Drupal CMS puts advanced tools in the hands of marketers, web designers, and content creators, enabling them to craft exceptional digital experiences without extensive technical knowledge.</a:t>
            </a:r>
            <a:endParaRPr lang="en-US"/>
          </a:p>
          <a:p>
            <a:pPr algn="l"/>
            <a:endParaRPr lang="en-US"/>
          </a:p>
        </p:txBody>
      </p:sp>
    </p:spTree>
    <p:extLst>
      <p:ext uri="{BB962C8B-B14F-4D97-AF65-F5344CB8AC3E}">
        <p14:creationId xmlns:p14="http://schemas.microsoft.com/office/powerpoint/2010/main" val="2657231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079C2-0CB3-4476-95CE-0DA5E554257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7AE6FE5-435C-B83A-AA38-038634F7BA4C}"/>
              </a:ext>
            </a:extLst>
          </p:cNvPr>
          <p:cNvSpPr>
            <a:spLocks noGrp="1"/>
          </p:cNvSpPr>
          <p:nvPr>
            <p:ph type="ctrTitle"/>
          </p:nvPr>
        </p:nvSpPr>
        <p:spPr/>
        <p:txBody>
          <a:bodyPr vert="horz" lIns="0" tIns="0" rIns="0" bIns="0" rtlCol="0" anchor="t">
            <a:noAutofit/>
          </a:bodyPr>
          <a:lstStyle/>
          <a:p>
            <a:r>
              <a:rPr lang="en-IN">
                <a:ea typeface="+mj-lt"/>
                <a:cs typeface="+mj-lt"/>
              </a:rPr>
              <a:t>Drupal  - Entity Types and Entities</a:t>
            </a:r>
            <a:endParaRPr lang="en-IN"/>
          </a:p>
        </p:txBody>
      </p:sp>
      <p:sp>
        <p:nvSpPr>
          <p:cNvPr id="2" name="TextBox 1">
            <a:extLst>
              <a:ext uri="{FF2B5EF4-FFF2-40B4-BE49-F238E27FC236}">
                <a16:creationId xmlns:a16="http://schemas.microsoft.com/office/drawing/2014/main" id="{0A824B47-3F62-626D-2D0B-F01FAEDF9785}"/>
              </a:ext>
            </a:extLst>
          </p:cNvPr>
          <p:cNvSpPr txBox="1"/>
          <p:nvPr/>
        </p:nvSpPr>
        <p:spPr>
          <a:xfrm>
            <a:off x="338667" y="1049866"/>
            <a:ext cx="1156546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An </a:t>
            </a:r>
            <a:r>
              <a:rPr lang="en-US" sz="2000" b="1">
                <a:ea typeface="+mn-lt"/>
                <a:cs typeface="+mn-lt"/>
              </a:rPr>
              <a:t>entity</a:t>
            </a:r>
            <a:r>
              <a:rPr lang="en-US" sz="2000">
                <a:ea typeface="+mn-lt"/>
                <a:cs typeface="+mn-lt"/>
              </a:rPr>
              <a:t> in Drupal is a container for data, similar to a database record. Each entity can have multiple fields, making it a highly flexible and reusable component within a Drupal application. Entities can be customized and extended to fit specific project requirements.</a:t>
            </a:r>
            <a:endParaRPr lang="en-US" sz="2000"/>
          </a:p>
        </p:txBody>
      </p:sp>
      <p:sp>
        <p:nvSpPr>
          <p:cNvPr id="3" name="TextBox 2">
            <a:extLst>
              <a:ext uri="{FF2B5EF4-FFF2-40B4-BE49-F238E27FC236}">
                <a16:creationId xmlns:a16="http://schemas.microsoft.com/office/drawing/2014/main" id="{CE59416F-8D95-856C-86FE-5225E353C9BA}"/>
              </a:ext>
            </a:extLst>
          </p:cNvPr>
          <p:cNvSpPr txBox="1"/>
          <p:nvPr/>
        </p:nvSpPr>
        <p:spPr>
          <a:xfrm>
            <a:off x="343778" y="2138712"/>
            <a:ext cx="5484803" cy="3508653"/>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Content Entities</a:t>
            </a:r>
          </a:p>
          <a:p>
            <a:r>
              <a:rPr lang="en-US">
                <a:ea typeface="+mn-lt"/>
                <a:cs typeface="+mn-lt"/>
              </a:rPr>
              <a:t>These entities store user-generated content and are fieldable, meaning they can have custom fields.</a:t>
            </a:r>
          </a:p>
          <a:p>
            <a:endParaRPr lang="en-US">
              <a:ea typeface="+mn-lt"/>
              <a:cs typeface="+mn-lt"/>
            </a:endParaRPr>
          </a:p>
          <a:p>
            <a:r>
              <a:rPr lang="en-US" b="1">
                <a:ea typeface="+mn-lt"/>
                <a:cs typeface="+mn-lt"/>
              </a:rPr>
              <a:t>Examples:</a:t>
            </a:r>
            <a:endParaRPr lang="en-US">
              <a:ea typeface="+mn-lt"/>
              <a:cs typeface="+mn-lt"/>
            </a:endParaRPr>
          </a:p>
          <a:p>
            <a:pPr marL="285750" indent="-285750">
              <a:buFont typeface="Arial"/>
              <a:buChar char="•"/>
            </a:pPr>
            <a:r>
              <a:rPr lang="en-US" b="1">
                <a:ea typeface="+mn-lt"/>
                <a:cs typeface="+mn-lt"/>
              </a:rPr>
              <a:t>Nodes</a:t>
            </a:r>
            <a:r>
              <a:rPr lang="en-US">
                <a:ea typeface="+mn-lt"/>
                <a:cs typeface="+mn-lt"/>
              </a:rPr>
              <a:t> (Content types like Articles, Pages)</a:t>
            </a:r>
          </a:p>
          <a:p>
            <a:pPr marL="285750" indent="-285750">
              <a:buFont typeface="Arial"/>
              <a:buChar char="•"/>
            </a:pPr>
            <a:r>
              <a:rPr lang="en-US" b="1">
                <a:ea typeface="+mn-lt"/>
                <a:cs typeface="+mn-lt"/>
              </a:rPr>
              <a:t>Taxonomy Terms</a:t>
            </a:r>
            <a:r>
              <a:rPr lang="en-US">
                <a:ea typeface="+mn-lt"/>
                <a:cs typeface="+mn-lt"/>
              </a:rPr>
              <a:t> (Categorization of content)</a:t>
            </a:r>
          </a:p>
          <a:p>
            <a:pPr marL="285750" indent="-285750">
              <a:buFont typeface="Arial"/>
              <a:buChar char="•"/>
            </a:pPr>
            <a:r>
              <a:rPr lang="en-US" b="1">
                <a:ea typeface="+mn-lt"/>
                <a:cs typeface="+mn-lt"/>
              </a:rPr>
              <a:t>Users</a:t>
            </a:r>
            <a:r>
              <a:rPr lang="en-US">
                <a:ea typeface="+mn-lt"/>
                <a:cs typeface="+mn-lt"/>
              </a:rPr>
              <a:t> (User profiles)</a:t>
            </a:r>
          </a:p>
          <a:p>
            <a:pPr marL="285750" indent="-285750">
              <a:buFont typeface="Arial"/>
              <a:buChar char="•"/>
            </a:pPr>
            <a:r>
              <a:rPr lang="en-US" b="1">
                <a:ea typeface="+mn-lt"/>
                <a:cs typeface="+mn-lt"/>
              </a:rPr>
              <a:t>Media</a:t>
            </a:r>
            <a:r>
              <a:rPr lang="en-US">
                <a:ea typeface="+mn-lt"/>
                <a:cs typeface="+mn-lt"/>
              </a:rPr>
              <a:t> (Images, videos, and other media types)</a:t>
            </a:r>
          </a:p>
          <a:p>
            <a:pPr marL="285750" indent="-285750">
              <a:buFont typeface="Arial"/>
              <a:buChar char="•"/>
            </a:pPr>
            <a:r>
              <a:rPr lang="en-US" b="1">
                <a:ea typeface="+mn-lt"/>
                <a:cs typeface="+mn-lt"/>
              </a:rPr>
              <a:t>Comments</a:t>
            </a:r>
            <a:r>
              <a:rPr lang="en-US">
                <a:ea typeface="+mn-lt"/>
                <a:cs typeface="+mn-lt"/>
              </a:rPr>
              <a:t> (User-generated comments on content)</a:t>
            </a:r>
          </a:p>
          <a:p>
            <a:endParaRPr lang="en-US" b="1"/>
          </a:p>
        </p:txBody>
      </p:sp>
      <p:sp>
        <p:nvSpPr>
          <p:cNvPr id="4" name="TextBox 3">
            <a:extLst>
              <a:ext uri="{FF2B5EF4-FFF2-40B4-BE49-F238E27FC236}">
                <a16:creationId xmlns:a16="http://schemas.microsoft.com/office/drawing/2014/main" id="{FAC1F643-0ED4-FFF5-457E-E56A7D0554F7}"/>
              </a:ext>
            </a:extLst>
          </p:cNvPr>
          <p:cNvSpPr txBox="1"/>
          <p:nvPr/>
        </p:nvSpPr>
        <p:spPr>
          <a:xfrm>
            <a:off x="6109097" y="2138711"/>
            <a:ext cx="5484804" cy="3231654"/>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Config Entities</a:t>
            </a:r>
          </a:p>
          <a:p>
            <a:r>
              <a:rPr lang="en-US">
                <a:ea typeface="+mn-lt"/>
                <a:cs typeface="+mn-lt"/>
              </a:rPr>
              <a:t>These entities store site configuration settings and are typically managed through the administrative interface.</a:t>
            </a:r>
          </a:p>
          <a:p>
            <a:endParaRPr lang="en-US"/>
          </a:p>
          <a:p>
            <a:r>
              <a:rPr lang="en-US" b="1">
                <a:ea typeface="+mn-lt"/>
                <a:cs typeface="+mn-lt"/>
              </a:rPr>
              <a:t>Examples:</a:t>
            </a:r>
            <a:endParaRPr lang="en-US"/>
          </a:p>
          <a:p>
            <a:pPr marL="285750" indent="-285750">
              <a:buFont typeface="Arial"/>
              <a:buChar char="•"/>
            </a:pPr>
            <a:r>
              <a:rPr lang="en-US" b="1">
                <a:ea typeface="+mn-lt"/>
                <a:cs typeface="+mn-lt"/>
              </a:rPr>
              <a:t>Content Types</a:t>
            </a:r>
            <a:r>
              <a:rPr lang="en-US">
                <a:ea typeface="+mn-lt"/>
                <a:cs typeface="+mn-lt"/>
              </a:rPr>
              <a:t> (Definitions for node structures)</a:t>
            </a:r>
            <a:endParaRPr lang="en-US"/>
          </a:p>
          <a:p>
            <a:pPr marL="285750" indent="-285750">
              <a:buFont typeface="Arial"/>
              <a:buChar char="•"/>
            </a:pPr>
            <a:r>
              <a:rPr lang="en-US" b="1">
                <a:ea typeface="+mn-lt"/>
                <a:cs typeface="+mn-lt"/>
              </a:rPr>
              <a:t>Views</a:t>
            </a:r>
            <a:r>
              <a:rPr lang="en-US">
                <a:ea typeface="+mn-lt"/>
                <a:cs typeface="+mn-lt"/>
              </a:rPr>
              <a:t> (Stored queries and display configurations)</a:t>
            </a:r>
            <a:endParaRPr lang="en-US"/>
          </a:p>
          <a:p>
            <a:pPr marL="285750" indent="-285750">
              <a:buFont typeface="Arial"/>
              <a:buChar char="•"/>
            </a:pPr>
            <a:r>
              <a:rPr lang="en-US" b="1">
                <a:ea typeface="+mn-lt"/>
                <a:cs typeface="+mn-lt"/>
              </a:rPr>
              <a:t>Roles &amp; Permissions</a:t>
            </a:r>
            <a:r>
              <a:rPr lang="en-US">
                <a:ea typeface="+mn-lt"/>
                <a:cs typeface="+mn-lt"/>
              </a:rPr>
              <a:t> (User access management)</a:t>
            </a:r>
            <a:endParaRPr lang="en-US"/>
          </a:p>
          <a:p>
            <a:pPr marL="285750" indent="-285750">
              <a:buFont typeface="Arial"/>
              <a:buChar char="•"/>
            </a:pPr>
            <a:r>
              <a:rPr lang="en-US" b="1">
                <a:ea typeface="+mn-lt"/>
                <a:cs typeface="+mn-lt"/>
              </a:rPr>
              <a:t>Block Layouts</a:t>
            </a:r>
            <a:r>
              <a:rPr lang="en-US">
                <a:ea typeface="+mn-lt"/>
                <a:cs typeface="+mn-lt"/>
              </a:rPr>
              <a:t> (Placement of UI components)</a:t>
            </a:r>
            <a:endParaRPr lang="en-US"/>
          </a:p>
          <a:p>
            <a:endParaRPr lang="en-US"/>
          </a:p>
        </p:txBody>
      </p:sp>
    </p:spTree>
    <p:extLst>
      <p:ext uri="{BB962C8B-B14F-4D97-AF65-F5344CB8AC3E}">
        <p14:creationId xmlns:p14="http://schemas.microsoft.com/office/powerpoint/2010/main" val="1447116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3A3C1-68A7-A42D-AF2B-9329BBC09F7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D3B018-983F-D4A8-7981-6D2D6252E358}"/>
              </a:ext>
            </a:extLst>
          </p:cNvPr>
          <p:cNvSpPr>
            <a:spLocks noGrp="1"/>
          </p:cNvSpPr>
          <p:nvPr>
            <p:ph type="ctrTitle"/>
          </p:nvPr>
        </p:nvSpPr>
        <p:spPr/>
        <p:txBody>
          <a:bodyPr vert="horz" lIns="0" tIns="0" rIns="0" bIns="0" rtlCol="0" anchor="t">
            <a:noAutofit/>
          </a:bodyPr>
          <a:lstStyle/>
          <a:p>
            <a:r>
              <a:rPr lang="en-IN">
                <a:ea typeface="+mj-lt"/>
                <a:cs typeface="+mj-lt"/>
              </a:rPr>
              <a:t>Drupal - Configuration, Modules, Themes</a:t>
            </a:r>
            <a:endParaRPr lang="en-US"/>
          </a:p>
        </p:txBody>
      </p:sp>
      <p:sp>
        <p:nvSpPr>
          <p:cNvPr id="2" name="TextBox 1">
            <a:extLst>
              <a:ext uri="{FF2B5EF4-FFF2-40B4-BE49-F238E27FC236}">
                <a16:creationId xmlns:a16="http://schemas.microsoft.com/office/drawing/2014/main" id="{E01298F2-DADB-F924-9F1D-8B6F73CA1FFA}"/>
              </a:ext>
            </a:extLst>
          </p:cNvPr>
          <p:cNvSpPr txBox="1"/>
          <p:nvPr/>
        </p:nvSpPr>
        <p:spPr>
          <a:xfrm>
            <a:off x="368119" y="931832"/>
            <a:ext cx="1122362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Drupal’s architecture is highly flexible and modular, enabling users to configure their websites, extend functionality with modules, and customize the appearance using themes. Understanding how configuration, modules, and themes work together is essential for building and managing a Drupal-powered website effectively.</a:t>
            </a:r>
            <a:endParaRPr lang="en-US" sz="2400"/>
          </a:p>
        </p:txBody>
      </p:sp>
      <p:graphicFrame>
        <p:nvGraphicFramePr>
          <p:cNvPr id="3" name="Diagram 2" descr="Drupal">
            <a:extLst>
              <a:ext uri="{FF2B5EF4-FFF2-40B4-BE49-F238E27FC236}">
                <a16:creationId xmlns:a16="http://schemas.microsoft.com/office/drawing/2014/main" id="{5B43B9E5-A171-AB74-79B0-3D2008EE731F}"/>
              </a:ext>
            </a:extLst>
          </p:cNvPr>
          <p:cNvGraphicFramePr/>
          <p:nvPr>
            <p:extLst>
              <p:ext uri="{D42A27DB-BD31-4B8C-83A1-F6EECF244321}">
                <p14:modId xmlns:p14="http://schemas.microsoft.com/office/powerpoint/2010/main" val="1341180101"/>
              </p:ext>
            </p:extLst>
          </p:nvPr>
        </p:nvGraphicFramePr>
        <p:xfrm>
          <a:off x="3694981" y="2649747"/>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3" name="TextBox 382">
            <a:extLst>
              <a:ext uri="{FF2B5EF4-FFF2-40B4-BE49-F238E27FC236}">
                <a16:creationId xmlns:a16="http://schemas.microsoft.com/office/drawing/2014/main" id="{07F04657-5C66-3565-9D05-F3E966EB9395}"/>
              </a:ext>
            </a:extLst>
          </p:cNvPr>
          <p:cNvSpPr txBox="1"/>
          <p:nvPr/>
        </p:nvSpPr>
        <p:spPr>
          <a:xfrm>
            <a:off x="3804249" y="4163683"/>
            <a:ext cx="15355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a:solidFill>
                  <a:schemeClr val="bg1"/>
                </a:solidFill>
                <a:latin typeface="Aptos Display"/>
              </a:rPr>
              <a:t>Drupal </a:t>
            </a:r>
            <a:endParaRPr lang="en-US" sz="3600">
              <a:solidFill>
                <a:schemeClr val="bg1"/>
              </a:solidFill>
            </a:endParaRPr>
          </a:p>
        </p:txBody>
      </p:sp>
    </p:spTree>
    <p:extLst>
      <p:ext uri="{BB962C8B-B14F-4D97-AF65-F5344CB8AC3E}">
        <p14:creationId xmlns:p14="http://schemas.microsoft.com/office/powerpoint/2010/main" val="2966460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5B7C5-8E81-971E-F16A-072D76D905C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95212D2-AC2B-D991-5D2C-7ED7ACB36148}"/>
              </a:ext>
            </a:extLst>
          </p:cNvPr>
          <p:cNvSpPr>
            <a:spLocks noGrp="1"/>
          </p:cNvSpPr>
          <p:nvPr>
            <p:ph type="ctrTitle"/>
          </p:nvPr>
        </p:nvSpPr>
        <p:spPr/>
        <p:txBody>
          <a:bodyPr vert="horz" lIns="0" tIns="0" rIns="0" bIns="0" rtlCol="0" anchor="t">
            <a:noAutofit/>
          </a:bodyPr>
          <a:lstStyle/>
          <a:p>
            <a:r>
              <a:rPr lang="en-IN">
                <a:ea typeface="+mj-lt"/>
                <a:cs typeface="+mj-lt"/>
              </a:rPr>
              <a:t>Drupal - Configuration</a:t>
            </a:r>
            <a:endParaRPr lang="en-US"/>
          </a:p>
        </p:txBody>
      </p:sp>
      <p:sp>
        <p:nvSpPr>
          <p:cNvPr id="2" name="TextBox 1">
            <a:extLst>
              <a:ext uri="{FF2B5EF4-FFF2-40B4-BE49-F238E27FC236}">
                <a16:creationId xmlns:a16="http://schemas.microsoft.com/office/drawing/2014/main" id="{BFD32D42-99E2-53CD-2C83-8A0348353518}"/>
              </a:ext>
            </a:extLst>
          </p:cNvPr>
          <p:cNvSpPr txBox="1"/>
          <p:nvPr/>
        </p:nvSpPr>
        <p:spPr>
          <a:xfrm>
            <a:off x="368119" y="931832"/>
            <a:ext cx="11223625"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Drupal provides a </a:t>
            </a:r>
            <a:r>
              <a:rPr lang="en-US" sz="2400" b="1">
                <a:ea typeface="+mn-lt"/>
                <a:cs typeface="+mn-lt"/>
              </a:rPr>
              <a:t>Configuration Management System</a:t>
            </a:r>
            <a:r>
              <a:rPr lang="en-US" sz="2400">
                <a:ea typeface="+mn-lt"/>
                <a:cs typeface="+mn-lt"/>
              </a:rPr>
              <a:t> to store and manage settings related to the site, content structure, and functionality.</a:t>
            </a:r>
          </a:p>
          <a:p>
            <a:endParaRPr lang="en-US" sz="2400">
              <a:ea typeface="+mn-lt"/>
              <a:cs typeface="+mn-lt"/>
            </a:endParaRPr>
          </a:p>
          <a:p>
            <a:r>
              <a:rPr lang="en-US" sz="2800" b="1"/>
              <a:t>Types of Configuration</a:t>
            </a:r>
            <a:endParaRPr lang="en-US" sz="2800"/>
          </a:p>
          <a:p>
            <a:pPr marL="285750" indent="-285750">
              <a:buFont typeface="Arial"/>
              <a:buChar char="•"/>
            </a:pPr>
            <a:r>
              <a:rPr lang="en-US" sz="2400" b="1">
                <a:ea typeface="+mn-lt"/>
                <a:cs typeface="+mn-lt"/>
              </a:rPr>
              <a:t>Simple Configuration</a:t>
            </a:r>
            <a:r>
              <a:rPr lang="en-US" sz="2400">
                <a:ea typeface="+mn-lt"/>
                <a:cs typeface="+mn-lt"/>
              </a:rPr>
              <a:t>: Stores basic settings such as site name, email, and caching settings.</a:t>
            </a:r>
            <a:endParaRPr lang="en-US"/>
          </a:p>
          <a:p>
            <a:pPr marL="285750" indent="-285750">
              <a:buFont typeface="Arial"/>
              <a:buChar char="•"/>
            </a:pPr>
            <a:r>
              <a:rPr lang="en-US" sz="2400" b="1">
                <a:ea typeface="+mn-lt"/>
                <a:cs typeface="+mn-lt"/>
              </a:rPr>
              <a:t>Configuration Entities</a:t>
            </a:r>
            <a:r>
              <a:rPr lang="en-US" sz="2400">
                <a:ea typeface="+mn-lt"/>
                <a:cs typeface="+mn-lt"/>
              </a:rPr>
              <a:t>: Includes more complex configurations such as content types, views, menus, and permissions.</a:t>
            </a:r>
            <a:endParaRPr lang="en-US"/>
          </a:p>
          <a:p>
            <a:pPr marL="285750" indent="-285750">
              <a:buFont typeface="Arial"/>
              <a:buChar char="•"/>
            </a:pPr>
            <a:r>
              <a:rPr lang="en-US" sz="2400" b="1">
                <a:ea typeface="+mn-lt"/>
                <a:cs typeface="+mn-lt"/>
              </a:rPr>
              <a:t>Configuration Synchronization</a:t>
            </a:r>
            <a:r>
              <a:rPr lang="en-US" sz="2400">
                <a:ea typeface="+mn-lt"/>
                <a:cs typeface="+mn-lt"/>
              </a:rPr>
              <a:t>: Drupal allows exporting and importing configurations using YAML files, making it easy to move settings between development, staging, and production environments.</a:t>
            </a:r>
            <a:endParaRPr lang="en-US"/>
          </a:p>
          <a:p>
            <a:endParaRPr lang="en-US" sz="2400">
              <a:ea typeface="+mn-lt"/>
              <a:cs typeface="+mn-lt"/>
            </a:endParaRPr>
          </a:p>
        </p:txBody>
      </p:sp>
    </p:spTree>
    <p:extLst>
      <p:ext uri="{BB962C8B-B14F-4D97-AF65-F5344CB8AC3E}">
        <p14:creationId xmlns:p14="http://schemas.microsoft.com/office/powerpoint/2010/main" val="156419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35301-6CD1-7A70-7C4C-84F58F9C191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3B7E14-4782-76A9-CFF3-DEC9FDC84937}"/>
              </a:ext>
            </a:extLst>
          </p:cNvPr>
          <p:cNvSpPr>
            <a:spLocks noGrp="1"/>
          </p:cNvSpPr>
          <p:nvPr>
            <p:ph type="ctrTitle"/>
          </p:nvPr>
        </p:nvSpPr>
        <p:spPr/>
        <p:txBody>
          <a:bodyPr>
            <a:normAutofit fontScale="90000"/>
          </a:bodyPr>
          <a:lstStyle/>
          <a:p>
            <a:r>
              <a:rPr lang="en-IN"/>
              <a:t>Overview – Day 2</a:t>
            </a:r>
            <a:endParaRPr lang="en-US"/>
          </a:p>
        </p:txBody>
      </p:sp>
      <p:graphicFrame>
        <p:nvGraphicFramePr>
          <p:cNvPr id="3" name="Table 2">
            <a:extLst>
              <a:ext uri="{FF2B5EF4-FFF2-40B4-BE49-F238E27FC236}">
                <a16:creationId xmlns:a16="http://schemas.microsoft.com/office/drawing/2014/main" id="{6BDF10B5-3F55-A823-5502-D5B07DCF0E99}"/>
              </a:ext>
            </a:extLst>
          </p:cNvPr>
          <p:cNvGraphicFramePr>
            <a:graphicFrameLocks noGrp="1"/>
          </p:cNvGraphicFramePr>
          <p:nvPr>
            <p:extLst>
              <p:ext uri="{D42A27DB-BD31-4B8C-83A1-F6EECF244321}">
                <p14:modId xmlns:p14="http://schemas.microsoft.com/office/powerpoint/2010/main" val="2584417635"/>
              </p:ext>
            </p:extLst>
          </p:nvPr>
        </p:nvGraphicFramePr>
        <p:xfrm>
          <a:off x="373811" y="1092679"/>
          <a:ext cx="11429586" cy="3929120"/>
        </p:xfrm>
        <a:graphic>
          <a:graphicData uri="http://schemas.openxmlformats.org/drawingml/2006/table">
            <a:tbl>
              <a:tblPr firstRow="1" bandRow="1">
                <a:tableStyleId>{5C22544A-7EE6-4342-B048-85BDC9FD1C3A}</a:tableStyleId>
              </a:tblPr>
              <a:tblGrid>
                <a:gridCol w="9445624">
                  <a:extLst>
                    <a:ext uri="{9D8B030D-6E8A-4147-A177-3AD203B41FA5}">
                      <a16:colId xmlns:a16="http://schemas.microsoft.com/office/drawing/2014/main" val="3586442996"/>
                    </a:ext>
                  </a:extLst>
                </a:gridCol>
                <a:gridCol w="1983962">
                  <a:extLst>
                    <a:ext uri="{9D8B030D-6E8A-4147-A177-3AD203B41FA5}">
                      <a16:colId xmlns:a16="http://schemas.microsoft.com/office/drawing/2014/main" val="2676303597"/>
                    </a:ext>
                  </a:extLst>
                </a:gridCol>
              </a:tblGrid>
              <a:tr h="392912">
                <a:tc>
                  <a:txBody>
                    <a:bodyPr/>
                    <a:lstStyle/>
                    <a:p>
                      <a:pPr lvl="0">
                        <a:buNone/>
                      </a:pPr>
                      <a:r>
                        <a:rPr lang="en-US"/>
                        <a:t>Activity</a:t>
                      </a:r>
                    </a:p>
                  </a:txBody>
                  <a:tcPr/>
                </a:tc>
                <a:tc>
                  <a:txBody>
                    <a:bodyPr/>
                    <a:lstStyle/>
                    <a:p>
                      <a:pPr lvl="0" algn="ctr">
                        <a:buNone/>
                      </a:pPr>
                      <a:r>
                        <a:rPr lang="en-US"/>
                        <a:t>Timing</a:t>
                      </a:r>
                    </a:p>
                  </a:txBody>
                  <a:tcPr/>
                </a:tc>
                <a:extLst>
                  <a:ext uri="{0D108BD9-81ED-4DB2-BD59-A6C34878D82A}">
                    <a16:rowId xmlns:a16="http://schemas.microsoft.com/office/drawing/2014/main" val="2797995201"/>
                  </a:ext>
                </a:extLst>
              </a:tr>
              <a:tr h="392912">
                <a:tc>
                  <a:txBody>
                    <a:bodyPr/>
                    <a:lstStyle/>
                    <a:p>
                      <a:pPr lvl="0">
                        <a:buNone/>
                      </a:pPr>
                      <a:r>
                        <a:rPr lang="en-US" sz="1800" b="0" i="0" u="none" strike="noStrike" noProof="0">
                          <a:latin typeface="Aptos"/>
                        </a:rPr>
                        <a:t>Laravel - Introduction</a:t>
                      </a:r>
                      <a:endParaRPr lang="en-US"/>
                    </a:p>
                  </a:txBody>
                  <a:tcPr/>
                </a:tc>
                <a:tc>
                  <a:txBody>
                    <a:bodyPr/>
                    <a:lstStyle/>
                    <a:p>
                      <a:pPr lvl="0" algn="ctr">
                        <a:buNone/>
                      </a:pPr>
                      <a:r>
                        <a:rPr lang="en-US"/>
                        <a:t>10:30 to 11:30</a:t>
                      </a:r>
                    </a:p>
                  </a:txBody>
                  <a:tcPr/>
                </a:tc>
                <a:extLst>
                  <a:ext uri="{0D108BD9-81ED-4DB2-BD59-A6C34878D82A}">
                    <a16:rowId xmlns:a16="http://schemas.microsoft.com/office/drawing/2014/main" val="222193262"/>
                  </a:ext>
                </a:extLst>
              </a:tr>
              <a:tr h="392912">
                <a:tc gridSpan="2">
                  <a:txBody>
                    <a:bodyPr/>
                    <a:lstStyle/>
                    <a:p>
                      <a:pPr algn="ctr">
                        <a:buNone/>
                      </a:pPr>
                      <a:r>
                        <a:rPr lang="en-US" b="1"/>
                        <a:t>Tea Break (11:30 to 11:45)</a:t>
                      </a:r>
                    </a:p>
                  </a:txBody>
                  <a:tcPr/>
                </a:tc>
                <a:tc hMerge="1">
                  <a:txBody>
                    <a:bodyPr/>
                    <a:lstStyle/>
                    <a:p>
                      <a:endParaRPr lang="en-US"/>
                    </a:p>
                  </a:txBody>
                  <a:tcPr/>
                </a:tc>
                <a:extLst>
                  <a:ext uri="{0D108BD9-81ED-4DB2-BD59-A6C34878D82A}">
                    <a16:rowId xmlns:a16="http://schemas.microsoft.com/office/drawing/2014/main" val="4266858399"/>
                  </a:ext>
                </a:extLst>
              </a:tr>
              <a:tr h="392912">
                <a:tc>
                  <a:txBody>
                    <a:bodyPr/>
                    <a:lstStyle/>
                    <a:p>
                      <a:pPr lvl="0" algn="l">
                        <a:lnSpc>
                          <a:spcPct val="100000"/>
                        </a:lnSpc>
                        <a:spcBef>
                          <a:spcPts val="0"/>
                        </a:spcBef>
                        <a:spcAft>
                          <a:spcPts val="0"/>
                        </a:spcAft>
                        <a:buNone/>
                      </a:pPr>
                      <a:r>
                        <a:rPr lang="en-US" sz="1800" b="0" i="0" u="none" strike="noStrike" noProof="0">
                          <a:solidFill>
                            <a:srgbClr val="000000"/>
                          </a:solidFill>
                          <a:latin typeface="Aptos"/>
                        </a:rPr>
                        <a:t>Laravel - CRUD</a:t>
                      </a:r>
                    </a:p>
                  </a:txBody>
                  <a:tcPr/>
                </a:tc>
                <a:tc>
                  <a:txBody>
                    <a:bodyPr/>
                    <a:lstStyle/>
                    <a:p>
                      <a:pPr lvl="0" algn="ctr">
                        <a:buNone/>
                      </a:pPr>
                      <a:r>
                        <a:rPr lang="en-US"/>
                        <a:t>11: 45 to 13:00</a:t>
                      </a:r>
                    </a:p>
                  </a:txBody>
                  <a:tcPr/>
                </a:tc>
                <a:extLst>
                  <a:ext uri="{0D108BD9-81ED-4DB2-BD59-A6C34878D82A}">
                    <a16:rowId xmlns:a16="http://schemas.microsoft.com/office/drawing/2014/main" val="1472315849"/>
                  </a:ext>
                </a:extLst>
              </a:tr>
              <a:tr h="392912">
                <a:tc gridSpan="2">
                  <a:txBody>
                    <a:bodyPr/>
                    <a:lstStyle/>
                    <a:p>
                      <a:pPr lvl="0" algn="ctr">
                        <a:buNone/>
                      </a:pPr>
                      <a:r>
                        <a:rPr lang="en-US" b="1"/>
                        <a:t>Lunch Break (13:00 to 14:00)</a:t>
                      </a:r>
                    </a:p>
                  </a:txBody>
                  <a:tcPr/>
                </a:tc>
                <a:tc hMerge="1">
                  <a:txBody>
                    <a:bodyPr/>
                    <a:lstStyle/>
                    <a:p>
                      <a:endParaRPr lang="en-US"/>
                    </a:p>
                  </a:txBody>
                  <a:tcPr/>
                </a:tc>
                <a:extLst>
                  <a:ext uri="{0D108BD9-81ED-4DB2-BD59-A6C34878D82A}">
                    <a16:rowId xmlns:a16="http://schemas.microsoft.com/office/drawing/2014/main" val="2020411321"/>
                  </a:ext>
                </a:extLst>
              </a:tr>
              <a:tr h="392912">
                <a:tc>
                  <a:txBody>
                    <a:bodyPr/>
                    <a:lstStyle/>
                    <a:p>
                      <a:pPr lvl="0">
                        <a:buNone/>
                      </a:pPr>
                      <a:r>
                        <a:rPr lang="en-US" sz="1800" b="0" i="0" u="none" strike="noStrike" noProof="0">
                          <a:solidFill>
                            <a:srgbClr val="000000"/>
                          </a:solidFill>
                          <a:latin typeface="Aptos"/>
                        </a:rPr>
                        <a:t>Laravel - </a:t>
                      </a:r>
                      <a:r>
                        <a:rPr lang="en-US"/>
                        <a:t>User Access &amp; Security</a:t>
                      </a:r>
                    </a:p>
                  </a:txBody>
                  <a:tcPr/>
                </a:tc>
                <a:tc>
                  <a:txBody>
                    <a:bodyPr/>
                    <a:lstStyle/>
                    <a:p>
                      <a:pPr lvl="0" algn="ctr">
                        <a:buNone/>
                      </a:pPr>
                      <a:r>
                        <a:rPr lang="en-US"/>
                        <a:t>14:00 to 15:00</a:t>
                      </a:r>
                    </a:p>
                  </a:txBody>
                  <a:tcPr/>
                </a:tc>
                <a:extLst>
                  <a:ext uri="{0D108BD9-81ED-4DB2-BD59-A6C34878D82A}">
                    <a16:rowId xmlns:a16="http://schemas.microsoft.com/office/drawing/2014/main" val="3761471635"/>
                  </a:ext>
                </a:extLst>
              </a:tr>
              <a:tr h="392912">
                <a:tc gridSpan="2">
                  <a:txBody>
                    <a:bodyPr/>
                    <a:lstStyle/>
                    <a:p>
                      <a:pPr lvl="0" algn="ctr">
                        <a:lnSpc>
                          <a:spcPct val="100000"/>
                        </a:lnSpc>
                        <a:spcBef>
                          <a:spcPts val="0"/>
                        </a:spcBef>
                        <a:spcAft>
                          <a:spcPts val="0"/>
                        </a:spcAft>
                        <a:buNone/>
                      </a:pPr>
                      <a:r>
                        <a:rPr lang="en-US" sz="1800" b="1" i="0" u="none" strike="noStrike" noProof="0">
                          <a:solidFill>
                            <a:srgbClr val="000000"/>
                          </a:solidFill>
                          <a:latin typeface="Aptos"/>
                        </a:rPr>
                        <a:t>Break (15:00 to 15:15)</a:t>
                      </a:r>
                      <a:endParaRPr lang="en-US" sz="1800" b="0" i="0" u="none" strike="noStrike" noProof="0">
                        <a:solidFill>
                          <a:srgbClr val="000000"/>
                        </a:solidFill>
                        <a:latin typeface="Aptos"/>
                      </a:endParaRPr>
                    </a:p>
                  </a:txBody>
                  <a:tcPr/>
                </a:tc>
                <a:tc hMerge="1">
                  <a:txBody>
                    <a:bodyPr/>
                    <a:lstStyle/>
                    <a:p>
                      <a:pPr lvl="0">
                        <a:buNone/>
                      </a:pPr>
                      <a:endParaRPr lang="en-US"/>
                    </a:p>
                  </a:txBody>
                  <a:tcPr/>
                </a:tc>
                <a:extLst>
                  <a:ext uri="{0D108BD9-81ED-4DB2-BD59-A6C34878D82A}">
                    <a16:rowId xmlns:a16="http://schemas.microsoft.com/office/drawing/2014/main" val="78834383"/>
                  </a:ext>
                </a:extLst>
              </a:tr>
              <a:tr h="392912">
                <a:tc>
                  <a:txBody>
                    <a:bodyPr/>
                    <a:lstStyle/>
                    <a:p>
                      <a:pPr lvl="0" algn="l">
                        <a:lnSpc>
                          <a:spcPct val="100000"/>
                        </a:lnSpc>
                        <a:spcBef>
                          <a:spcPts val="0"/>
                        </a:spcBef>
                        <a:spcAft>
                          <a:spcPts val="0"/>
                        </a:spcAft>
                        <a:buNone/>
                      </a:pPr>
                      <a:r>
                        <a:rPr lang="en-US" sz="1800" b="0" i="0" u="none" strike="noStrike" noProof="0">
                          <a:solidFill>
                            <a:srgbClr val="000000"/>
                          </a:solidFill>
                          <a:latin typeface="Aptos"/>
                        </a:rPr>
                        <a:t>Laravel - Third Party Package Integration</a:t>
                      </a:r>
                    </a:p>
                  </a:txBody>
                  <a:tcPr/>
                </a:tc>
                <a:tc>
                  <a:txBody>
                    <a:bodyPr/>
                    <a:lstStyle/>
                    <a:p>
                      <a:pPr lvl="0" algn="ctr">
                        <a:buNone/>
                      </a:pPr>
                      <a:r>
                        <a:rPr lang="en-US"/>
                        <a:t>15:15 to 16:00</a:t>
                      </a:r>
                    </a:p>
                  </a:txBody>
                  <a:tcPr/>
                </a:tc>
                <a:extLst>
                  <a:ext uri="{0D108BD9-81ED-4DB2-BD59-A6C34878D82A}">
                    <a16:rowId xmlns:a16="http://schemas.microsoft.com/office/drawing/2014/main" val="4283367219"/>
                  </a:ext>
                </a:extLst>
              </a:tr>
              <a:tr h="392912">
                <a:tc gridSpan="2">
                  <a:txBody>
                    <a:bodyPr/>
                    <a:lstStyle/>
                    <a:p>
                      <a:pPr lvl="0" algn="ctr">
                        <a:lnSpc>
                          <a:spcPct val="100000"/>
                        </a:lnSpc>
                        <a:spcBef>
                          <a:spcPts val="0"/>
                        </a:spcBef>
                        <a:spcAft>
                          <a:spcPts val="0"/>
                        </a:spcAft>
                        <a:buNone/>
                      </a:pPr>
                      <a:r>
                        <a:rPr lang="en-US" sz="1800" b="1" i="0" u="none" strike="noStrike" noProof="0">
                          <a:solidFill>
                            <a:srgbClr val="000000"/>
                          </a:solidFill>
                          <a:latin typeface="Aptos"/>
                        </a:rPr>
                        <a:t>Break (16:00 to 16: 15)</a:t>
                      </a:r>
                      <a:endParaRPr lang="en-US" sz="1800" b="0" i="0" u="none" strike="noStrike" noProof="0">
                        <a:solidFill>
                          <a:srgbClr val="000000"/>
                        </a:solidFill>
                        <a:latin typeface="Aptos"/>
                      </a:endParaRPr>
                    </a:p>
                  </a:txBody>
                  <a:tcPr/>
                </a:tc>
                <a:tc hMerge="1">
                  <a:txBody>
                    <a:bodyPr/>
                    <a:lstStyle/>
                    <a:p>
                      <a:pPr lvl="0">
                        <a:buNone/>
                      </a:pPr>
                      <a:endParaRPr lang="en-US"/>
                    </a:p>
                  </a:txBody>
                  <a:tcPr/>
                </a:tc>
                <a:extLst>
                  <a:ext uri="{0D108BD9-81ED-4DB2-BD59-A6C34878D82A}">
                    <a16:rowId xmlns:a16="http://schemas.microsoft.com/office/drawing/2014/main" val="1316681562"/>
                  </a:ext>
                </a:extLst>
              </a:tr>
              <a:tr h="392912">
                <a:tc>
                  <a:txBody>
                    <a:bodyPr/>
                    <a:lstStyle/>
                    <a:p>
                      <a:pPr lvl="0">
                        <a:buNone/>
                      </a:pPr>
                      <a:r>
                        <a:rPr lang="en-US" sz="1800" b="0" i="0" u="none" strike="noStrike" noProof="0">
                          <a:solidFill>
                            <a:srgbClr val="000000"/>
                          </a:solidFill>
                          <a:latin typeface="Aptos"/>
                        </a:rPr>
                        <a:t>Laravel - Events, Notifications &amp; Commands</a:t>
                      </a:r>
                      <a:endParaRPr lang="en-US"/>
                    </a:p>
                  </a:txBody>
                  <a:tcPr/>
                </a:tc>
                <a:tc>
                  <a:txBody>
                    <a:bodyPr/>
                    <a:lstStyle/>
                    <a:p>
                      <a:pPr lvl="0" algn="ctr">
                        <a:buNone/>
                      </a:pPr>
                      <a:r>
                        <a:rPr lang="en-US"/>
                        <a:t>16:15 to 17:00</a:t>
                      </a:r>
                    </a:p>
                  </a:txBody>
                  <a:tcPr/>
                </a:tc>
                <a:extLst>
                  <a:ext uri="{0D108BD9-81ED-4DB2-BD59-A6C34878D82A}">
                    <a16:rowId xmlns:a16="http://schemas.microsoft.com/office/drawing/2014/main" val="3330986945"/>
                  </a:ext>
                </a:extLst>
              </a:tr>
            </a:tbl>
          </a:graphicData>
        </a:graphic>
      </p:graphicFrame>
    </p:spTree>
    <p:extLst>
      <p:ext uri="{BB962C8B-B14F-4D97-AF65-F5344CB8AC3E}">
        <p14:creationId xmlns:p14="http://schemas.microsoft.com/office/powerpoint/2010/main" val="1825886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DE91A-0394-91E4-7E47-5B4700B1E6A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819327B-DEF8-78A3-36F7-E4340796B9EF}"/>
              </a:ext>
            </a:extLst>
          </p:cNvPr>
          <p:cNvSpPr>
            <a:spLocks noGrp="1"/>
          </p:cNvSpPr>
          <p:nvPr>
            <p:ph type="ctrTitle"/>
          </p:nvPr>
        </p:nvSpPr>
        <p:spPr/>
        <p:txBody>
          <a:bodyPr vert="horz" lIns="0" tIns="0" rIns="0" bIns="0" rtlCol="0" anchor="t">
            <a:noAutofit/>
          </a:bodyPr>
          <a:lstStyle/>
          <a:p>
            <a:r>
              <a:rPr lang="en-IN">
                <a:ea typeface="+mj-lt"/>
                <a:cs typeface="+mj-lt"/>
              </a:rPr>
              <a:t>Drupal - Modules</a:t>
            </a:r>
            <a:endParaRPr lang="en-US"/>
          </a:p>
        </p:txBody>
      </p:sp>
      <p:sp>
        <p:nvSpPr>
          <p:cNvPr id="2" name="TextBox 1">
            <a:extLst>
              <a:ext uri="{FF2B5EF4-FFF2-40B4-BE49-F238E27FC236}">
                <a16:creationId xmlns:a16="http://schemas.microsoft.com/office/drawing/2014/main" id="{54EFF69F-303D-19C1-E4B0-D1720F9AC55F}"/>
              </a:ext>
            </a:extLst>
          </p:cNvPr>
          <p:cNvSpPr txBox="1"/>
          <p:nvPr/>
        </p:nvSpPr>
        <p:spPr>
          <a:xfrm>
            <a:off x="347751" y="2360581"/>
            <a:ext cx="625565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Types of Modules</a:t>
            </a:r>
            <a:endParaRPr lang="en-US" sz="2800"/>
          </a:p>
          <a:p>
            <a:pPr marL="285750" indent="-285750">
              <a:buFont typeface="Calibri"/>
              <a:buChar char="-"/>
            </a:pPr>
            <a:r>
              <a:rPr lang="en-US" sz="2400" b="1">
                <a:ea typeface="+mn-lt"/>
                <a:cs typeface="+mn-lt"/>
              </a:rPr>
              <a:t>Core Modules</a:t>
            </a:r>
            <a:r>
              <a:rPr lang="en-US" sz="2400">
                <a:ea typeface="+mn-lt"/>
                <a:cs typeface="+mn-lt"/>
              </a:rPr>
              <a:t>: Included with Drupal by default (e.g., Views, Taxonomy, User, Block).</a:t>
            </a:r>
            <a:endParaRPr lang="en-US"/>
          </a:p>
          <a:p>
            <a:pPr marL="342900" indent="-342900">
              <a:buFont typeface="Calibri"/>
              <a:buChar char="-"/>
            </a:pPr>
            <a:r>
              <a:rPr lang="en-US" sz="2400" b="1">
                <a:ea typeface="+mn-lt"/>
                <a:cs typeface="+mn-lt"/>
              </a:rPr>
              <a:t>Contributed Modules</a:t>
            </a:r>
            <a:r>
              <a:rPr lang="en-US" sz="2400">
                <a:ea typeface="+mn-lt"/>
                <a:cs typeface="+mn-lt"/>
              </a:rPr>
              <a:t>: Developed by the Drupal community and available on Drupal.org (e.g., </a:t>
            </a:r>
            <a:r>
              <a:rPr lang="en-US" sz="2400" err="1">
                <a:ea typeface="+mn-lt"/>
                <a:cs typeface="+mn-lt"/>
              </a:rPr>
              <a:t>Pathauto</a:t>
            </a:r>
            <a:r>
              <a:rPr lang="en-US" sz="2400">
                <a:ea typeface="+mn-lt"/>
                <a:cs typeface="+mn-lt"/>
              </a:rPr>
              <a:t>, Webform, Devel).</a:t>
            </a:r>
            <a:endParaRPr lang="en-US"/>
          </a:p>
          <a:p>
            <a:pPr marL="285750" indent="-285750">
              <a:buFont typeface="Calibri"/>
              <a:buChar char="-"/>
            </a:pPr>
            <a:r>
              <a:rPr lang="en-US" sz="2400" b="1">
                <a:ea typeface="+mn-lt"/>
                <a:cs typeface="+mn-lt"/>
              </a:rPr>
              <a:t>Custom Modules</a:t>
            </a:r>
            <a:r>
              <a:rPr lang="en-US" sz="2400">
                <a:ea typeface="+mn-lt"/>
                <a:cs typeface="+mn-lt"/>
              </a:rPr>
              <a:t>: Developed specifically for a project’s unique requirements.</a:t>
            </a:r>
            <a:endParaRPr lang="en-US"/>
          </a:p>
        </p:txBody>
      </p:sp>
      <p:sp>
        <p:nvSpPr>
          <p:cNvPr id="4" name="TextBox 3">
            <a:extLst>
              <a:ext uri="{FF2B5EF4-FFF2-40B4-BE49-F238E27FC236}">
                <a16:creationId xmlns:a16="http://schemas.microsoft.com/office/drawing/2014/main" id="{2346919D-56AF-3121-ACAC-844F8B2AD0D2}"/>
              </a:ext>
            </a:extLst>
          </p:cNvPr>
          <p:cNvSpPr txBox="1"/>
          <p:nvPr/>
        </p:nvSpPr>
        <p:spPr>
          <a:xfrm>
            <a:off x="6765986" y="2366513"/>
            <a:ext cx="5259236"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Segoe UI"/>
              </a:rPr>
              <a:t>How to Install a Module?</a:t>
            </a:r>
            <a:r>
              <a:rPr lang="en-US" sz="2400">
                <a:cs typeface="Segoe UI"/>
              </a:rPr>
              <a:t>​</a:t>
            </a:r>
          </a:p>
          <a:p>
            <a:endParaRPr lang="en-US" sz="2000">
              <a:cs typeface="Segoe UI"/>
            </a:endParaRPr>
          </a:p>
          <a:p>
            <a:r>
              <a:rPr lang="en-US" sz="2000">
                <a:cs typeface="Segoe UI"/>
              </a:rPr>
              <a:t>Download the module using Composer:</a:t>
            </a:r>
            <a:endParaRPr lang="en-US"/>
          </a:p>
          <a:p>
            <a:r>
              <a:rPr lang="en-US" sz="2000">
                <a:highlight>
                  <a:srgbClr val="C0C0C0"/>
                </a:highlight>
                <a:latin typeface="Consolas"/>
                <a:cs typeface="Segoe UI"/>
              </a:rPr>
              <a:t>composer require </a:t>
            </a:r>
            <a:r>
              <a:rPr lang="en-US" sz="2000" err="1">
                <a:highlight>
                  <a:srgbClr val="C0C0C0"/>
                </a:highlight>
                <a:latin typeface="Consolas"/>
                <a:cs typeface="Segoe UI"/>
              </a:rPr>
              <a:t>drupal</a:t>
            </a:r>
            <a:r>
              <a:rPr lang="en-US" sz="2000">
                <a:highlight>
                  <a:srgbClr val="C0C0C0"/>
                </a:highlight>
                <a:latin typeface="Consolas"/>
                <a:cs typeface="Segoe UI"/>
              </a:rPr>
              <a:t>/</a:t>
            </a:r>
            <a:r>
              <a:rPr lang="en-US" sz="2000" err="1">
                <a:highlight>
                  <a:srgbClr val="C0C0C0"/>
                </a:highlight>
                <a:latin typeface="Consolas"/>
                <a:cs typeface="Segoe UI"/>
              </a:rPr>
              <a:t>module_name</a:t>
            </a:r>
            <a:r>
              <a:rPr lang="en-US" sz="2000">
                <a:latin typeface="Consolas"/>
                <a:cs typeface="Segoe UI"/>
              </a:rPr>
              <a:t>
</a:t>
            </a:r>
            <a:endParaRPr lang="en-US"/>
          </a:p>
          <a:p>
            <a:r>
              <a:rPr lang="en-US" sz="2000">
                <a:ea typeface="+mn-lt"/>
                <a:cs typeface="+mn-lt"/>
              </a:rPr>
              <a:t>Enable the module using </a:t>
            </a:r>
            <a:r>
              <a:rPr lang="en-US" sz="2000" err="1">
                <a:ea typeface="+mn-lt"/>
                <a:cs typeface="+mn-lt"/>
              </a:rPr>
              <a:t>Drush</a:t>
            </a:r>
            <a:r>
              <a:rPr lang="en-US" sz="2000">
                <a:ea typeface="+mn-lt"/>
                <a:cs typeface="+mn-lt"/>
              </a:rPr>
              <a:t> :</a:t>
            </a:r>
            <a:endParaRPr lang="en-US">
              <a:ea typeface="+mn-lt"/>
              <a:cs typeface="+mn-lt"/>
            </a:endParaRPr>
          </a:p>
          <a:p>
            <a:r>
              <a:rPr lang="en-US" sz="2000">
                <a:highlight>
                  <a:srgbClr val="C0C0C0"/>
                </a:highlight>
                <a:latin typeface="Consolas"/>
              </a:rPr>
              <a:t>drush en module_name -y
</a:t>
            </a:r>
          </a:p>
          <a:p>
            <a:r>
              <a:rPr lang="en-US" sz="2000">
                <a:ea typeface="+mn-lt"/>
                <a:cs typeface="+mn-lt"/>
              </a:rPr>
              <a:t>Configure the module in the </a:t>
            </a:r>
            <a:r>
              <a:rPr lang="en-US" sz="2000" b="1">
                <a:ea typeface="+mn-lt"/>
                <a:cs typeface="+mn-lt"/>
              </a:rPr>
              <a:t>Extend </a:t>
            </a:r>
            <a:r>
              <a:rPr lang="en-US" sz="2000">
                <a:ea typeface="+mn-lt"/>
                <a:cs typeface="+mn-lt"/>
              </a:rPr>
              <a:t>section of the Drupal admin panel.</a:t>
            </a:r>
            <a:endParaRPr lang="en-US"/>
          </a:p>
        </p:txBody>
      </p:sp>
      <p:sp>
        <p:nvSpPr>
          <p:cNvPr id="10" name="TextBox 9">
            <a:extLst>
              <a:ext uri="{FF2B5EF4-FFF2-40B4-BE49-F238E27FC236}">
                <a16:creationId xmlns:a16="http://schemas.microsoft.com/office/drawing/2014/main" id="{175C156B-433E-8F36-568E-CE71CDB577EC}"/>
              </a:ext>
            </a:extLst>
          </p:cNvPr>
          <p:cNvSpPr txBox="1"/>
          <p:nvPr/>
        </p:nvSpPr>
        <p:spPr>
          <a:xfrm>
            <a:off x="353683" y="986287"/>
            <a:ext cx="115277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Modules extend Drupal’s core functionality by adding new features. Drupal provides </a:t>
            </a:r>
            <a:r>
              <a:rPr lang="en-US" sz="2400" b="1"/>
              <a:t>Core Modules</a:t>
            </a:r>
            <a:r>
              <a:rPr lang="en-US" sz="2400"/>
              <a:t>, </a:t>
            </a:r>
            <a:r>
              <a:rPr lang="en-US" sz="2400" b="1"/>
              <a:t>Contributed Modules</a:t>
            </a:r>
            <a:r>
              <a:rPr lang="en-US" sz="2400"/>
              <a:t>, and </a:t>
            </a:r>
            <a:r>
              <a:rPr lang="en-US" sz="2400" b="1"/>
              <a:t>Custom Modules</a:t>
            </a:r>
            <a:r>
              <a:rPr lang="en-US" sz="2400"/>
              <a:t> to enhance website capabilities.​</a:t>
            </a:r>
            <a:endParaRPr lang="en-US"/>
          </a:p>
        </p:txBody>
      </p:sp>
    </p:spTree>
    <p:extLst>
      <p:ext uri="{BB962C8B-B14F-4D97-AF65-F5344CB8AC3E}">
        <p14:creationId xmlns:p14="http://schemas.microsoft.com/office/powerpoint/2010/main" val="2835610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E4F64-0596-2F26-7CCC-A7655CC4F2C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0939E72-6FD7-A108-9DAD-C127C42DC726}"/>
              </a:ext>
            </a:extLst>
          </p:cNvPr>
          <p:cNvSpPr>
            <a:spLocks noGrp="1"/>
          </p:cNvSpPr>
          <p:nvPr>
            <p:ph type="ctrTitle"/>
          </p:nvPr>
        </p:nvSpPr>
        <p:spPr/>
        <p:txBody>
          <a:bodyPr vert="horz" lIns="0" tIns="0" rIns="0" bIns="0" rtlCol="0" anchor="t">
            <a:noAutofit/>
          </a:bodyPr>
          <a:lstStyle/>
          <a:p>
            <a:r>
              <a:rPr lang="en-IN">
                <a:ea typeface="+mj-lt"/>
                <a:cs typeface="+mj-lt"/>
              </a:rPr>
              <a:t>Drupal - Themes</a:t>
            </a:r>
            <a:endParaRPr lang="en-US"/>
          </a:p>
        </p:txBody>
      </p:sp>
      <p:sp>
        <p:nvSpPr>
          <p:cNvPr id="2" name="TextBox 1">
            <a:extLst>
              <a:ext uri="{FF2B5EF4-FFF2-40B4-BE49-F238E27FC236}">
                <a16:creationId xmlns:a16="http://schemas.microsoft.com/office/drawing/2014/main" id="{A9AE038C-4401-C557-3FB5-8F48912F0F4B}"/>
              </a:ext>
            </a:extLst>
          </p:cNvPr>
          <p:cNvSpPr txBox="1"/>
          <p:nvPr/>
        </p:nvSpPr>
        <p:spPr>
          <a:xfrm>
            <a:off x="362129" y="1900506"/>
            <a:ext cx="5738064"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Types of Themes</a:t>
            </a:r>
            <a:endParaRPr lang="en-US" sz="2800"/>
          </a:p>
          <a:p>
            <a:pPr marL="342900" indent="-342900">
              <a:buFont typeface="Calibri"/>
              <a:buChar char="-"/>
            </a:pPr>
            <a:r>
              <a:rPr lang="en-US" sz="2400" b="1">
                <a:ea typeface="+mn-lt"/>
                <a:cs typeface="+mn-lt"/>
              </a:rPr>
              <a:t>Core Themes</a:t>
            </a:r>
            <a:r>
              <a:rPr lang="en-US" sz="2400">
                <a:ea typeface="+mn-lt"/>
                <a:cs typeface="+mn-lt"/>
              </a:rPr>
              <a:t>: Default themes included with Drupal (e.g., Olivero, Claro).</a:t>
            </a:r>
          </a:p>
          <a:p>
            <a:pPr marL="342900" indent="-342900">
              <a:buFont typeface="Calibri"/>
              <a:buChar char="-"/>
            </a:pPr>
            <a:r>
              <a:rPr lang="en-US" sz="2400" b="1">
                <a:ea typeface="+mn-lt"/>
                <a:cs typeface="+mn-lt"/>
              </a:rPr>
              <a:t>Contributed Themes</a:t>
            </a:r>
            <a:r>
              <a:rPr lang="en-US" sz="2400">
                <a:ea typeface="+mn-lt"/>
                <a:cs typeface="+mn-lt"/>
              </a:rPr>
              <a:t>: Community-created themes available on Drupal.org.</a:t>
            </a:r>
            <a:endParaRPr lang="en-US" sz="2400"/>
          </a:p>
          <a:p>
            <a:pPr marL="342900" indent="-342900">
              <a:buFont typeface="Calibri"/>
              <a:buChar char="-"/>
            </a:pPr>
            <a:r>
              <a:rPr lang="en-US" sz="2400" b="1">
                <a:ea typeface="+mn-lt"/>
                <a:cs typeface="+mn-lt"/>
              </a:rPr>
              <a:t>Custom Themes</a:t>
            </a:r>
            <a:r>
              <a:rPr lang="en-US" sz="2400">
                <a:ea typeface="+mn-lt"/>
                <a:cs typeface="+mn-lt"/>
              </a:rPr>
              <a:t>: Designed and developed for specific projects.</a:t>
            </a:r>
          </a:p>
          <a:p>
            <a:endParaRPr lang="en-US" sz="2800" b="1">
              <a:ea typeface="+mn-lt"/>
              <a:cs typeface="+mn-lt"/>
            </a:endParaRPr>
          </a:p>
          <a:p>
            <a:endParaRPr lang="en-US" sz="2400"/>
          </a:p>
        </p:txBody>
      </p:sp>
      <p:sp>
        <p:nvSpPr>
          <p:cNvPr id="3" name="TextBox 2">
            <a:extLst>
              <a:ext uri="{FF2B5EF4-FFF2-40B4-BE49-F238E27FC236}">
                <a16:creationId xmlns:a16="http://schemas.microsoft.com/office/drawing/2014/main" id="{49B136CD-088F-8328-92AF-15D2A1CB9235}"/>
              </a:ext>
            </a:extLst>
          </p:cNvPr>
          <p:cNvSpPr txBox="1"/>
          <p:nvPr/>
        </p:nvSpPr>
        <p:spPr>
          <a:xfrm>
            <a:off x="382438" y="885645"/>
            <a:ext cx="114415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Themes control the look and feel of a Drupal site, defining layout, typography, colors, and overall user experience.​</a:t>
            </a:r>
            <a:endParaRPr lang="en-US"/>
          </a:p>
        </p:txBody>
      </p:sp>
      <p:sp>
        <p:nvSpPr>
          <p:cNvPr id="4" name="TextBox 3">
            <a:extLst>
              <a:ext uri="{FF2B5EF4-FFF2-40B4-BE49-F238E27FC236}">
                <a16:creationId xmlns:a16="http://schemas.microsoft.com/office/drawing/2014/main" id="{6EC28DCA-3BBA-EF06-1C1F-6CF9A8F96531}"/>
              </a:ext>
            </a:extLst>
          </p:cNvPr>
          <p:cNvSpPr txBox="1"/>
          <p:nvPr/>
        </p:nvSpPr>
        <p:spPr>
          <a:xfrm>
            <a:off x="6456630" y="1898111"/>
            <a:ext cx="5364253"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How to Install a Theme?</a:t>
            </a:r>
            <a:endParaRPr lang="en-US" sz="2400"/>
          </a:p>
          <a:p>
            <a:r>
              <a:rPr lang="en-US" sz="2000">
                <a:ea typeface="+mn-lt"/>
                <a:cs typeface="+mn-lt"/>
              </a:rPr>
              <a:t>Download the theme using Composer:</a:t>
            </a:r>
            <a:endParaRPr lang="en-US" sz="2000"/>
          </a:p>
          <a:p>
            <a:r>
              <a:rPr lang="en-US" sz="2000">
                <a:highlight>
                  <a:srgbClr val="C0C0C0"/>
                </a:highlight>
                <a:latin typeface="Consolas"/>
              </a:rPr>
              <a:t>composer require drupal/theme_name
</a:t>
            </a:r>
            <a:endParaRPr lang="en-US" sz="2000">
              <a:highlight>
                <a:srgbClr val="C0C0C0"/>
              </a:highlight>
            </a:endParaRPr>
          </a:p>
          <a:p>
            <a:r>
              <a:rPr lang="en-US" sz="2000">
                <a:ea typeface="+mn-lt"/>
                <a:cs typeface="+mn-lt"/>
              </a:rPr>
              <a:t>Enable the theme:</a:t>
            </a:r>
            <a:endParaRPr lang="en-US" sz="2000"/>
          </a:p>
          <a:p>
            <a:r>
              <a:rPr lang="en-US" sz="2000">
                <a:highlight>
                  <a:srgbClr val="C0C0C0"/>
                </a:highlight>
                <a:latin typeface="Consolas"/>
              </a:rPr>
              <a:t>drush theme:enable theme_name
</a:t>
            </a:r>
            <a:endParaRPr lang="en-US" sz="2000">
              <a:highlight>
                <a:srgbClr val="C0C0C0"/>
              </a:highlight>
            </a:endParaRPr>
          </a:p>
          <a:p>
            <a:r>
              <a:rPr lang="en-US" sz="2000">
                <a:ea typeface="+mn-lt"/>
                <a:cs typeface="+mn-lt"/>
              </a:rPr>
              <a:t>Set it as the default theme:</a:t>
            </a:r>
            <a:endParaRPr lang="en-US" sz="2000"/>
          </a:p>
          <a:p>
            <a:r>
              <a:rPr lang="en-US" sz="2000" err="1">
                <a:highlight>
                  <a:srgbClr val="C0C0C0"/>
                </a:highlight>
                <a:latin typeface="Consolas"/>
              </a:rPr>
              <a:t>drush</a:t>
            </a:r>
            <a:r>
              <a:rPr lang="en-US" sz="2000">
                <a:highlight>
                  <a:srgbClr val="C0C0C0"/>
                </a:highlight>
                <a:latin typeface="Consolas"/>
              </a:rPr>
              <a:t> </a:t>
            </a:r>
            <a:r>
              <a:rPr lang="en-US" sz="2000" err="1">
                <a:highlight>
                  <a:srgbClr val="C0C0C0"/>
                </a:highlight>
                <a:latin typeface="Consolas"/>
              </a:rPr>
              <a:t>config:set</a:t>
            </a:r>
            <a:r>
              <a:rPr lang="en-US" sz="2000">
                <a:highlight>
                  <a:srgbClr val="C0C0C0"/>
                </a:highlight>
                <a:latin typeface="Consolas"/>
              </a:rPr>
              <a:t> </a:t>
            </a:r>
            <a:r>
              <a:rPr lang="en-US" sz="2000" err="1">
                <a:highlight>
                  <a:srgbClr val="C0C0C0"/>
                </a:highlight>
                <a:latin typeface="Consolas"/>
              </a:rPr>
              <a:t>system.theme</a:t>
            </a:r>
            <a:r>
              <a:rPr lang="en-US" sz="2000">
                <a:highlight>
                  <a:srgbClr val="C0C0C0"/>
                </a:highlight>
                <a:latin typeface="Consolas"/>
              </a:rPr>
              <a:t> default </a:t>
            </a:r>
            <a:r>
              <a:rPr lang="en-US" sz="2000" err="1">
                <a:highlight>
                  <a:srgbClr val="C0C0C0"/>
                </a:highlight>
                <a:latin typeface="Consolas"/>
              </a:rPr>
              <a:t>theme_name</a:t>
            </a:r>
            <a:r>
              <a:rPr lang="en-US" sz="2000">
                <a:highlight>
                  <a:srgbClr val="C0C0C0"/>
                </a:highlight>
                <a:latin typeface="Consolas"/>
              </a:rPr>
              <a:t> -y</a:t>
            </a:r>
            <a:r>
              <a:rPr lang="en-US" sz="2000">
                <a:latin typeface="Consolas"/>
              </a:rPr>
              <a:t>
</a:t>
            </a:r>
            <a:endParaRPr lang="en-US" sz="2000"/>
          </a:p>
          <a:p>
            <a:r>
              <a:rPr lang="en-US" sz="2000">
                <a:ea typeface="+mn-lt"/>
                <a:cs typeface="+mn-lt"/>
              </a:rPr>
              <a:t>Configure the theme in the </a:t>
            </a:r>
            <a:r>
              <a:rPr lang="en-US" sz="2000" b="1">
                <a:ea typeface="+mn-lt"/>
                <a:cs typeface="+mn-lt"/>
              </a:rPr>
              <a:t>Appearance</a:t>
            </a:r>
            <a:r>
              <a:rPr lang="en-US" sz="2000">
                <a:ea typeface="+mn-lt"/>
                <a:cs typeface="+mn-lt"/>
              </a:rPr>
              <a:t> section of the Drupal admin panel.</a:t>
            </a:r>
            <a:endParaRPr lang="en-US" sz="2000"/>
          </a:p>
          <a:p>
            <a:pPr algn="l"/>
            <a:endParaRPr lang="en-US"/>
          </a:p>
        </p:txBody>
      </p:sp>
    </p:spTree>
    <p:extLst>
      <p:ext uri="{BB962C8B-B14F-4D97-AF65-F5344CB8AC3E}">
        <p14:creationId xmlns:p14="http://schemas.microsoft.com/office/powerpoint/2010/main" val="3516494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BE7FB-9030-4EBB-BC84-5C084166157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670324B-AB3E-456A-0596-DC247383AF15}"/>
              </a:ext>
            </a:extLst>
          </p:cNvPr>
          <p:cNvSpPr>
            <a:spLocks noGrp="1"/>
          </p:cNvSpPr>
          <p:nvPr>
            <p:ph type="ctrTitle"/>
          </p:nvPr>
        </p:nvSpPr>
        <p:spPr/>
        <p:txBody>
          <a:bodyPr vert="horz" lIns="0" tIns="0" rIns="0" bIns="0" rtlCol="0" anchor="t">
            <a:noAutofit/>
          </a:bodyPr>
          <a:lstStyle/>
          <a:p>
            <a:r>
              <a:rPr lang="en-IN">
                <a:ea typeface="+mj-lt"/>
                <a:cs typeface="+mj-lt"/>
              </a:rPr>
              <a:t>Drupal - Module and Theme Development</a:t>
            </a:r>
            <a:endParaRPr lang="en-US"/>
          </a:p>
        </p:txBody>
      </p:sp>
      <p:sp>
        <p:nvSpPr>
          <p:cNvPr id="2" name="TextBox 1">
            <a:extLst>
              <a:ext uri="{FF2B5EF4-FFF2-40B4-BE49-F238E27FC236}">
                <a16:creationId xmlns:a16="http://schemas.microsoft.com/office/drawing/2014/main" id="{82B24CCA-BDB1-1B71-9E08-5BEB7FADBD6C}"/>
              </a:ext>
            </a:extLst>
          </p:cNvPr>
          <p:cNvSpPr txBox="1"/>
          <p:nvPr/>
        </p:nvSpPr>
        <p:spPr>
          <a:xfrm>
            <a:off x="368119" y="1086090"/>
            <a:ext cx="572787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b="1"/>
              <a:t>Steps to Develop a Custom Module</a:t>
            </a:r>
          </a:p>
          <a:p>
            <a:pPr marL="228600" indent="-228600">
              <a:buFont typeface=""/>
              <a:buAutoNum type="arabicPeriod"/>
            </a:pPr>
            <a:r>
              <a:rPr lang="en-US" b="1"/>
              <a:t>Create Module Directory</a:t>
            </a:r>
          </a:p>
          <a:p>
            <a:pPr marL="228600" lvl="1" indent="-228600">
              <a:buFont typeface=""/>
              <a:buAutoNum type="arabicPeriod"/>
            </a:pPr>
            <a:r>
              <a:rPr lang="en-US"/>
              <a:t>modules/custom/</a:t>
            </a:r>
            <a:r>
              <a:rPr lang="en-US" err="1"/>
              <a:t>my_module</a:t>
            </a:r>
          </a:p>
          <a:p>
            <a:pPr marL="228600" indent="-228600">
              <a:buFont typeface=""/>
              <a:buAutoNum type="arabicPeriod"/>
            </a:pPr>
            <a:r>
              <a:rPr lang="en-US" b="1"/>
              <a:t>Define Module Metadata</a:t>
            </a:r>
          </a:p>
          <a:p>
            <a:pPr marL="228600" lvl="1" indent="-228600">
              <a:buFont typeface=""/>
              <a:buAutoNum type="arabicPeriod"/>
            </a:pPr>
            <a:r>
              <a:rPr lang="en-US" err="1"/>
              <a:t>my_module.info.yml</a:t>
            </a:r>
          </a:p>
          <a:p>
            <a:pPr marL="228600" indent="-228600">
              <a:buFont typeface=""/>
              <a:buAutoNum type="arabicPeriod"/>
            </a:pPr>
            <a:r>
              <a:rPr lang="en-US" b="1"/>
              <a:t>Implement Hooks &amp; Services</a:t>
            </a:r>
          </a:p>
          <a:p>
            <a:pPr lvl="1"/>
            <a:r>
              <a:rPr lang="en-US"/>
              <a:t>my_module.</a:t>
            </a:r>
            <a:r>
              <a:rPr lang="en-US">
                <a:latin typeface="Aptos"/>
              </a:rPr>
              <a:t>module</a:t>
            </a:r>
            <a:r>
              <a:rPr lang="en-US">
                <a:ea typeface="+mn-lt"/>
                <a:cs typeface="+mn-lt"/>
              </a:rPr>
              <a:t> </a:t>
            </a:r>
            <a:r>
              <a:rPr lang="en-US"/>
              <a:t>(hooks)</a:t>
            </a:r>
          </a:p>
          <a:p>
            <a:pPr marL="228600" lvl="1" indent="-228600">
              <a:buFont typeface=""/>
              <a:buAutoNum type="arabicPeriod"/>
            </a:pPr>
            <a:r>
              <a:rPr lang="en-US" err="1"/>
              <a:t>my_module.services.yml</a:t>
            </a:r>
            <a:r>
              <a:rPr lang="en-US"/>
              <a:t> (dependency injection)</a:t>
            </a:r>
          </a:p>
          <a:p>
            <a:pPr marL="228600" indent="-228600">
              <a:buFont typeface=""/>
              <a:buAutoNum type="arabicPeriod"/>
            </a:pPr>
            <a:r>
              <a:rPr lang="en-US" b="1"/>
              <a:t>Routing &amp; Controllers</a:t>
            </a:r>
          </a:p>
          <a:p>
            <a:pPr marL="228600" lvl="1" indent="-228600">
              <a:buFont typeface=""/>
              <a:buAutoNum type="arabicPeriod"/>
            </a:pPr>
            <a:r>
              <a:rPr lang="en-US" err="1"/>
              <a:t>my_module.routing.yml</a:t>
            </a:r>
          </a:p>
          <a:p>
            <a:pPr marL="228600" lvl="1" indent="-228600">
              <a:buFont typeface=""/>
              <a:buAutoNum type="arabicPeriod"/>
            </a:pPr>
            <a:r>
              <a:rPr lang="en-US" err="1"/>
              <a:t>src</a:t>
            </a:r>
            <a:r>
              <a:rPr lang="en-US"/>
              <a:t>/Controller/</a:t>
            </a:r>
            <a:r>
              <a:rPr lang="en-US" err="1"/>
              <a:t>MyController.php</a:t>
            </a:r>
          </a:p>
          <a:p>
            <a:pPr marL="228600" indent="-228600">
              <a:buFont typeface=""/>
              <a:buAutoNum type="arabicPeriod"/>
            </a:pPr>
            <a:r>
              <a:rPr lang="en-US" b="1"/>
              <a:t>Forms &amp; Configuration</a:t>
            </a:r>
          </a:p>
          <a:p>
            <a:pPr marL="228600" lvl="1" indent="-228600">
              <a:buFont typeface=""/>
              <a:buAutoNum type="arabicPeriod"/>
            </a:pPr>
            <a:r>
              <a:rPr lang="en-US" err="1"/>
              <a:t>src</a:t>
            </a:r>
            <a:r>
              <a:rPr lang="en-US"/>
              <a:t>/Form/</a:t>
            </a:r>
            <a:r>
              <a:rPr lang="en-US" err="1"/>
              <a:t>MyForm.php</a:t>
            </a:r>
          </a:p>
          <a:p>
            <a:pPr marL="228600" lvl="1" indent="-228600">
              <a:buFont typeface=""/>
              <a:buAutoNum type="arabicPeriod"/>
            </a:pPr>
            <a:r>
              <a:rPr lang="en-US"/>
              <a:t>Use </a:t>
            </a:r>
            <a:r>
              <a:rPr lang="en-US" err="1"/>
              <a:t>ConfigFactoryInterface</a:t>
            </a:r>
            <a:r>
              <a:rPr lang="en-US"/>
              <a:t> for settings</a:t>
            </a:r>
          </a:p>
        </p:txBody>
      </p:sp>
      <p:sp>
        <p:nvSpPr>
          <p:cNvPr id="3" name="TextBox 2">
            <a:extLst>
              <a:ext uri="{FF2B5EF4-FFF2-40B4-BE49-F238E27FC236}">
                <a16:creationId xmlns:a16="http://schemas.microsoft.com/office/drawing/2014/main" id="{26E89200-1448-6306-47BF-F2CCCE5F520A}"/>
              </a:ext>
            </a:extLst>
          </p:cNvPr>
          <p:cNvSpPr txBox="1"/>
          <p:nvPr/>
        </p:nvSpPr>
        <p:spPr>
          <a:xfrm>
            <a:off x="6090307" y="1086089"/>
            <a:ext cx="572787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a:t>
            </a:r>
            <a:r>
              <a:rPr lang="en-US" b="1">
                <a:ea typeface="+mn-lt"/>
                <a:cs typeface="+mn-lt"/>
              </a:rPr>
              <a:t>Understanding Themes</a:t>
            </a:r>
            <a:endParaRPr lang="en-US"/>
          </a:p>
          <a:p>
            <a:pPr marL="285750" indent="-285750">
              <a:buFont typeface="Arial"/>
              <a:buChar char="•"/>
            </a:pPr>
            <a:r>
              <a:rPr lang="en-US">
                <a:ea typeface="+mn-lt"/>
                <a:cs typeface="+mn-lt"/>
              </a:rPr>
              <a:t>Control the look and feel of a Drupal site</a:t>
            </a:r>
            <a:endParaRPr lang="en-US"/>
          </a:p>
          <a:p>
            <a:pPr marL="285750" indent="-285750">
              <a:buFont typeface="Arial"/>
              <a:buChar char="•"/>
            </a:pPr>
            <a:r>
              <a:rPr lang="en-US">
                <a:ea typeface="+mn-lt"/>
                <a:cs typeface="+mn-lt"/>
              </a:rPr>
              <a:t>Can be custom or contributed</a:t>
            </a:r>
            <a:endParaRPr lang="en-US"/>
          </a:p>
          <a:p>
            <a:r>
              <a:rPr lang="en-US">
                <a:ea typeface="+mn-lt"/>
                <a:cs typeface="+mn-lt"/>
              </a:rPr>
              <a:t>🔹 </a:t>
            </a:r>
            <a:r>
              <a:rPr lang="en-US" b="1">
                <a:ea typeface="+mn-lt"/>
                <a:cs typeface="+mn-lt"/>
              </a:rPr>
              <a:t>Steps to Develop a Custom Theme</a:t>
            </a:r>
            <a:endParaRPr lang="en-US"/>
          </a:p>
          <a:p>
            <a:pPr marL="285750" indent="-285750">
              <a:buFont typeface="Arial"/>
              <a:buChar char="•"/>
            </a:pPr>
            <a:r>
              <a:rPr lang="en-US" b="1">
                <a:ea typeface="+mn-lt"/>
                <a:cs typeface="+mn-lt"/>
              </a:rPr>
              <a:t>Create Theme Directory</a:t>
            </a:r>
            <a:endParaRPr lang="en-US">
              <a:ea typeface="+mn-lt"/>
              <a:cs typeface="+mn-lt"/>
            </a:endParaRPr>
          </a:p>
          <a:p>
            <a:pPr marL="742950" lvl="1" indent="-285750">
              <a:buFont typeface="Arial"/>
              <a:buChar char="•"/>
            </a:pPr>
            <a:r>
              <a:rPr lang="en-US">
                <a:latin typeface="Consolas"/>
              </a:rPr>
              <a:t>themes/custom/</a:t>
            </a:r>
            <a:r>
              <a:rPr lang="en-US" err="1">
                <a:latin typeface="Consolas"/>
              </a:rPr>
              <a:t>my_theme</a:t>
            </a:r>
            <a:endParaRPr lang="en-US" err="1"/>
          </a:p>
          <a:p>
            <a:pPr marL="285750" indent="-285750">
              <a:buFont typeface="Arial"/>
              <a:buChar char="•"/>
            </a:pPr>
            <a:r>
              <a:rPr lang="en-US" b="1">
                <a:ea typeface="+mn-lt"/>
                <a:cs typeface="+mn-lt"/>
              </a:rPr>
              <a:t>Define Theme Metadata</a:t>
            </a:r>
            <a:endParaRPr lang="en-US">
              <a:ea typeface="+mn-lt"/>
              <a:cs typeface="+mn-lt"/>
            </a:endParaRPr>
          </a:p>
          <a:p>
            <a:pPr marL="742950" lvl="1" indent="-285750">
              <a:buFont typeface="Arial"/>
              <a:buChar char="•"/>
            </a:pPr>
            <a:r>
              <a:rPr lang="en-US" err="1">
                <a:latin typeface="Consolas"/>
              </a:rPr>
              <a:t>my_theme.info.yml</a:t>
            </a:r>
            <a:r>
              <a:rPr lang="en-US">
                <a:ea typeface="+mn-lt"/>
                <a:cs typeface="+mn-lt"/>
              </a:rPr>
              <a:t> (name, libraries, regions)</a:t>
            </a:r>
            <a:endParaRPr lang="en-US"/>
          </a:p>
          <a:p>
            <a:pPr marL="285750" indent="-285750">
              <a:buFont typeface="Arial"/>
              <a:buChar char="•"/>
            </a:pPr>
            <a:r>
              <a:rPr lang="en-US" b="1">
                <a:ea typeface="+mn-lt"/>
                <a:cs typeface="+mn-lt"/>
              </a:rPr>
              <a:t>Add Styles &amp; Scripts</a:t>
            </a:r>
            <a:endParaRPr lang="en-US"/>
          </a:p>
          <a:p>
            <a:pPr marL="742950" lvl="1" indent="-285750">
              <a:buFont typeface="Arial"/>
              <a:buChar char="•"/>
            </a:pPr>
            <a:r>
              <a:rPr lang="en-US" err="1">
                <a:latin typeface="Consolas"/>
              </a:rPr>
              <a:t>my_theme.libraries.yml</a:t>
            </a:r>
            <a:r>
              <a:rPr lang="en-US">
                <a:ea typeface="+mn-lt"/>
                <a:cs typeface="+mn-lt"/>
              </a:rPr>
              <a:t> (CSS, JS)</a:t>
            </a:r>
          </a:p>
          <a:p>
            <a:pPr marL="285750" indent="-285750">
              <a:buFont typeface="Arial"/>
              <a:buChar char="•"/>
            </a:pPr>
            <a:r>
              <a:rPr lang="en-US" b="1">
                <a:ea typeface="+mn-lt"/>
                <a:cs typeface="+mn-lt"/>
              </a:rPr>
              <a:t>Create Twig Templates</a:t>
            </a:r>
            <a:endParaRPr lang="en-US"/>
          </a:p>
          <a:p>
            <a:pPr marL="742950" lvl="1" indent="-285750">
              <a:buFont typeface="Arial"/>
              <a:buChar char="•"/>
            </a:pPr>
            <a:r>
              <a:rPr lang="en-US">
                <a:ea typeface="+mn-lt"/>
                <a:cs typeface="+mn-lt"/>
              </a:rPr>
              <a:t>Override core templates in </a:t>
            </a:r>
            <a:r>
              <a:rPr lang="en-US">
                <a:latin typeface="Consolas"/>
              </a:rPr>
              <a:t>templates/</a:t>
            </a:r>
            <a:endParaRPr lang="en-US"/>
          </a:p>
          <a:p>
            <a:pPr marL="742950" lvl="1" indent="-285750">
              <a:buFont typeface="Arial"/>
              <a:buChar char="•"/>
            </a:pPr>
            <a:r>
              <a:rPr lang="en-US">
                <a:ea typeface="+mn-lt"/>
                <a:cs typeface="+mn-lt"/>
              </a:rPr>
              <a:t>Example: </a:t>
            </a:r>
            <a:r>
              <a:rPr lang="en-US" err="1">
                <a:latin typeface="Consolas"/>
              </a:rPr>
              <a:t>page.html.twig</a:t>
            </a:r>
            <a:r>
              <a:rPr lang="en-US">
                <a:ea typeface="+mn-lt"/>
                <a:cs typeface="+mn-lt"/>
              </a:rPr>
              <a:t>, </a:t>
            </a:r>
            <a:r>
              <a:rPr lang="en-US" err="1">
                <a:latin typeface="Consolas"/>
              </a:rPr>
              <a:t>node.html.twig</a:t>
            </a:r>
            <a:endParaRPr lang="en-US" err="1"/>
          </a:p>
          <a:p>
            <a:pPr marL="285750" indent="-285750">
              <a:buFont typeface="Arial"/>
              <a:buChar char="•"/>
            </a:pPr>
            <a:r>
              <a:rPr lang="en-US" b="1">
                <a:ea typeface="+mn-lt"/>
                <a:cs typeface="+mn-lt"/>
              </a:rPr>
              <a:t>Define Theme Regions</a:t>
            </a:r>
            <a:endParaRPr lang="en-US"/>
          </a:p>
          <a:p>
            <a:pPr marL="742950" lvl="1" indent="-285750">
              <a:buFont typeface="Arial"/>
              <a:buChar char="•"/>
            </a:pPr>
            <a:r>
              <a:rPr lang="en-US">
                <a:ea typeface="+mn-lt"/>
                <a:cs typeface="+mn-lt"/>
              </a:rPr>
              <a:t>Customize </a:t>
            </a:r>
            <a:r>
              <a:rPr lang="en-US" err="1">
                <a:latin typeface="Consolas"/>
              </a:rPr>
              <a:t>my_theme.info.yml</a:t>
            </a:r>
          </a:p>
          <a:p>
            <a:pPr marL="285750" indent="-285750">
              <a:buFont typeface="Arial"/>
              <a:buChar char="•"/>
            </a:pPr>
            <a:r>
              <a:rPr lang="en-US" b="1">
                <a:ea typeface="+mn-lt"/>
                <a:cs typeface="+mn-lt"/>
              </a:rPr>
              <a:t>Customize Using Preprocessors</a:t>
            </a:r>
            <a:endParaRPr lang="en-US"/>
          </a:p>
          <a:p>
            <a:pPr marL="742950" lvl="1" indent="-285750">
              <a:buFont typeface="Arial"/>
              <a:buChar char="•"/>
            </a:pPr>
            <a:r>
              <a:rPr lang="en-US" err="1">
                <a:latin typeface="Consolas"/>
              </a:rPr>
              <a:t>my_theme.theme</a:t>
            </a:r>
            <a:r>
              <a:rPr lang="en-US">
                <a:ea typeface="+mn-lt"/>
                <a:cs typeface="+mn-lt"/>
              </a:rPr>
              <a:t> (PHP preprocess functions)</a:t>
            </a:r>
            <a:endParaRPr lang="en-US"/>
          </a:p>
          <a:p>
            <a:endParaRPr lang="en-US" b="1"/>
          </a:p>
        </p:txBody>
      </p:sp>
    </p:spTree>
    <p:extLst>
      <p:ext uri="{BB962C8B-B14F-4D97-AF65-F5344CB8AC3E}">
        <p14:creationId xmlns:p14="http://schemas.microsoft.com/office/powerpoint/2010/main" val="306486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E2486-D025-0CF5-0A9C-6E72A990CBF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F3DE8B1-7F17-7CC9-ACBB-024AD5DE2A3D}"/>
              </a:ext>
            </a:extLst>
          </p:cNvPr>
          <p:cNvSpPr>
            <a:spLocks noGrp="1"/>
          </p:cNvSpPr>
          <p:nvPr>
            <p:ph type="ctrTitle"/>
          </p:nvPr>
        </p:nvSpPr>
        <p:spPr/>
        <p:txBody>
          <a:bodyPr>
            <a:normAutofit fontScale="90000"/>
          </a:bodyPr>
          <a:lstStyle/>
          <a:p>
            <a:r>
              <a:rPr lang="en-IN"/>
              <a:t>Overview – Day 3</a:t>
            </a:r>
            <a:endParaRPr lang="en-US"/>
          </a:p>
        </p:txBody>
      </p:sp>
      <p:graphicFrame>
        <p:nvGraphicFramePr>
          <p:cNvPr id="3" name="Table 2">
            <a:extLst>
              <a:ext uri="{FF2B5EF4-FFF2-40B4-BE49-F238E27FC236}">
                <a16:creationId xmlns:a16="http://schemas.microsoft.com/office/drawing/2014/main" id="{D2A64EA1-F4DF-06BA-62E5-1A1EA0C578BF}"/>
              </a:ext>
            </a:extLst>
          </p:cNvPr>
          <p:cNvGraphicFramePr>
            <a:graphicFrameLocks noGrp="1"/>
          </p:cNvGraphicFramePr>
          <p:nvPr>
            <p:extLst>
              <p:ext uri="{D42A27DB-BD31-4B8C-83A1-F6EECF244321}">
                <p14:modId xmlns:p14="http://schemas.microsoft.com/office/powerpoint/2010/main" val="2905357704"/>
              </p:ext>
            </p:extLst>
          </p:nvPr>
        </p:nvGraphicFramePr>
        <p:xfrm>
          <a:off x="373811" y="1092679"/>
          <a:ext cx="11397835" cy="3929120"/>
        </p:xfrm>
        <a:graphic>
          <a:graphicData uri="http://schemas.openxmlformats.org/drawingml/2006/table">
            <a:tbl>
              <a:tblPr firstRow="1" bandRow="1">
                <a:tableStyleId>{5C22544A-7EE6-4342-B048-85BDC9FD1C3A}</a:tableStyleId>
              </a:tblPr>
              <a:tblGrid>
                <a:gridCol w="9350375">
                  <a:extLst>
                    <a:ext uri="{9D8B030D-6E8A-4147-A177-3AD203B41FA5}">
                      <a16:colId xmlns:a16="http://schemas.microsoft.com/office/drawing/2014/main" val="3586442996"/>
                    </a:ext>
                  </a:extLst>
                </a:gridCol>
                <a:gridCol w="2047460">
                  <a:extLst>
                    <a:ext uri="{9D8B030D-6E8A-4147-A177-3AD203B41FA5}">
                      <a16:colId xmlns:a16="http://schemas.microsoft.com/office/drawing/2014/main" val="2676303597"/>
                    </a:ext>
                  </a:extLst>
                </a:gridCol>
              </a:tblGrid>
              <a:tr h="392912">
                <a:tc>
                  <a:txBody>
                    <a:bodyPr/>
                    <a:lstStyle/>
                    <a:p>
                      <a:pPr lvl="0">
                        <a:buNone/>
                      </a:pPr>
                      <a:r>
                        <a:rPr lang="en-US"/>
                        <a:t>Activity</a:t>
                      </a:r>
                    </a:p>
                  </a:txBody>
                  <a:tcPr/>
                </a:tc>
                <a:tc>
                  <a:txBody>
                    <a:bodyPr/>
                    <a:lstStyle/>
                    <a:p>
                      <a:pPr lvl="0" algn="ctr">
                        <a:buNone/>
                      </a:pPr>
                      <a:r>
                        <a:rPr lang="en-US"/>
                        <a:t>Timing</a:t>
                      </a:r>
                    </a:p>
                  </a:txBody>
                  <a:tcPr/>
                </a:tc>
                <a:extLst>
                  <a:ext uri="{0D108BD9-81ED-4DB2-BD59-A6C34878D82A}">
                    <a16:rowId xmlns:a16="http://schemas.microsoft.com/office/drawing/2014/main" val="2797995201"/>
                  </a:ext>
                </a:extLst>
              </a:tr>
              <a:tr h="392912">
                <a:tc>
                  <a:txBody>
                    <a:bodyPr/>
                    <a:lstStyle/>
                    <a:p>
                      <a:pPr lvl="0">
                        <a:buNone/>
                      </a:pPr>
                      <a:r>
                        <a:rPr lang="en-US" sz="1800" b="0" i="0" u="none" strike="noStrike" noProof="0">
                          <a:solidFill>
                            <a:srgbClr val="000000"/>
                          </a:solidFill>
                          <a:latin typeface="Aptos"/>
                        </a:rPr>
                        <a:t>Drupal - </a:t>
                      </a:r>
                      <a:r>
                        <a:rPr lang="en-US"/>
                        <a:t>Introduction</a:t>
                      </a:r>
                    </a:p>
                  </a:txBody>
                  <a:tcPr/>
                </a:tc>
                <a:tc>
                  <a:txBody>
                    <a:bodyPr/>
                    <a:lstStyle/>
                    <a:p>
                      <a:pPr lvl="0" algn="ctr">
                        <a:buNone/>
                      </a:pPr>
                      <a:r>
                        <a:rPr lang="en-US"/>
                        <a:t>10:30 to 11:30</a:t>
                      </a:r>
                    </a:p>
                  </a:txBody>
                  <a:tcPr/>
                </a:tc>
                <a:extLst>
                  <a:ext uri="{0D108BD9-81ED-4DB2-BD59-A6C34878D82A}">
                    <a16:rowId xmlns:a16="http://schemas.microsoft.com/office/drawing/2014/main" val="222193262"/>
                  </a:ext>
                </a:extLst>
              </a:tr>
              <a:tr h="392912">
                <a:tc gridSpan="2">
                  <a:txBody>
                    <a:bodyPr/>
                    <a:lstStyle/>
                    <a:p>
                      <a:pPr algn="ctr">
                        <a:buNone/>
                      </a:pPr>
                      <a:r>
                        <a:rPr lang="en-US" b="1"/>
                        <a:t>Tea Break (11:30 to 11:45)</a:t>
                      </a:r>
                    </a:p>
                  </a:txBody>
                  <a:tcPr/>
                </a:tc>
                <a:tc hMerge="1">
                  <a:txBody>
                    <a:bodyPr/>
                    <a:lstStyle/>
                    <a:p>
                      <a:endParaRPr lang="en-US"/>
                    </a:p>
                  </a:txBody>
                  <a:tcPr/>
                </a:tc>
                <a:extLst>
                  <a:ext uri="{0D108BD9-81ED-4DB2-BD59-A6C34878D82A}">
                    <a16:rowId xmlns:a16="http://schemas.microsoft.com/office/drawing/2014/main" val="4266858399"/>
                  </a:ext>
                </a:extLst>
              </a:tr>
              <a:tr h="392912">
                <a:tc>
                  <a:txBody>
                    <a:bodyPr/>
                    <a:lstStyle/>
                    <a:p>
                      <a:pPr lvl="0" algn="l">
                        <a:lnSpc>
                          <a:spcPct val="100000"/>
                        </a:lnSpc>
                        <a:spcBef>
                          <a:spcPts val="0"/>
                        </a:spcBef>
                        <a:spcAft>
                          <a:spcPts val="0"/>
                        </a:spcAft>
                        <a:buNone/>
                      </a:pPr>
                      <a:r>
                        <a:rPr lang="en-US" sz="1800" b="0" i="0" u="none" strike="noStrike" noProof="0">
                          <a:solidFill>
                            <a:srgbClr val="000000"/>
                          </a:solidFill>
                        </a:rPr>
                        <a:t>Drupal  - Entity Types and Entities </a:t>
                      </a:r>
                      <a:endParaRPr lang="en-US"/>
                    </a:p>
                  </a:txBody>
                  <a:tcPr/>
                </a:tc>
                <a:tc>
                  <a:txBody>
                    <a:bodyPr/>
                    <a:lstStyle/>
                    <a:p>
                      <a:pPr lvl="0" algn="ctr">
                        <a:buNone/>
                      </a:pPr>
                      <a:r>
                        <a:rPr lang="en-US"/>
                        <a:t>11: 45 to 13:00</a:t>
                      </a:r>
                    </a:p>
                  </a:txBody>
                  <a:tcPr/>
                </a:tc>
                <a:extLst>
                  <a:ext uri="{0D108BD9-81ED-4DB2-BD59-A6C34878D82A}">
                    <a16:rowId xmlns:a16="http://schemas.microsoft.com/office/drawing/2014/main" val="1472315849"/>
                  </a:ext>
                </a:extLst>
              </a:tr>
              <a:tr h="392912">
                <a:tc gridSpan="2">
                  <a:txBody>
                    <a:bodyPr/>
                    <a:lstStyle/>
                    <a:p>
                      <a:pPr lvl="0" algn="ctr">
                        <a:buNone/>
                      </a:pPr>
                      <a:r>
                        <a:rPr lang="en-US" b="1"/>
                        <a:t>Lunch Break (13:00 to 14:00)</a:t>
                      </a:r>
                    </a:p>
                  </a:txBody>
                  <a:tcPr/>
                </a:tc>
                <a:tc hMerge="1">
                  <a:txBody>
                    <a:bodyPr/>
                    <a:lstStyle/>
                    <a:p>
                      <a:endParaRPr lang="en-US"/>
                    </a:p>
                  </a:txBody>
                  <a:tcPr/>
                </a:tc>
                <a:extLst>
                  <a:ext uri="{0D108BD9-81ED-4DB2-BD59-A6C34878D82A}">
                    <a16:rowId xmlns:a16="http://schemas.microsoft.com/office/drawing/2014/main" val="2020411321"/>
                  </a:ext>
                </a:extLst>
              </a:tr>
              <a:tr h="392912">
                <a:tc>
                  <a:txBody>
                    <a:bodyPr/>
                    <a:lstStyle/>
                    <a:p>
                      <a:pPr lvl="0">
                        <a:buNone/>
                      </a:pPr>
                      <a:r>
                        <a:rPr lang="en-US" sz="1800" b="0" i="0" u="none" strike="noStrike" noProof="0">
                          <a:latin typeface="Aptos"/>
                        </a:rPr>
                        <a:t>Drupal - Configuration, Modules, Themes </a:t>
                      </a:r>
                      <a:endParaRPr lang="en-US"/>
                    </a:p>
                  </a:txBody>
                  <a:tcPr/>
                </a:tc>
                <a:tc>
                  <a:txBody>
                    <a:bodyPr/>
                    <a:lstStyle/>
                    <a:p>
                      <a:pPr lvl="0" algn="ctr">
                        <a:buNone/>
                      </a:pPr>
                      <a:r>
                        <a:rPr lang="en-US"/>
                        <a:t>14:00 to 15:00</a:t>
                      </a:r>
                    </a:p>
                  </a:txBody>
                  <a:tcPr/>
                </a:tc>
                <a:extLst>
                  <a:ext uri="{0D108BD9-81ED-4DB2-BD59-A6C34878D82A}">
                    <a16:rowId xmlns:a16="http://schemas.microsoft.com/office/drawing/2014/main" val="3761471635"/>
                  </a:ext>
                </a:extLst>
              </a:tr>
              <a:tr h="392912">
                <a:tc gridSpan="2">
                  <a:txBody>
                    <a:bodyPr/>
                    <a:lstStyle/>
                    <a:p>
                      <a:pPr lvl="0" algn="ctr">
                        <a:lnSpc>
                          <a:spcPct val="100000"/>
                        </a:lnSpc>
                        <a:spcBef>
                          <a:spcPts val="0"/>
                        </a:spcBef>
                        <a:spcAft>
                          <a:spcPts val="0"/>
                        </a:spcAft>
                        <a:buNone/>
                      </a:pPr>
                      <a:r>
                        <a:rPr lang="en-US" sz="1800" b="1" i="0" u="none" strike="noStrike" noProof="0">
                          <a:solidFill>
                            <a:srgbClr val="000000"/>
                          </a:solidFill>
                          <a:latin typeface="Aptos"/>
                        </a:rPr>
                        <a:t>Break (15:00 to 15:15)</a:t>
                      </a:r>
                      <a:endParaRPr lang="en-US" sz="1800" b="0" i="0" u="none" strike="noStrike" noProof="0">
                        <a:solidFill>
                          <a:srgbClr val="000000"/>
                        </a:solidFill>
                        <a:latin typeface="Aptos"/>
                      </a:endParaRPr>
                    </a:p>
                  </a:txBody>
                  <a:tcPr/>
                </a:tc>
                <a:tc hMerge="1">
                  <a:txBody>
                    <a:bodyPr/>
                    <a:lstStyle/>
                    <a:p>
                      <a:pPr lvl="0">
                        <a:buNone/>
                      </a:pPr>
                      <a:endParaRPr lang="en-US"/>
                    </a:p>
                  </a:txBody>
                  <a:tcPr/>
                </a:tc>
                <a:extLst>
                  <a:ext uri="{0D108BD9-81ED-4DB2-BD59-A6C34878D82A}">
                    <a16:rowId xmlns:a16="http://schemas.microsoft.com/office/drawing/2014/main" val="78834383"/>
                  </a:ext>
                </a:extLst>
              </a:tr>
              <a:tr h="392912">
                <a:tc>
                  <a:txBody>
                    <a:bodyPr/>
                    <a:lstStyle/>
                    <a:p>
                      <a:pPr lvl="0" algn="l">
                        <a:lnSpc>
                          <a:spcPct val="100000"/>
                        </a:lnSpc>
                        <a:spcBef>
                          <a:spcPts val="0"/>
                        </a:spcBef>
                        <a:spcAft>
                          <a:spcPts val="0"/>
                        </a:spcAft>
                        <a:buNone/>
                      </a:pPr>
                      <a:r>
                        <a:rPr lang="en-US" sz="1800" b="0" i="0" u="none" strike="noStrike" noProof="0">
                          <a:solidFill>
                            <a:srgbClr val="000000"/>
                          </a:solidFill>
                          <a:latin typeface="Aptos"/>
                        </a:rPr>
                        <a:t>Drupal - Views, Workflows &amp; ECA</a:t>
                      </a:r>
                    </a:p>
                  </a:txBody>
                  <a:tcPr/>
                </a:tc>
                <a:tc>
                  <a:txBody>
                    <a:bodyPr/>
                    <a:lstStyle/>
                    <a:p>
                      <a:pPr lvl="0" algn="ctr">
                        <a:buNone/>
                      </a:pPr>
                      <a:r>
                        <a:rPr lang="en-US"/>
                        <a:t>15:15 to 16:00</a:t>
                      </a:r>
                    </a:p>
                  </a:txBody>
                  <a:tcPr/>
                </a:tc>
                <a:extLst>
                  <a:ext uri="{0D108BD9-81ED-4DB2-BD59-A6C34878D82A}">
                    <a16:rowId xmlns:a16="http://schemas.microsoft.com/office/drawing/2014/main" val="4283367219"/>
                  </a:ext>
                </a:extLst>
              </a:tr>
              <a:tr h="392912">
                <a:tc gridSpan="2">
                  <a:txBody>
                    <a:bodyPr/>
                    <a:lstStyle/>
                    <a:p>
                      <a:pPr lvl="0" algn="ctr">
                        <a:lnSpc>
                          <a:spcPct val="100000"/>
                        </a:lnSpc>
                        <a:spcBef>
                          <a:spcPts val="0"/>
                        </a:spcBef>
                        <a:spcAft>
                          <a:spcPts val="0"/>
                        </a:spcAft>
                        <a:buNone/>
                      </a:pPr>
                      <a:r>
                        <a:rPr lang="en-US" sz="1800" b="1" i="0" u="none" strike="noStrike" noProof="0">
                          <a:solidFill>
                            <a:srgbClr val="000000"/>
                          </a:solidFill>
                          <a:latin typeface="Aptos"/>
                        </a:rPr>
                        <a:t>Break (16:00 to 16: 15)</a:t>
                      </a:r>
                      <a:endParaRPr lang="en-US" sz="1800" b="0" i="0" u="none" strike="noStrike" noProof="0">
                        <a:solidFill>
                          <a:srgbClr val="000000"/>
                        </a:solidFill>
                        <a:latin typeface="Aptos"/>
                      </a:endParaRPr>
                    </a:p>
                  </a:txBody>
                  <a:tcPr/>
                </a:tc>
                <a:tc hMerge="1">
                  <a:txBody>
                    <a:bodyPr/>
                    <a:lstStyle/>
                    <a:p>
                      <a:pPr lvl="0">
                        <a:buNone/>
                      </a:pPr>
                      <a:endParaRPr lang="en-US"/>
                    </a:p>
                  </a:txBody>
                  <a:tcPr/>
                </a:tc>
                <a:extLst>
                  <a:ext uri="{0D108BD9-81ED-4DB2-BD59-A6C34878D82A}">
                    <a16:rowId xmlns:a16="http://schemas.microsoft.com/office/drawing/2014/main" val="1316681562"/>
                  </a:ext>
                </a:extLst>
              </a:tr>
              <a:tr h="392912">
                <a:tc>
                  <a:txBody>
                    <a:bodyPr/>
                    <a:lstStyle/>
                    <a:p>
                      <a:pPr lvl="0">
                        <a:buNone/>
                      </a:pPr>
                      <a:r>
                        <a:rPr lang="en-US" sz="1800" b="0" i="0" u="none" strike="noStrike" noProof="0">
                          <a:solidFill>
                            <a:srgbClr val="000000"/>
                          </a:solidFill>
                        </a:rPr>
                        <a:t>Drupal - Module and Theme Development </a:t>
                      </a:r>
                      <a:endParaRPr lang="en-US"/>
                    </a:p>
                  </a:txBody>
                  <a:tcPr/>
                </a:tc>
                <a:tc>
                  <a:txBody>
                    <a:bodyPr/>
                    <a:lstStyle/>
                    <a:p>
                      <a:pPr lvl="0" algn="ctr">
                        <a:buNone/>
                      </a:pPr>
                      <a:r>
                        <a:rPr lang="en-US"/>
                        <a:t>16:15 to 17:00</a:t>
                      </a:r>
                    </a:p>
                  </a:txBody>
                  <a:tcPr/>
                </a:tc>
                <a:extLst>
                  <a:ext uri="{0D108BD9-81ED-4DB2-BD59-A6C34878D82A}">
                    <a16:rowId xmlns:a16="http://schemas.microsoft.com/office/drawing/2014/main" val="3330986945"/>
                  </a:ext>
                </a:extLst>
              </a:tr>
            </a:tbl>
          </a:graphicData>
        </a:graphic>
      </p:graphicFrame>
    </p:spTree>
    <p:extLst>
      <p:ext uri="{BB962C8B-B14F-4D97-AF65-F5344CB8AC3E}">
        <p14:creationId xmlns:p14="http://schemas.microsoft.com/office/powerpoint/2010/main" val="74591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09972-66AA-C4A5-5750-460BFCBDEB3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F35DC4D-D861-BFB9-AE36-11505EB8A53D}"/>
              </a:ext>
            </a:extLst>
          </p:cNvPr>
          <p:cNvSpPr>
            <a:spLocks noGrp="1"/>
          </p:cNvSpPr>
          <p:nvPr>
            <p:ph type="ctrTitle"/>
          </p:nvPr>
        </p:nvSpPr>
        <p:spPr/>
        <p:txBody>
          <a:bodyPr>
            <a:normAutofit fontScale="90000"/>
          </a:bodyPr>
          <a:lstStyle/>
          <a:p>
            <a:r>
              <a:rPr lang="en-IN">
                <a:ea typeface="+mj-lt"/>
                <a:cs typeface="+mj-lt"/>
              </a:rPr>
              <a:t>PHP Basics</a:t>
            </a:r>
            <a:endParaRPr lang="en-US">
              <a:ea typeface="+mj-lt"/>
              <a:cs typeface="+mj-lt"/>
            </a:endParaRPr>
          </a:p>
        </p:txBody>
      </p:sp>
      <p:pic>
        <p:nvPicPr>
          <p:cNvPr id="4" name="Picture 3" descr="PHP logo PNG transparent image download, size: 300x300px">
            <a:extLst>
              <a:ext uri="{FF2B5EF4-FFF2-40B4-BE49-F238E27FC236}">
                <a16:creationId xmlns:a16="http://schemas.microsoft.com/office/drawing/2014/main" id="{8D50BCB9-9A12-6A9D-6B0E-6AE56161A78B}"/>
              </a:ext>
            </a:extLst>
          </p:cNvPr>
          <p:cNvPicPr>
            <a:picLocks noChangeAspect="1"/>
          </p:cNvPicPr>
          <p:nvPr/>
        </p:nvPicPr>
        <p:blipFill>
          <a:blip r:embed="rId2"/>
          <a:stretch>
            <a:fillRect/>
          </a:stretch>
        </p:blipFill>
        <p:spPr>
          <a:xfrm>
            <a:off x="8591909" y="346494"/>
            <a:ext cx="2743200" cy="2743200"/>
          </a:xfrm>
          <a:prstGeom prst="rect">
            <a:avLst/>
          </a:prstGeom>
        </p:spPr>
      </p:pic>
      <p:graphicFrame>
        <p:nvGraphicFramePr>
          <p:cNvPr id="8" name="Diagram 7">
            <a:extLst>
              <a:ext uri="{FF2B5EF4-FFF2-40B4-BE49-F238E27FC236}">
                <a16:creationId xmlns:a16="http://schemas.microsoft.com/office/drawing/2014/main" id="{F1A9FDE7-74D9-BA24-84FA-9035AC569813}"/>
              </a:ext>
            </a:extLst>
          </p:cNvPr>
          <p:cNvGraphicFramePr/>
          <p:nvPr>
            <p:extLst>
              <p:ext uri="{D42A27DB-BD31-4B8C-83A1-F6EECF244321}">
                <p14:modId xmlns:p14="http://schemas.microsoft.com/office/powerpoint/2010/main" val="136121268"/>
              </p:ext>
            </p:extLst>
          </p:nvPr>
        </p:nvGraphicFramePr>
        <p:xfrm>
          <a:off x="359434" y="996351"/>
          <a:ext cx="8094451" cy="5095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060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841FE-0A8E-C76F-3AE7-BC114132AFB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3CDF78-3736-D823-84B0-208FA985AF9D}"/>
              </a:ext>
            </a:extLst>
          </p:cNvPr>
          <p:cNvSpPr>
            <a:spLocks noGrp="1"/>
          </p:cNvSpPr>
          <p:nvPr>
            <p:ph type="ctrTitle"/>
          </p:nvPr>
        </p:nvSpPr>
        <p:spPr/>
        <p:txBody>
          <a:bodyPr>
            <a:normAutofit fontScale="90000"/>
          </a:bodyPr>
          <a:lstStyle/>
          <a:p>
            <a:r>
              <a:rPr lang="en-IN">
                <a:ea typeface="+mj-lt"/>
                <a:cs typeface="+mj-lt"/>
              </a:rPr>
              <a:t>Why PHP?</a:t>
            </a:r>
            <a:endParaRPr lang="en-US">
              <a:ea typeface="+mj-lt"/>
              <a:cs typeface="+mj-lt"/>
            </a:endParaRPr>
          </a:p>
        </p:txBody>
      </p:sp>
      <p:graphicFrame>
        <p:nvGraphicFramePr>
          <p:cNvPr id="2" name="Diagram 1">
            <a:extLst>
              <a:ext uri="{FF2B5EF4-FFF2-40B4-BE49-F238E27FC236}">
                <a16:creationId xmlns:a16="http://schemas.microsoft.com/office/drawing/2014/main" id="{AE68BDCE-F4D2-3EA2-CE6F-28B2B977D46A}"/>
              </a:ext>
            </a:extLst>
          </p:cNvPr>
          <p:cNvGraphicFramePr/>
          <p:nvPr>
            <p:extLst>
              <p:ext uri="{D42A27DB-BD31-4B8C-83A1-F6EECF244321}">
                <p14:modId xmlns:p14="http://schemas.microsoft.com/office/powerpoint/2010/main" val="1110625386"/>
              </p:ext>
            </p:extLst>
          </p:nvPr>
        </p:nvGraphicFramePr>
        <p:xfrm>
          <a:off x="258793" y="895709"/>
          <a:ext cx="11573772" cy="4304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81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61597-242E-B86F-2048-210EF00C82D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5DF28C1-F1CD-E620-3681-A9A638540583}"/>
              </a:ext>
            </a:extLst>
          </p:cNvPr>
          <p:cNvSpPr>
            <a:spLocks noGrp="1"/>
          </p:cNvSpPr>
          <p:nvPr>
            <p:ph type="ctrTitle"/>
          </p:nvPr>
        </p:nvSpPr>
        <p:spPr/>
        <p:txBody>
          <a:bodyPr>
            <a:normAutofit fontScale="90000"/>
          </a:bodyPr>
          <a:lstStyle/>
          <a:p>
            <a:r>
              <a:rPr lang="en-IN">
                <a:ea typeface="+mj-lt"/>
                <a:cs typeface="+mj-lt"/>
              </a:rPr>
              <a:t>PHP Syntax Basics</a:t>
            </a:r>
          </a:p>
        </p:txBody>
      </p:sp>
      <p:pic>
        <p:nvPicPr>
          <p:cNvPr id="9" name="Picture 8" descr="A black screen with text&#10;&#10;AI-generated content may be incorrect.">
            <a:extLst>
              <a:ext uri="{FF2B5EF4-FFF2-40B4-BE49-F238E27FC236}">
                <a16:creationId xmlns:a16="http://schemas.microsoft.com/office/drawing/2014/main" id="{8BBC76EE-D6E3-35AB-9720-34E393250B54}"/>
              </a:ext>
            </a:extLst>
          </p:cNvPr>
          <p:cNvPicPr>
            <a:picLocks noChangeAspect="1"/>
          </p:cNvPicPr>
          <p:nvPr/>
        </p:nvPicPr>
        <p:blipFill>
          <a:blip r:embed="rId2"/>
          <a:stretch>
            <a:fillRect/>
          </a:stretch>
        </p:blipFill>
        <p:spPr>
          <a:xfrm>
            <a:off x="370936" y="1166813"/>
            <a:ext cx="8229600" cy="4524375"/>
          </a:xfrm>
          <a:prstGeom prst="rect">
            <a:avLst/>
          </a:prstGeom>
        </p:spPr>
      </p:pic>
    </p:spTree>
    <p:extLst>
      <p:ext uri="{BB962C8B-B14F-4D97-AF65-F5344CB8AC3E}">
        <p14:creationId xmlns:p14="http://schemas.microsoft.com/office/powerpoint/2010/main" val="132781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85F3D-E5E4-A7F9-BA67-B5336A3B23D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4C31030-AD54-5F2F-27AB-BB9D1E516F1A}"/>
              </a:ext>
            </a:extLst>
          </p:cNvPr>
          <p:cNvSpPr>
            <a:spLocks noGrp="1"/>
          </p:cNvSpPr>
          <p:nvPr>
            <p:ph type="ctrTitle"/>
          </p:nvPr>
        </p:nvSpPr>
        <p:spPr/>
        <p:txBody>
          <a:bodyPr>
            <a:normAutofit fontScale="90000"/>
          </a:bodyPr>
          <a:lstStyle/>
          <a:p>
            <a:r>
              <a:rPr lang="en-IN">
                <a:ea typeface="+mj-lt"/>
                <a:cs typeface="+mj-lt"/>
              </a:rPr>
              <a:t>Variables &amp; Data Types</a:t>
            </a:r>
            <a:endParaRPr lang="en-US"/>
          </a:p>
        </p:txBody>
      </p:sp>
      <p:pic>
        <p:nvPicPr>
          <p:cNvPr id="3" name="Picture 2" descr="A black background with white text&#10;&#10;AI-generated content may be incorrect.">
            <a:extLst>
              <a:ext uri="{FF2B5EF4-FFF2-40B4-BE49-F238E27FC236}">
                <a16:creationId xmlns:a16="http://schemas.microsoft.com/office/drawing/2014/main" id="{6D7271A3-C2C9-C73B-6B5C-EF503C277C9E}"/>
              </a:ext>
            </a:extLst>
          </p:cNvPr>
          <p:cNvPicPr>
            <a:picLocks noChangeAspect="1"/>
          </p:cNvPicPr>
          <p:nvPr/>
        </p:nvPicPr>
        <p:blipFill>
          <a:blip r:embed="rId2"/>
          <a:stretch>
            <a:fillRect/>
          </a:stretch>
        </p:blipFill>
        <p:spPr>
          <a:xfrm>
            <a:off x="370936" y="1166813"/>
            <a:ext cx="8229600" cy="4524375"/>
          </a:xfrm>
          <a:prstGeom prst="rect">
            <a:avLst/>
          </a:prstGeom>
        </p:spPr>
      </p:pic>
    </p:spTree>
    <p:extLst>
      <p:ext uri="{BB962C8B-B14F-4D97-AF65-F5344CB8AC3E}">
        <p14:creationId xmlns:p14="http://schemas.microsoft.com/office/powerpoint/2010/main" val="544673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42</Slides>
  <Notes>0</Notes>
  <HiddenSlides>0</HiddenSlide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PHP / Laravel /Drupal Training</vt:lpstr>
      <vt:lpstr>Introduction</vt:lpstr>
      <vt:lpstr>Overview – Day 1</vt:lpstr>
      <vt:lpstr>Overview – Day 2</vt:lpstr>
      <vt:lpstr>Overview – Day 3</vt:lpstr>
      <vt:lpstr>PHP Basics</vt:lpstr>
      <vt:lpstr>Why PHP?</vt:lpstr>
      <vt:lpstr>PHP Syntax Basics</vt:lpstr>
      <vt:lpstr>Variables &amp; Data Types</vt:lpstr>
      <vt:lpstr>Control Structures</vt:lpstr>
      <vt:lpstr>Functions</vt:lpstr>
      <vt:lpstr>Working with Forms</vt:lpstr>
      <vt:lpstr>Connecting to MySQL</vt:lpstr>
      <vt:lpstr>Object Oriented Programming </vt:lpstr>
      <vt:lpstr>Design Patterns / SOLID Principles </vt:lpstr>
      <vt:lpstr>Design Patterns</vt:lpstr>
      <vt:lpstr>SOLID - Single Responsibility Principle (SRP)</vt:lpstr>
      <vt:lpstr>SOLID - Open/Closed Principle (OCP)</vt:lpstr>
      <vt:lpstr>SOLID - Liskov Substitution Principle (LSP)</vt:lpstr>
      <vt:lpstr>SOLID - Interface Segregation Principle (ISP)</vt:lpstr>
      <vt:lpstr>SOLID - Dependency Inversion Principle (DIP)</vt:lpstr>
      <vt:lpstr>Docker &amp; Git </vt:lpstr>
      <vt:lpstr>Laravel - Introduction</vt:lpstr>
      <vt:lpstr>Why Choose Laravel?  </vt:lpstr>
      <vt:lpstr>Laravel - CRUD  </vt:lpstr>
      <vt:lpstr>Laravel Routes, Model &amp; Controller </vt:lpstr>
      <vt:lpstr>Eloquent Model Methods  </vt:lpstr>
      <vt:lpstr>Understanding Controller &amp; Resource Controller </vt:lpstr>
      <vt:lpstr>Laravel – Query Builder </vt:lpstr>
      <vt:lpstr>Laravel – Artisan </vt:lpstr>
      <vt:lpstr>Laravel - User Access &amp; Security</vt:lpstr>
      <vt:lpstr>Laravel - User Access &amp; Security</vt:lpstr>
      <vt:lpstr>Laravel - Third Party Package Integration</vt:lpstr>
      <vt:lpstr>Laravel - Events, Notifications &amp; Commands </vt:lpstr>
      <vt:lpstr>Drupal - Introduction</vt:lpstr>
      <vt:lpstr>Drupal – Why Choose Drupal?</vt:lpstr>
      <vt:lpstr>Drupal  - Entity Types and Entities</vt:lpstr>
      <vt:lpstr>Drupal - Configuration, Modules, Themes</vt:lpstr>
      <vt:lpstr>Drupal - Configuration</vt:lpstr>
      <vt:lpstr>Drupal - Modules</vt:lpstr>
      <vt:lpstr>Drupal - Themes</vt:lpstr>
      <vt:lpstr>Drupal - Module and Theme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2025-02-05T10:19:11Z</dcterms:created>
  <dcterms:modified xsi:type="dcterms:W3CDTF">2025-02-10T05:07:14Z</dcterms:modified>
</cp:coreProperties>
</file>