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64" r:id="rId5"/>
    <p:sldId id="313" r:id="rId6"/>
    <p:sldId id="314" r:id="rId7"/>
    <p:sldId id="316" r:id="rId8"/>
    <p:sldId id="328" r:id="rId9"/>
    <p:sldId id="329" r:id="rId10"/>
    <p:sldId id="330" r:id="rId11"/>
    <p:sldId id="259" r:id="rId12"/>
    <p:sldId id="33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178B3-06E9-46E6-9121-2303281653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4BB931-BCA8-4666-BDBB-79C1EEDAFC3E}">
      <dgm:prSet/>
      <dgm:spPr/>
      <dgm:t>
        <a:bodyPr/>
        <a:lstStyle/>
        <a:p>
          <a:r>
            <a:rPr lang="en-US" u="sng"/>
            <a:t>Project Domain </a:t>
          </a:r>
          <a:r>
            <a:rPr lang="en-US"/>
            <a:t>:   Health care</a:t>
          </a:r>
        </a:p>
      </dgm:t>
    </dgm:pt>
    <dgm:pt modelId="{1A6058BB-B944-42F5-9B1E-3ABEA54B2F8F}" type="parTrans" cxnId="{2E3A048B-0402-4CC3-BE00-1E2CB68AF9C8}">
      <dgm:prSet/>
      <dgm:spPr/>
      <dgm:t>
        <a:bodyPr/>
        <a:lstStyle/>
        <a:p>
          <a:endParaRPr lang="en-US"/>
        </a:p>
      </dgm:t>
    </dgm:pt>
    <dgm:pt modelId="{9B39FF13-ECB5-4E25-836F-7D6BCD79286C}" type="sibTrans" cxnId="{2E3A048B-0402-4CC3-BE00-1E2CB68AF9C8}">
      <dgm:prSet/>
      <dgm:spPr/>
      <dgm:t>
        <a:bodyPr/>
        <a:lstStyle/>
        <a:p>
          <a:endParaRPr lang="en-US"/>
        </a:p>
      </dgm:t>
    </dgm:pt>
    <dgm:pt modelId="{554BB379-3504-495D-B544-9DF5A7704DDA}">
      <dgm:prSet/>
      <dgm:spPr/>
      <dgm:t>
        <a:bodyPr/>
        <a:lstStyle/>
        <a:p>
          <a:r>
            <a:rPr lang="en-US" u="sng"/>
            <a:t>Theme Name </a:t>
          </a:r>
          <a:r>
            <a:rPr lang="en-US"/>
            <a:t>:      Disease Prediction</a:t>
          </a:r>
        </a:p>
      </dgm:t>
    </dgm:pt>
    <dgm:pt modelId="{FF6A86FC-C998-4A6D-B694-9050D8921144}" type="parTrans" cxnId="{229BE494-DB3C-4CAA-BED5-4222D4DAC215}">
      <dgm:prSet/>
      <dgm:spPr/>
      <dgm:t>
        <a:bodyPr/>
        <a:lstStyle/>
        <a:p>
          <a:endParaRPr lang="en-US"/>
        </a:p>
      </dgm:t>
    </dgm:pt>
    <dgm:pt modelId="{F092D4DF-52E7-4BC3-986E-389B443D41D8}" type="sibTrans" cxnId="{229BE494-DB3C-4CAA-BED5-4222D4DAC215}">
      <dgm:prSet/>
      <dgm:spPr/>
      <dgm:t>
        <a:bodyPr/>
        <a:lstStyle/>
        <a:p>
          <a:endParaRPr lang="en-US"/>
        </a:p>
      </dgm:t>
    </dgm:pt>
    <dgm:pt modelId="{B5A8F79D-4060-40B8-A57B-1A78137043E3}">
      <dgm:prSet/>
      <dgm:spPr/>
      <dgm:t>
        <a:bodyPr/>
        <a:lstStyle/>
        <a:p>
          <a:r>
            <a:rPr lang="en-US" u="sng"/>
            <a:t>Team Leader Name </a:t>
          </a:r>
          <a:r>
            <a:rPr lang="en-US"/>
            <a:t>:   Vishal pal</a:t>
          </a:r>
        </a:p>
      </dgm:t>
    </dgm:pt>
    <dgm:pt modelId="{44EA7551-8E8A-4FAA-B41F-4183EAFC9A42}" type="parTrans" cxnId="{4A337EC6-395C-4658-A01F-AEB168DDE505}">
      <dgm:prSet/>
      <dgm:spPr/>
      <dgm:t>
        <a:bodyPr/>
        <a:lstStyle/>
        <a:p>
          <a:endParaRPr lang="en-US"/>
        </a:p>
      </dgm:t>
    </dgm:pt>
    <dgm:pt modelId="{BEE53142-ACCD-482F-A10D-47DBA909B1B7}" type="sibTrans" cxnId="{4A337EC6-395C-4658-A01F-AEB168DDE505}">
      <dgm:prSet/>
      <dgm:spPr/>
      <dgm:t>
        <a:bodyPr/>
        <a:lstStyle/>
        <a:p>
          <a:endParaRPr lang="en-US"/>
        </a:p>
      </dgm:t>
    </dgm:pt>
    <dgm:pt modelId="{D2937D40-90D5-4D0C-B35D-6B9771AABA64}">
      <dgm:prSet/>
      <dgm:spPr/>
      <dgm:t>
        <a:bodyPr/>
        <a:lstStyle/>
        <a:p>
          <a:r>
            <a:rPr lang="en-US" u="sng"/>
            <a:t>Institute Name </a:t>
          </a:r>
          <a:r>
            <a:rPr lang="en-US"/>
            <a:t>:    Bennett University</a:t>
          </a:r>
        </a:p>
      </dgm:t>
    </dgm:pt>
    <dgm:pt modelId="{DE4B5732-2CD8-4ED1-9E2C-63D19E4955E5}" type="parTrans" cxnId="{0E5FABE2-57AC-4128-88BD-3F5329A814B2}">
      <dgm:prSet/>
      <dgm:spPr/>
      <dgm:t>
        <a:bodyPr/>
        <a:lstStyle/>
        <a:p>
          <a:endParaRPr lang="en-US"/>
        </a:p>
      </dgm:t>
    </dgm:pt>
    <dgm:pt modelId="{467EA226-56CD-4005-8C36-4A8FD5179775}" type="sibTrans" cxnId="{0E5FABE2-57AC-4128-88BD-3F5329A814B2}">
      <dgm:prSet/>
      <dgm:spPr/>
      <dgm:t>
        <a:bodyPr/>
        <a:lstStyle/>
        <a:p>
          <a:endParaRPr lang="en-US"/>
        </a:p>
      </dgm:t>
    </dgm:pt>
    <dgm:pt modelId="{8AF5558F-43FB-422C-A1BE-5217C2BAD2DC}" type="pres">
      <dgm:prSet presAssocID="{3F1178B3-06E9-46E6-9121-23032816534C}" presName="root" presStyleCnt="0">
        <dgm:presLayoutVars>
          <dgm:dir/>
          <dgm:resizeHandles val="exact"/>
        </dgm:presLayoutVars>
      </dgm:prSet>
      <dgm:spPr/>
    </dgm:pt>
    <dgm:pt modelId="{6DBC82A5-5181-48DF-B5FA-B1593ECDFD09}" type="pres">
      <dgm:prSet presAssocID="{594BB931-BCA8-4666-BDBB-79C1EEDAFC3E}" presName="compNode" presStyleCnt="0"/>
      <dgm:spPr/>
    </dgm:pt>
    <dgm:pt modelId="{03CAF404-878C-458E-BD1F-39D516F48638}" type="pres">
      <dgm:prSet presAssocID="{594BB931-BCA8-4666-BDBB-79C1EEDAFC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EF6A3C4-F114-4AAC-A42B-5CDA240DC6A6}" type="pres">
      <dgm:prSet presAssocID="{594BB931-BCA8-4666-BDBB-79C1EEDAFC3E}" presName="spaceRect" presStyleCnt="0"/>
      <dgm:spPr/>
    </dgm:pt>
    <dgm:pt modelId="{788789AD-2436-47F7-A208-97354742E883}" type="pres">
      <dgm:prSet presAssocID="{594BB931-BCA8-4666-BDBB-79C1EEDAFC3E}" presName="textRect" presStyleLbl="revTx" presStyleIdx="0" presStyleCnt="4">
        <dgm:presLayoutVars>
          <dgm:chMax val="1"/>
          <dgm:chPref val="1"/>
        </dgm:presLayoutVars>
      </dgm:prSet>
      <dgm:spPr/>
    </dgm:pt>
    <dgm:pt modelId="{C5F6F644-3A87-4D9D-8FC3-59F69ADCD8B8}" type="pres">
      <dgm:prSet presAssocID="{9B39FF13-ECB5-4E25-836F-7D6BCD79286C}" presName="sibTrans" presStyleCnt="0"/>
      <dgm:spPr/>
    </dgm:pt>
    <dgm:pt modelId="{9F4948D0-C6CE-4701-B728-10A72C22B9BB}" type="pres">
      <dgm:prSet presAssocID="{554BB379-3504-495D-B544-9DF5A7704DDA}" presName="compNode" presStyleCnt="0"/>
      <dgm:spPr/>
    </dgm:pt>
    <dgm:pt modelId="{6CE7E79F-F2D4-4145-ADA6-ED5969D27ACC}" type="pres">
      <dgm:prSet presAssocID="{554BB379-3504-495D-B544-9DF5A7704D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A5A7095-D920-453A-9D88-67E36663B1AD}" type="pres">
      <dgm:prSet presAssocID="{554BB379-3504-495D-B544-9DF5A7704DDA}" presName="spaceRect" presStyleCnt="0"/>
      <dgm:spPr/>
    </dgm:pt>
    <dgm:pt modelId="{C36F96B6-59C7-45B9-BB37-B78D36A95411}" type="pres">
      <dgm:prSet presAssocID="{554BB379-3504-495D-B544-9DF5A7704DDA}" presName="textRect" presStyleLbl="revTx" presStyleIdx="1" presStyleCnt="4">
        <dgm:presLayoutVars>
          <dgm:chMax val="1"/>
          <dgm:chPref val="1"/>
        </dgm:presLayoutVars>
      </dgm:prSet>
      <dgm:spPr/>
    </dgm:pt>
    <dgm:pt modelId="{F6ACF80C-CA4B-404D-8E8D-0FB0BD9D0590}" type="pres">
      <dgm:prSet presAssocID="{F092D4DF-52E7-4BC3-986E-389B443D41D8}" presName="sibTrans" presStyleCnt="0"/>
      <dgm:spPr/>
    </dgm:pt>
    <dgm:pt modelId="{609F0CF3-53D2-4F1E-838D-6A7E3560122D}" type="pres">
      <dgm:prSet presAssocID="{B5A8F79D-4060-40B8-A57B-1A78137043E3}" presName="compNode" presStyleCnt="0"/>
      <dgm:spPr/>
    </dgm:pt>
    <dgm:pt modelId="{3EBDE183-D703-46D2-AC22-EEFA18217DAE}" type="pres">
      <dgm:prSet presAssocID="{B5A8F79D-4060-40B8-A57B-1A78137043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A51CC06-528F-4304-B563-B40071AD8071}" type="pres">
      <dgm:prSet presAssocID="{B5A8F79D-4060-40B8-A57B-1A78137043E3}" presName="spaceRect" presStyleCnt="0"/>
      <dgm:spPr/>
    </dgm:pt>
    <dgm:pt modelId="{33FDD59A-B213-4656-A42C-162340E86EC4}" type="pres">
      <dgm:prSet presAssocID="{B5A8F79D-4060-40B8-A57B-1A78137043E3}" presName="textRect" presStyleLbl="revTx" presStyleIdx="2" presStyleCnt="4">
        <dgm:presLayoutVars>
          <dgm:chMax val="1"/>
          <dgm:chPref val="1"/>
        </dgm:presLayoutVars>
      </dgm:prSet>
      <dgm:spPr/>
    </dgm:pt>
    <dgm:pt modelId="{09E4E6E1-EB48-4F93-93B3-4DB7B40A194C}" type="pres">
      <dgm:prSet presAssocID="{BEE53142-ACCD-482F-A10D-47DBA909B1B7}" presName="sibTrans" presStyleCnt="0"/>
      <dgm:spPr/>
    </dgm:pt>
    <dgm:pt modelId="{F5741840-9D43-417D-B00C-742E3903228A}" type="pres">
      <dgm:prSet presAssocID="{D2937D40-90D5-4D0C-B35D-6B9771AABA64}" presName="compNode" presStyleCnt="0"/>
      <dgm:spPr/>
    </dgm:pt>
    <dgm:pt modelId="{B5EDAFD7-D2B2-4B46-ABEF-6DE660CA166C}" type="pres">
      <dgm:prSet presAssocID="{D2937D40-90D5-4D0C-B35D-6B9771AABA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CC48BEF-C5F4-44B6-80F7-ED8C8F593580}" type="pres">
      <dgm:prSet presAssocID="{D2937D40-90D5-4D0C-B35D-6B9771AABA64}" presName="spaceRect" presStyleCnt="0"/>
      <dgm:spPr/>
    </dgm:pt>
    <dgm:pt modelId="{8100B44E-A140-4621-B7A8-62C9FC5140EC}" type="pres">
      <dgm:prSet presAssocID="{D2937D40-90D5-4D0C-B35D-6B9771AABA6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D583A40-C5CB-44B3-9151-72D1517CCCB2}" type="presOf" srcId="{554BB379-3504-495D-B544-9DF5A7704DDA}" destId="{C36F96B6-59C7-45B9-BB37-B78D36A95411}" srcOrd="0" destOrd="0" presId="urn:microsoft.com/office/officeart/2018/2/layout/IconLabelList"/>
    <dgm:cxn modelId="{E34F064F-2839-4BE1-A01D-90334B83E11C}" type="presOf" srcId="{B5A8F79D-4060-40B8-A57B-1A78137043E3}" destId="{33FDD59A-B213-4656-A42C-162340E86EC4}" srcOrd="0" destOrd="0" presId="urn:microsoft.com/office/officeart/2018/2/layout/IconLabelList"/>
    <dgm:cxn modelId="{2E3A048B-0402-4CC3-BE00-1E2CB68AF9C8}" srcId="{3F1178B3-06E9-46E6-9121-23032816534C}" destId="{594BB931-BCA8-4666-BDBB-79C1EEDAFC3E}" srcOrd="0" destOrd="0" parTransId="{1A6058BB-B944-42F5-9B1E-3ABEA54B2F8F}" sibTransId="{9B39FF13-ECB5-4E25-836F-7D6BCD79286C}"/>
    <dgm:cxn modelId="{51F83593-EEE4-465A-BB17-3CD00B75D74F}" type="presOf" srcId="{D2937D40-90D5-4D0C-B35D-6B9771AABA64}" destId="{8100B44E-A140-4621-B7A8-62C9FC5140EC}" srcOrd="0" destOrd="0" presId="urn:microsoft.com/office/officeart/2018/2/layout/IconLabelList"/>
    <dgm:cxn modelId="{229BE494-DB3C-4CAA-BED5-4222D4DAC215}" srcId="{3F1178B3-06E9-46E6-9121-23032816534C}" destId="{554BB379-3504-495D-B544-9DF5A7704DDA}" srcOrd="1" destOrd="0" parTransId="{FF6A86FC-C998-4A6D-B694-9050D8921144}" sibTransId="{F092D4DF-52E7-4BC3-986E-389B443D41D8}"/>
    <dgm:cxn modelId="{6C9AAFC4-B88C-447D-8E8D-022853153C04}" type="presOf" srcId="{594BB931-BCA8-4666-BDBB-79C1EEDAFC3E}" destId="{788789AD-2436-47F7-A208-97354742E883}" srcOrd="0" destOrd="0" presId="urn:microsoft.com/office/officeart/2018/2/layout/IconLabelList"/>
    <dgm:cxn modelId="{4A337EC6-395C-4658-A01F-AEB168DDE505}" srcId="{3F1178B3-06E9-46E6-9121-23032816534C}" destId="{B5A8F79D-4060-40B8-A57B-1A78137043E3}" srcOrd="2" destOrd="0" parTransId="{44EA7551-8E8A-4FAA-B41F-4183EAFC9A42}" sibTransId="{BEE53142-ACCD-482F-A10D-47DBA909B1B7}"/>
    <dgm:cxn modelId="{0E5FABE2-57AC-4128-88BD-3F5329A814B2}" srcId="{3F1178B3-06E9-46E6-9121-23032816534C}" destId="{D2937D40-90D5-4D0C-B35D-6B9771AABA64}" srcOrd="3" destOrd="0" parTransId="{DE4B5732-2CD8-4ED1-9E2C-63D19E4955E5}" sibTransId="{467EA226-56CD-4005-8C36-4A8FD5179775}"/>
    <dgm:cxn modelId="{A11DB8EA-B879-4987-8D31-25933917511C}" type="presOf" srcId="{3F1178B3-06E9-46E6-9121-23032816534C}" destId="{8AF5558F-43FB-422C-A1BE-5217C2BAD2DC}" srcOrd="0" destOrd="0" presId="urn:microsoft.com/office/officeart/2018/2/layout/IconLabelList"/>
    <dgm:cxn modelId="{E7D3B6A8-74F6-4EAA-8E20-FA9582BDDF02}" type="presParOf" srcId="{8AF5558F-43FB-422C-A1BE-5217C2BAD2DC}" destId="{6DBC82A5-5181-48DF-B5FA-B1593ECDFD09}" srcOrd="0" destOrd="0" presId="urn:microsoft.com/office/officeart/2018/2/layout/IconLabelList"/>
    <dgm:cxn modelId="{938111D0-3606-4E83-BFD5-A6A51D40915C}" type="presParOf" srcId="{6DBC82A5-5181-48DF-B5FA-B1593ECDFD09}" destId="{03CAF404-878C-458E-BD1F-39D516F48638}" srcOrd="0" destOrd="0" presId="urn:microsoft.com/office/officeart/2018/2/layout/IconLabelList"/>
    <dgm:cxn modelId="{D8C415C3-EDB0-4C64-A15D-C10EEE8AD7BF}" type="presParOf" srcId="{6DBC82A5-5181-48DF-B5FA-B1593ECDFD09}" destId="{CEF6A3C4-F114-4AAC-A42B-5CDA240DC6A6}" srcOrd="1" destOrd="0" presId="urn:microsoft.com/office/officeart/2018/2/layout/IconLabelList"/>
    <dgm:cxn modelId="{6351F241-CC77-4C38-8C69-2CD45B4D855E}" type="presParOf" srcId="{6DBC82A5-5181-48DF-B5FA-B1593ECDFD09}" destId="{788789AD-2436-47F7-A208-97354742E883}" srcOrd="2" destOrd="0" presId="urn:microsoft.com/office/officeart/2018/2/layout/IconLabelList"/>
    <dgm:cxn modelId="{2CCDCCBC-1D54-4192-A101-00BE7B8172A3}" type="presParOf" srcId="{8AF5558F-43FB-422C-A1BE-5217C2BAD2DC}" destId="{C5F6F644-3A87-4D9D-8FC3-59F69ADCD8B8}" srcOrd="1" destOrd="0" presId="urn:microsoft.com/office/officeart/2018/2/layout/IconLabelList"/>
    <dgm:cxn modelId="{4F9023FF-EB2E-4F7F-9A54-6E303CA19A0E}" type="presParOf" srcId="{8AF5558F-43FB-422C-A1BE-5217C2BAD2DC}" destId="{9F4948D0-C6CE-4701-B728-10A72C22B9BB}" srcOrd="2" destOrd="0" presId="urn:microsoft.com/office/officeart/2018/2/layout/IconLabelList"/>
    <dgm:cxn modelId="{1EBD5960-3161-4191-ACF2-353EB7EA3F98}" type="presParOf" srcId="{9F4948D0-C6CE-4701-B728-10A72C22B9BB}" destId="{6CE7E79F-F2D4-4145-ADA6-ED5969D27ACC}" srcOrd="0" destOrd="0" presId="urn:microsoft.com/office/officeart/2018/2/layout/IconLabelList"/>
    <dgm:cxn modelId="{7BFC3CEC-5405-4E0E-8130-516BA08F8282}" type="presParOf" srcId="{9F4948D0-C6CE-4701-B728-10A72C22B9BB}" destId="{1A5A7095-D920-453A-9D88-67E36663B1AD}" srcOrd="1" destOrd="0" presId="urn:microsoft.com/office/officeart/2018/2/layout/IconLabelList"/>
    <dgm:cxn modelId="{ACE7B759-E26F-4E05-9EB0-CCCC9B6F3A08}" type="presParOf" srcId="{9F4948D0-C6CE-4701-B728-10A72C22B9BB}" destId="{C36F96B6-59C7-45B9-BB37-B78D36A95411}" srcOrd="2" destOrd="0" presId="urn:microsoft.com/office/officeart/2018/2/layout/IconLabelList"/>
    <dgm:cxn modelId="{35D43A49-8AE9-47DA-8550-1C22DE52781B}" type="presParOf" srcId="{8AF5558F-43FB-422C-A1BE-5217C2BAD2DC}" destId="{F6ACF80C-CA4B-404D-8E8D-0FB0BD9D0590}" srcOrd="3" destOrd="0" presId="urn:microsoft.com/office/officeart/2018/2/layout/IconLabelList"/>
    <dgm:cxn modelId="{4391980E-0024-4375-A908-40705E2941E4}" type="presParOf" srcId="{8AF5558F-43FB-422C-A1BE-5217C2BAD2DC}" destId="{609F0CF3-53D2-4F1E-838D-6A7E3560122D}" srcOrd="4" destOrd="0" presId="urn:microsoft.com/office/officeart/2018/2/layout/IconLabelList"/>
    <dgm:cxn modelId="{1FE76375-927D-4C02-B88A-381D31C9144C}" type="presParOf" srcId="{609F0CF3-53D2-4F1E-838D-6A7E3560122D}" destId="{3EBDE183-D703-46D2-AC22-EEFA18217DAE}" srcOrd="0" destOrd="0" presId="urn:microsoft.com/office/officeart/2018/2/layout/IconLabelList"/>
    <dgm:cxn modelId="{3EFB69AA-EC62-4A82-B7EB-AF24AA3425F7}" type="presParOf" srcId="{609F0CF3-53D2-4F1E-838D-6A7E3560122D}" destId="{FA51CC06-528F-4304-B563-B40071AD8071}" srcOrd="1" destOrd="0" presId="urn:microsoft.com/office/officeart/2018/2/layout/IconLabelList"/>
    <dgm:cxn modelId="{C66E0CB7-48C5-461D-B7FE-F5CE589D3683}" type="presParOf" srcId="{609F0CF3-53D2-4F1E-838D-6A7E3560122D}" destId="{33FDD59A-B213-4656-A42C-162340E86EC4}" srcOrd="2" destOrd="0" presId="urn:microsoft.com/office/officeart/2018/2/layout/IconLabelList"/>
    <dgm:cxn modelId="{D087173D-1677-40A8-82D7-8AA1F0035F58}" type="presParOf" srcId="{8AF5558F-43FB-422C-A1BE-5217C2BAD2DC}" destId="{09E4E6E1-EB48-4F93-93B3-4DB7B40A194C}" srcOrd="5" destOrd="0" presId="urn:microsoft.com/office/officeart/2018/2/layout/IconLabelList"/>
    <dgm:cxn modelId="{D82D2960-D13C-4028-A22E-B4AC6B2E3A32}" type="presParOf" srcId="{8AF5558F-43FB-422C-A1BE-5217C2BAD2DC}" destId="{F5741840-9D43-417D-B00C-742E3903228A}" srcOrd="6" destOrd="0" presId="urn:microsoft.com/office/officeart/2018/2/layout/IconLabelList"/>
    <dgm:cxn modelId="{586DA1D9-A294-4D1E-BCBA-8C85A8DF9F99}" type="presParOf" srcId="{F5741840-9D43-417D-B00C-742E3903228A}" destId="{B5EDAFD7-D2B2-4B46-ABEF-6DE660CA166C}" srcOrd="0" destOrd="0" presId="urn:microsoft.com/office/officeart/2018/2/layout/IconLabelList"/>
    <dgm:cxn modelId="{DBF99E5B-0736-4971-866B-54A2DB64FFB7}" type="presParOf" srcId="{F5741840-9D43-417D-B00C-742E3903228A}" destId="{FCC48BEF-C5F4-44B6-80F7-ED8C8F593580}" srcOrd="1" destOrd="0" presId="urn:microsoft.com/office/officeart/2018/2/layout/IconLabelList"/>
    <dgm:cxn modelId="{E93AF9D2-AC09-4852-95F0-9DDEB88DC988}" type="presParOf" srcId="{F5741840-9D43-417D-B00C-742E3903228A}" destId="{8100B44E-A140-4621-B7A8-62C9FC5140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FF7555-86BA-4F03-9ADE-F7BD44A64DA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442090A-DA4C-483A-AD9F-737BCAB3FB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1. Quick Symptom-Based Risk Assessment:</a:t>
          </a:r>
          <a:endParaRPr lang="en-US" dirty="0"/>
        </a:p>
      </dgm:t>
    </dgm:pt>
    <dgm:pt modelId="{221121AB-8313-465E-BE58-4CD07E47DDB1}" type="parTrans" cxnId="{285F40AE-1467-4440-A179-6231FAD72A3B}">
      <dgm:prSet/>
      <dgm:spPr/>
      <dgm:t>
        <a:bodyPr/>
        <a:lstStyle/>
        <a:p>
          <a:endParaRPr lang="en-US"/>
        </a:p>
      </dgm:t>
    </dgm:pt>
    <dgm:pt modelId="{747FFB07-7D4D-416F-905E-FBB2A461A2B9}" type="sibTrans" cxnId="{285F40AE-1467-4440-A179-6231FAD72A3B}">
      <dgm:prSet/>
      <dgm:spPr/>
      <dgm:t>
        <a:bodyPr/>
        <a:lstStyle/>
        <a:p>
          <a:endParaRPr lang="en-US"/>
        </a:p>
      </dgm:t>
    </dgm:pt>
    <dgm:pt modelId="{4CD06A8A-9B3C-4EFA-9671-9DC87042AB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Users input symptoms via a Google Form for instant linear regression-based predictions, aiding pre-consultation triage, remote monitoring, and self-assessment.</a:t>
          </a:r>
        </a:p>
      </dgm:t>
    </dgm:pt>
    <dgm:pt modelId="{FED6432D-CEEE-4970-9025-C1A53FE7BA13}" type="parTrans" cxnId="{B9331C23-A168-4515-90ED-7E5E0DAD193F}">
      <dgm:prSet/>
      <dgm:spPr/>
      <dgm:t>
        <a:bodyPr/>
        <a:lstStyle/>
        <a:p>
          <a:endParaRPr lang="en-US"/>
        </a:p>
      </dgm:t>
    </dgm:pt>
    <dgm:pt modelId="{EEF265B8-34BE-40FC-BA18-9A19EBA1922B}" type="sibTrans" cxnId="{B9331C23-A168-4515-90ED-7E5E0DAD193F}">
      <dgm:prSet/>
      <dgm:spPr/>
      <dgm:t>
        <a:bodyPr/>
        <a:lstStyle/>
        <a:p>
          <a:endParaRPr lang="en-US"/>
        </a:p>
      </dgm:t>
    </dgm:pt>
    <dgm:pt modelId="{46019F32-5838-414D-B28E-446346165B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2. Educational Tool:</a:t>
          </a:r>
          <a:endParaRPr lang="en-US" dirty="0"/>
        </a:p>
      </dgm:t>
    </dgm:pt>
    <dgm:pt modelId="{7ACB0FA1-E42E-4EDF-A489-4601F2351871}" type="parTrans" cxnId="{A9F36F53-2002-4758-83BE-B357F043AC04}">
      <dgm:prSet/>
      <dgm:spPr/>
      <dgm:t>
        <a:bodyPr/>
        <a:lstStyle/>
        <a:p>
          <a:endParaRPr lang="en-US"/>
        </a:p>
      </dgm:t>
    </dgm:pt>
    <dgm:pt modelId="{31475D64-4821-4131-A1A7-025462065A4C}" type="sibTrans" cxnId="{A9F36F53-2002-4758-83BE-B357F043AC04}">
      <dgm:prSet/>
      <dgm:spPr/>
      <dgm:t>
        <a:bodyPr/>
        <a:lstStyle/>
        <a:p>
          <a:endParaRPr lang="en-US"/>
        </a:p>
      </dgm:t>
    </dgm:pt>
    <dgm:pt modelId="{E1AB4030-0C32-410F-BA45-296018699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Raises awareness, promotes health education, and integrates user feedback for continuous improvement.</a:t>
          </a:r>
        </a:p>
      </dgm:t>
    </dgm:pt>
    <dgm:pt modelId="{9D78F376-3153-43E2-BA78-49224F250AC4}" type="parTrans" cxnId="{5A5F9449-F4D4-4721-91D7-8090AA2412E9}">
      <dgm:prSet/>
      <dgm:spPr/>
      <dgm:t>
        <a:bodyPr/>
        <a:lstStyle/>
        <a:p>
          <a:endParaRPr lang="en-US"/>
        </a:p>
      </dgm:t>
    </dgm:pt>
    <dgm:pt modelId="{EF53496B-73A0-4551-B5C4-02CDEAB68504}" type="sibTrans" cxnId="{5A5F9449-F4D4-4721-91D7-8090AA2412E9}">
      <dgm:prSet/>
      <dgm:spPr/>
      <dgm:t>
        <a:bodyPr/>
        <a:lstStyle/>
        <a:p>
          <a:endParaRPr lang="en-US"/>
        </a:p>
      </dgm:t>
    </dgm:pt>
    <dgm:pt modelId="{50D2CFB9-C35D-4EC0-8D2C-0F00FA369B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3. Telehealth Integration:</a:t>
          </a:r>
          <a:endParaRPr lang="en-US" dirty="0"/>
        </a:p>
      </dgm:t>
    </dgm:pt>
    <dgm:pt modelId="{7D7730E0-CE7A-4DC4-9B0E-D0760CC66887}" type="parTrans" cxnId="{407D9BD0-5C5B-4E7A-8C32-7E3A26B26ACC}">
      <dgm:prSet/>
      <dgm:spPr/>
      <dgm:t>
        <a:bodyPr/>
        <a:lstStyle/>
        <a:p>
          <a:endParaRPr lang="en-US"/>
        </a:p>
      </dgm:t>
    </dgm:pt>
    <dgm:pt modelId="{D4FBC66E-D719-407D-B0B7-C309868331C9}" type="sibTrans" cxnId="{407D9BD0-5C5B-4E7A-8C32-7E3A26B26ACC}">
      <dgm:prSet/>
      <dgm:spPr/>
      <dgm:t>
        <a:bodyPr/>
        <a:lstStyle/>
        <a:p>
          <a:endParaRPr lang="en-US"/>
        </a:p>
      </dgm:t>
    </dgm:pt>
    <dgm:pt modelId="{BDD530C0-F992-45FF-B0A1-FD668FD07F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Supports telehealth platforms, aiding healthcare professionals in remote diagnostic decision-making based on reported symptoms.</a:t>
          </a:r>
        </a:p>
      </dgm:t>
    </dgm:pt>
    <dgm:pt modelId="{61CE4D09-0FA0-486F-9B99-EFFAC16CE200}" type="parTrans" cxnId="{71DE97CD-7DF3-4DBA-9A53-7319C6740448}">
      <dgm:prSet/>
      <dgm:spPr/>
      <dgm:t>
        <a:bodyPr/>
        <a:lstStyle/>
        <a:p>
          <a:endParaRPr lang="en-US"/>
        </a:p>
      </dgm:t>
    </dgm:pt>
    <dgm:pt modelId="{1E934E16-149C-4E11-96BA-0516FE57A516}" type="sibTrans" cxnId="{71DE97CD-7DF3-4DBA-9A53-7319C6740448}">
      <dgm:prSet/>
      <dgm:spPr/>
      <dgm:t>
        <a:bodyPr/>
        <a:lstStyle/>
        <a:p>
          <a:endParaRPr lang="en-US"/>
        </a:p>
      </dgm:t>
    </dgm:pt>
    <dgm:pt modelId="{F9693319-5D94-4585-9EAC-ABDCBECAF3A5}" type="pres">
      <dgm:prSet presAssocID="{36FF7555-86BA-4F03-9ADE-F7BD44A64DAF}" presName="root" presStyleCnt="0">
        <dgm:presLayoutVars>
          <dgm:dir/>
          <dgm:resizeHandles val="exact"/>
        </dgm:presLayoutVars>
      </dgm:prSet>
      <dgm:spPr/>
    </dgm:pt>
    <dgm:pt modelId="{FA94CB66-AA4B-422B-9037-F8DC4389E92C}" type="pres">
      <dgm:prSet presAssocID="{3442090A-DA4C-483A-AD9F-737BCAB3FB9A}" presName="compNode" presStyleCnt="0"/>
      <dgm:spPr/>
    </dgm:pt>
    <dgm:pt modelId="{872A0D64-E861-413D-AF05-EAF157B2B132}" type="pres">
      <dgm:prSet presAssocID="{3442090A-DA4C-483A-AD9F-737BCAB3FB9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1B8A1CE9-4A11-42B9-A3D6-CB898A60DFC6}" type="pres">
      <dgm:prSet presAssocID="{3442090A-DA4C-483A-AD9F-737BCAB3FB9A}" presName="spaceRect" presStyleCnt="0"/>
      <dgm:spPr/>
    </dgm:pt>
    <dgm:pt modelId="{31E7666C-BEEA-4F93-A681-41CFA10BC1C6}" type="pres">
      <dgm:prSet presAssocID="{3442090A-DA4C-483A-AD9F-737BCAB3FB9A}" presName="textRect" presStyleLbl="revTx" presStyleIdx="0" presStyleCnt="6">
        <dgm:presLayoutVars>
          <dgm:chMax val="1"/>
          <dgm:chPref val="1"/>
        </dgm:presLayoutVars>
      </dgm:prSet>
      <dgm:spPr/>
    </dgm:pt>
    <dgm:pt modelId="{4400B4CC-88DE-413A-AD7F-D011888AD8ED}" type="pres">
      <dgm:prSet presAssocID="{747FFB07-7D4D-416F-905E-FBB2A461A2B9}" presName="sibTrans" presStyleCnt="0"/>
      <dgm:spPr/>
    </dgm:pt>
    <dgm:pt modelId="{930F7CD8-A62C-4052-98A4-31FC130B842A}" type="pres">
      <dgm:prSet presAssocID="{4CD06A8A-9B3C-4EFA-9671-9DC87042AB2C}" presName="compNode" presStyleCnt="0"/>
      <dgm:spPr/>
    </dgm:pt>
    <dgm:pt modelId="{46930B6D-AE4C-4C67-91F5-E74ECF0BA36C}" type="pres">
      <dgm:prSet presAssocID="{4CD06A8A-9B3C-4EFA-9671-9DC87042AB2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F0E7C8A-9A56-4D78-A822-7FF240416750}" type="pres">
      <dgm:prSet presAssocID="{4CD06A8A-9B3C-4EFA-9671-9DC87042AB2C}" presName="spaceRect" presStyleCnt="0"/>
      <dgm:spPr/>
    </dgm:pt>
    <dgm:pt modelId="{701B5BE1-6CE9-4C23-97D4-6199A63E7DDA}" type="pres">
      <dgm:prSet presAssocID="{4CD06A8A-9B3C-4EFA-9671-9DC87042AB2C}" presName="textRect" presStyleLbl="revTx" presStyleIdx="1" presStyleCnt="6">
        <dgm:presLayoutVars>
          <dgm:chMax val="1"/>
          <dgm:chPref val="1"/>
        </dgm:presLayoutVars>
      </dgm:prSet>
      <dgm:spPr/>
    </dgm:pt>
    <dgm:pt modelId="{5DCA9394-0BEC-4B6A-8A68-E1AE6F0B3202}" type="pres">
      <dgm:prSet presAssocID="{EEF265B8-34BE-40FC-BA18-9A19EBA1922B}" presName="sibTrans" presStyleCnt="0"/>
      <dgm:spPr/>
    </dgm:pt>
    <dgm:pt modelId="{5C02C437-057A-4409-947C-894EEB9E69E9}" type="pres">
      <dgm:prSet presAssocID="{46019F32-5838-414D-B28E-446346165BEB}" presName="compNode" presStyleCnt="0"/>
      <dgm:spPr/>
    </dgm:pt>
    <dgm:pt modelId="{26981F76-D48E-4AF0-850C-151A9D1102CD}" type="pres">
      <dgm:prSet presAssocID="{46019F32-5838-414D-B28E-446346165BE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B55EC7B-6A39-4A33-93F3-D639A48CFF72}" type="pres">
      <dgm:prSet presAssocID="{46019F32-5838-414D-B28E-446346165BEB}" presName="spaceRect" presStyleCnt="0"/>
      <dgm:spPr/>
    </dgm:pt>
    <dgm:pt modelId="{88CDC0E3-B143-48A7-BB7D-72FE1FB8D868}" type="pres">
      <dgm:prSet presAssocID="{46019F32-5838-414D-B28E-446346165BEB}" presName="textRect" presStyleLbl="revTx" presStyleIdx="2" presStyleCnt="6">
        <dgm:presLayoutVars>
          <dgm:chMax val="1"/>
          <dgm:chPref val="1"/>
        </dgm:presLayoutVars>
      </dgm:prSet>
      <dgm:spPr/>
    </dgm:pt>
    <dgm:pt modelId="{655E0F34-3708-4BC2-879B-1547EB9368B5}" type="pres">
      <dgm:prSet presAssocID="{31475D64-4821-4131-A1A7-025462065A4C}" presName="sibTrans" presStyleCnt="0"/>
      <dgm:spPr/>
    </dgm:pt>
    <dgm:pt modelId="{B286EED1-E70F-4A54-A04A-1D367156431D}" type="pres">
      <dgm:prSet presAssocID="{E1AB4030-0C32-410F-BA45-2960186997B4}" presName="compNode" presStyleCnt="0"/>
      <dgm:spPr/>
    </dgm:pt>
    <dgm:pt modelId="{D5E117B9-55E8-4CCC-A253-1A2D4A320542}" type="pres">
      <dgm:prSet presAssocID="{E1AB4030-0C32-410F-BA45-2960186997B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A1B1C45-0F0B-45D8-80DF-F8A3016AADF5}" type="pres">
      <dgm:prSet presAssocID="{E1AB4030-0C32-410F-BA45-2960186997B4}" presName="spaceRect" presStyleCnt="0"/>
      <dgm:spPr/>
    </dgm:pt>
    <dgm:pt modelId="{769E0A36-42E1-4E8F-91D1-3DB5AC28D074}" type="pres">
      <dgm:prSet presAssocID="{E1AB4030-0C32-410F-BA45-2960186997B4}" presName="textRect" presStyleLbl="revTx" presStyleIdx="3" presStyleCnt="6">
        <dgm:presLayoutVars>
          <dgm:chMax val="1"/>
          <dgm:chPref val="1"/>
        </dgm:presLayoutVars>
      </dgm:prSet>
      <dgm:spPr/>
    </dgm:pt>
    <dgm:pt modelId="{6FB64AF3-E766-44DC-8CFE-A2560CC60F2B}" type="pres">
      <dgm:prSet presAssocID="{EF53496B-73A0-4551-B5C4-02CDEAB68504}" presName="sibTrans" presStyleCnt="0"/>
      <dgm:spPr/>
    </dgm:pt>
    <dgm:pt modelId="{082C8B9E-D15A-4D29-A258-6DC40B5095F5}" type="pres">
      <dgm:prSet presAssocID="{50D2CFB9-C35D-4EC0-8D2C-0F00FA369BBB}" presName="compNode" presStyleCnt="0"/>
      <dgm:spPr/>
    </dgm:pt>
    <dgm:pt modelId="{EC60E55E-3E67-42BC-9A82-79772A9F56EF}" type="pres">
      <dgm:prSet presAssocID="{50D2CFB9-C35D-4EC0-8D2C-0F00FA369BB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4E8D81-6D94-40E8-AF3E-630CFD5DCF00}" type="pres">
      <dgm:prSet presAssocID="{50D2CFB9-C35D-4EC0-8D2C-0F00FA369BBB}" presName="spaceRect" presStyleCnt="0"/>
      <dgm:spPr/>
    </dgm:pt>
    <dgm:pt modelId="{474375D7-7AF9-4385-894B-309C5FD6E36A}" type="pres">
      <dgm:prSet presAssocID="{50D2CFB9-C35D-4EC0-8D2C-0F00FA369BBB}" presName="textRect" presStyleLbl="revTx" presStyleIdx="4" presStyleCnt="6">
        <dgm:presLayoutVars>
          <dgm:chMax val="1"/>
          <dgm:chPref val="1"/>
        </dgm:presLayoutVars>
      </dgm:prSet>
      <dgm:spPr/>
    </dgm:pt>
    <dgm:pt modelId="{7C2911D3-65B7-4B71-BCA9-168DB9D9073D}" type="pres">
      <dgm:prSet presAssocID="{D4FBC66E-D719-407D-B0B7-C309868331C9}" presName="sibTrans" presStyleCnt="0"/>
      <dgm:spPr/>
    </dgm:pt>
    <dgm:pt modelId="{1AD5AC3E-4C5A-4BB7-A4E6-D2634F314112}" type="pres">
      <dgm:prSet presAssocID="{BDD530C0-F992-45FF-B0A1-FD668FD07F24}" presName="compNode" presStyleCnt="0"/>
      <dgm:spPr/>
    </dgm:pt>
    <dgm:pt modelId="{76A2C5DA-3996-45A8-8541-EC3B08819F1E}" type="pres">
      <dgm:prSet presAssocID="{BDD530C0-F992-45FF-B0A1-FD668FD07F2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A6A92A17-7559-477A-84B8-B18EAB003B8C}" type="pres">
      <dgm:prSet presAssocID="{BDD530C0-F992-45FF-B0A1-FD668FD07F24}" presName="spaceRect" presStyleCnt="0"/>
      <dgm:spPr/>
    </dgm:pt>
    <dgm:pt modelId="{5294B41A-5EC0-4913-809F-9F5665311268}" type="pres">
      <dgm:prSet presAssocID="{BDD530C0-F992-45FF-B0A1-FD668FD07F2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9331C23-A168-4515-90ED-7E5E0DAD193F}" srcId="{36FF7555-86BA-4F03-9ADE-F7BD44A64DAF}" destId="{4CD06A8A-9B3C-4EFA-9671-9DC87042AB2C}" srcOrd="1" destOrd="0" parTransId="{FED6432D-CEEE-4970-9025-C1A53FE7BA13}" sibTransId="{EEF265B8-34BE-40FC-BA18-9A19EBA1922B}"/>
    <dgm:cxn modelId="{90CA7C5C-98E7-4D00-AD08-92BF10E0CCF5}" type="presOf" srcId="{36FF7555-86BA-4F03-9ADE-F7BD44A64DAF}" destId="{F9693319-5D94-4585-9EAC-ABDCBECAF3A5}" srcOrd="0" destOrd="0" presId="urn:microsoft.com/office/officeart/2018/2/layout/IconLabelList"/>
    <dgm:cxn modelId="{5A5F9449-F4D4-4721-91D7-8090AA2412E9}" srcId="{36FF7555-86BA-4F03-9ADE-F7BD44A64DAF}" destId="{E1AB4030-0C32-410F-BA45-2960186997B4}" srcOrd="3" destOrd="0" parTransId="{9D78F376-3153-43E2-BA78-49224F250AC4}" sibTransId="{EF53496B-73A0-4551-B5C4-02CDEAB68504}"/>
    <dgm:cxn modelId="{A9F36F53-2002-4758-83BE-B357F043AC04}" srcId="{36FF7555-86BA-4F03-9ADE-F7BD44A64DAF}" destId="{46019F32-5838-414D-B28E-446346165BEB}" srcOrd="2" destOrd="0" parTransId="{7ACB0FA1-E42E-4EDF-A489-4601F2351871}" sibTransId="{31475D64-4821-4131-A1A7-025462065A4C}"/>
    <dgm:cxn modelId="{472BA17D-BD29-4292-8440-71DAAE27DB03}" type="presOf" srcId="{46019F32-5838-414D-B28E-446346165BEB}" destId="{88CDC0E3-B143-48A7-BB7D-72FE1FB8D868}" srcOrd="0" destOrd="0" presId="urn:microsoft.com/office/officeart/2018/2/layout/IconLabelList"/>
    <dgm:cxn modelId="{09488987-0615-41B5-A9B1-09D66819DFF4}" type="presOf" srcId="{BDD530C0-F992-45FF-B0A1-FD668FD07F24}" destId="{5294B41A-5EC0-4913-809F-9F5665311268}" srcOrd="0" destOrd="0" presId="urn:microsoft.com/office/officeart/2018/2/layout/IconLabelList"/>
    <dgm:cxn modelId="{B30EC1A9-9FBE-48EF-AC40-87009C8BBF15}" type="presOf" srcId="{50D2CFB9-C35D-4EC0-8D2C-0F00FA369BBB}" destId="{474375D7-7AF9-4385-894B-309C5FD6E36A}" srcOrd="0" destOrd="0" presId="urn:microsoft.com/office/officeart/2018/2/layout/IconLabelList"/>
    <dgm:cxn modelId="{285F40AE-1467-4440-A179-6231FAD72A3B}" srcId="{36FF7555-86BA-4F03-9ADE-F7BD44A64DAF}" destId="{3442090A-DA4C-483A-AD9F-737BCAB3FB9A}" srcOrd="0" destOrd="0" parTransId="{221121AB-8313-465E-BE58-4CD07E47DDB1}" sibTransId="{747FFB07-7D4D-416F-905E-FBB2A461A2B9}"/>
    <dgm:cxn modelId="{E66118C3-EC35-49B0-B4A1-F7D490B55158}" type="presOf" srcId="{3442090A-DA4C-483A-AD9F-737BCAB3FB9A}" destId="{31E7666C-BEEA-4F93-A681-41CFA10BC1C6}" srcOrd="0" destOrd="0" presId="urn:microsoft.com/office/officeart/2018/2/layout/IconLabelList"/>
    <dgm:cxn modelId="{71DE97CD-7DF3-4DBA-9A53-7319C6740448}" srcId="{36FF7555-86BA-4F03-9ADE-F7BD44A64DAF}" destId="{BDD530C0-F992-45FF-B0A1-FD668FD07F24}" srcOrd="5" destOrd="0" parTransId="{61CE4D09-0FA0-486F-9B99-EFFAC16CE200}" sibTransId="{1E934E16-149C-4E11-96BA-0516FE57A516}"/>
    <dgm:cxn modelId="{407D9BD0-5C5B-4E7A-8C32-7E3A26B26ACC}" srcId="{36FF7555-86BA-4F03-9ADE-F7BD44A64DAF}" destId="{50D2CFB9-C35D-4EC0-8D2C-0F00FA369BBB}" srcOrd="4" destOrd="0" parTransId="{7D7730E0-CE7A-4DC4-9B0E-D0760CC66887}" sibTransId="{D4FBC66E-D719-407D-B0B7-C309868331C9}"/>
    <dgm:cxn modelId="{4C0288D9-DC3E-45EC-8CF9-578905765E47}" type="presOf" srcId="{4CD06A8A-9B3C-4EFA-9671-9DC87042AB2C}" destId="{701B5BE1-6CE9-4C23-97D4-6199A63E7DDA}" srcOrd="0" destOrd="0" presId="urn:microsoft.com/office/officeart/2018/2/layout/IconLabelList"/>
    <dgm:cxn modelId="{409697ED-8A06-4FC4-8322-F1D4D90FDEE8}" type="presOf" srcId="{E1AB4030-0C32-410F-BA45-2960186997B4}" destId="{769E0A36-42E1-4E8F-91D1-3DB5AC28D074}" srcOrd="0" destOrd="0" presId="urn:microsoft.com/office/officeart/2018/2/layout/IconLabelList"/>
    <dgm:cxn modelId="{A9EC2FBD-7EA9-40D5-9F34-EBE4F50D1F3C}" type="presParOf" srcId="{F9693319-5D94-4585-9EAC-ABDCBECAF3A5}" destId="{FA94CB66-AA4B-422B-9037-F8DC4389E92C}" srcOrd="0" destOrd="0" presId="urn:microsoft.com/office/officeart/2018/2/layout/IconLabelList"/>
    <dgm:cxn modelId="{23462154-F25B-4A91-8C60-03A42DDFBD69}" type="presParOf" srcId="{FA94CB66-AA4B-422B-9037-F8DC4389E92C}" destId="{872A0D64-E861-413D-AF05-EAF157B2B132}" srcOrd="0" destOrd="0" presId="urn:microsoft.com/office/officeart/2018/2/layout/IconLabelList"/>
    <dgm:cxn modelId="{439C63A1-32B5-4BFA-9C89-9D2FEE3E76DB}" type="presParOf" srcId="{FA94CB66-AA4B-422B-9037-F8DC4389E92C}" destId="{1B8A1CE9-4A11-42B9-A3D6-CB898A60DFC6}" srcOrd="1" destOrd="0" presId="urn:microsoft.com/office/officeart/2018/2/layout/IconLabelList"/>
    <dgm:cxn modelId="{5A674336-191E-447E-9DC3-336394820D4B}" type="presParOf" srcId="{FA94CB66-AA4B-422B-9037-F8DC4389E92C}" destId="{31E7666C-BEEA-4F93-A681-41CFA10BC1C6}" srcOrd="2" destOrd="0" presId="urn:microsoft.com/office/officeart/2018/2/layout/IconLabelList"/>
    <dgm:cxn modelId="{0D1F61BD-955C-4385-AFD1-EFFCFEDC222B}" type="presParOf" srcId="{F9693319-5D94-4585-9EAC-ABDCBECAF3A5}" destId="{4400B4CC-88DE-413A-AD7F-D011888AD8ED}" srcOrd="1" destOrd="0" presId="urn:microsoft.com/office/officeart/2018/2/layout/IconLabelList"/>
    <dgm:cxn modelId="{73BA853A-C4D6-45E8-B45A-51E49FDA0F25}" type="presParOf" srcId="{F9693319-5D94-4585-9EAC-ABDCBECAF3A5}" destId="{930F7CD8-A62C-4052-98A4-31FC130B842A}" srcOrd="2" destOrd="0" presId="urn:microsoft.com/office/officeart/2018/2/layout/IconLabelList"/>
    <dgm:cxn modelId="{1B25D87A-DF69-41AD-9EA1-FD51DFFDF0AC}" type="presParOf" srcId="{930F7CD8-A62C-4052-98A4-31FC130B842A}" destId="{46930B6D-AE4C-4C67-91F5-E74ECF0BA36C}" srcOrd="0" destOrd="0" presId="urn:microsoft.com/office/officeart/2018/2/layout/IconLabelList"/>
    <dgm:cxn modelId="{59AE95FA-92EF-4099-880F-50E7E2DEAB9A}" type="presParOf" srcId="{930F7CD8-A62C-4052-98A4-31FC130B842A}" destId="{5F0E7C8A-9A56-4D78-A822-7FF240416750}" srcOrd="1" destOrd="0" presId="urn:microsoft.com/office/officeart/2018/2/layout/IconLabelList"/>
    <dgm:cxn modelId="{F11F1D04-569D-4897-A4CB-2A5D75670F66}" type="presParOf" srcId="{930F7CD8-A62C-4052-98A4-31FC130B842A}" destId="{701B5BE1-6CE9-4C23-97D4-6199A63E7DDA}" srcOrd="2" destOrd="0" presId="urn:microsoft.com/office/officeart/2018/2/layout/IconLabelList"/>
    <dgm:cxn modelId="{2F488E42-F9A9-4DB0-B753-E4704309FA32}" type="presParOf" srcId="{F9693319-5D94-4585-9EAC-ABDCBECAF3A5}" destId="{5DCA9394-0BEC-4B6A-8A68-E1AE6F0B3202}" srcOrd="3" destOrd="0" presId="urn:microsoft.com/office/officeart/2018/2/layout/IconLabelList"/>
    <dgm:cxn modelId="{9C3D6F02-AA27-4044-A2E0-814ECA5EEADE}" type="presParOf" srcId="{F9693319-5D94-4585-9EAC-ABDCBECAF3A5}" destId="{5C02C437-057A-4409-947C-894EEB9E69E9}" srcOrd="4" destOrd="0" presId="urn:microsoft.com/office/officeart/2018/2/layout/IconLabelList"/>
    <dgm:cxn modelId="{369B2310-42AA-47D1-A3D4-DAB85D67689F}" type="presParOf" srcId="{5C02C437-057A-4409-947C-894EEB9E69E9}" destId="{26981F76-D48E-4AF0-850C-151A9D1102CD}" srcOrd="0" destOrd="0" presId="urn:microsoft.com/office/officeart/2018/2/layout/IconLabelList"/>
    <dgm:cxn modelId="{15BB1104-B6F3-4099-9790-DC7B7000F1EE}" type="presParOf" srcId="{5C02C437-057A-4409-947C-894EEB9E69E9}" destId="{4B55EC7B-6A39-4A33-93F3-D639A48CFF72}" srcOrd="1" destOrd="0" presId="urn:microsoft.com/office/officeart/2018/2/layout/IconLabelList"/>
    <dgm:cxn modelId="{2AE677D1-27AA-49A3-AF58-32ECA525A12B}" type="presParOf" srcId="{5C02C437-057A-4409-947C-894EEB9E69E9}" destId="{88CDC0E3-B143-48A7-BB7D-72FE1FB8D868}" srcOrd="2" destOrd="0" presId="urn:microsoft.com/office/officeart/2018/2/layout/IconLabelList"/>
    <dgm:cxn modelId="{CAA6D3C3-672F-4124-8A30-B379749C5840}" type="presParOf" srcId="{F9693319-5D94-4585-9EAC-ABDCBECAF3A5}" destId="{655E0F34-3708-4BC2-879B-1547EB9368B5}" srcOrd="5" destOrd="0" presId="urn:microsoft.com/office/officeart/2018/2/layout/IconLabelList"/>
    <dgm:cxn modelId="{7DBBEB26-C87C-4F0C-877B-82871EA0A6F5}" type="presParOf" srcId="{F9693319-5D94-4585-9EAC-ABDCBECAF3A5}" destId="{B286EED1-E70F-4A54-A04A-1D367156431D}" srcOrd="6" destOrd="0" presId="urn:microsoft.com/office/officeart/2018/2/layout/IconLabelList"/>
    <dgm:cxn modelId="{8F7C7298-A0CF-466F-B3C5-B30133C77761}" type="presParOf" srcId="{B286EED1-E70F-4A54-A04A-1D367156431D}" destId="{D5E117B9-55E8-4CCC-A253-1A2D4A320542}" srcOrd="0" destOrd="0" presId="urn:microsoft.com/office/officeart/2018/2/layout/IconLabelList"/>
    <dgm:cxn modelId="{575C8FFD-6894-4F03-8847-D0AD327F183C}" type="presParOf" srcId="{B286EED1-E70F-4A54-A04A-1D367156431D}" destId="{CA1B1C45-0F0B-45D8-80DF-F8A3016AADF5}" srcOrd="1" destOrd="0" presId="urn:microsoft.com/office/officeart/2018/2/layout/IconLabelList"/>
    <dgm:cxn modelId="{C0E98C53-7A19-4891-BF4C-F2E9A1B69039}" type="presParOf" srcId="{B286EED1-E70F-4A54-A04A-1D367156431D}" destId="{769E0A36-42E1-4E8F-91D1-3DB5AC28D074}" srcOrd="2" destOrd="0" presId="urn:microsoft.com/office/officeart/2018/2/layout/IconLabelList"/>
    <dgm:cxn modelId="{68A2291A-7187-4FC6-A1E7-F2767D3B60F9}" type="presParOf" srcId="{F9693319-5D94-4585-9EAC-ABDCBECAF3A5}" destId="{6FB64AF3-E766-44DC-8CFE-A2560CC60F2B}" srcOrd="7" destOrd="0" presId="urn:microsoft.com/office/officeart/2018/2/layout/IconLabelList"/>
    <dgm:cxn modelId="{2EB2D9B3-53A5-4439-B4C1-D114AF7581BA}" type="presParOf" srcId="{F9693319-5D94-4585-9EAC-ABDCBECAF3A5}" destId="{082C8B9E-D15A-4D29-A258-6DC40B5095F5}" srcOrd="8" destOrd="0" presId="urn:microsoft.com/office/officeart/2018/2/layout/IconLabelList"/>
    <dgm:cxn modelId="{DE5B4CDC-A79A-4F07-BD8C-9971F3F51216}" type="presParOf" srcId="{082C8B9E-D15A-4D29-A258-6DC40B5095F5}" destId="{EC60E55E-3E67-42BC-9A82-79772A9F56EF}" srcOrd="0" destOrd="0" presId="urn:microsoft.com/office/officeart/2018/2/layout/IconLabelList"/>
    <dgm:cxn modelId="{2AAAABD4-C034-47A7-81B0-D0D3CF13BF57}" type="presParOf" srcId="{082C8B9E-D15A-4D29-A258-6DC40B5095F5}" destId="{184E8D81-6D94-40E8-AF3E-630CFD5DCF00}" srcOrd="1" destOrd="0" presId="urn:microsoft.com/office/officeart/2018/2/layout/IconLabelList"/>
    <dgm:cxn modelId="{A489A94F-4F82-4C90-8F36-65B3BB378927}" type="presParOf" srcId="{082C8B9E-D15A-4D29-A258-6DC40B5095F5}" destId="{474375D7-7AF9-4385-894B-309C5FD6E36A}" srcOrd="2" destOrd="0" presId="urn:microsoft.com/office/officeart/2018/2/layout/IconLabelList"/>
    <dgm:cxn modelId="{3D9F99D2-9EF8-46CF-BDC2-9111A9DB617A}" type="presParOf" srcId="{F9693319-5D94-4585-9EAC-ABDCBECAF3A5}" destId="{7C2911D3-65B7-4B71-BCA9-168DB9D9073D}" srcOrd="9" destOrd="0" presId="urn:microsoft.com/office/officeart/2018/2/layout/IconLabelList"/>
    <dgm:cxn modelId="{C6120B25-B0F9-409A-B497-16FAA80C5737}" type="presParOf" srcId="{F9693319-5D94-4585-9EAC-ABDCBECAF3A5}" destId="{1AD5AC3E-4C5A-4BB7-A4E6-D2634F314112}" srcOrd="10" destOrd="0" presId="urn:microsoft.com/office/officeart/2018/2/layout/IconLabelList"/>
    <dgm:cxn modelId="{E628E182-F5D2-44A7-AF8D-8F940C40D0FF}" type="presParOf" srcId="{1AD5AC3E-4C5A-4BB7-A4E6-D2634F314112}" destId="{76A2C5DA-3996-45A8-8541-EC3B08819F1E}" srcOrd="0" destOrd="0" presId="urn:microsoft.com/office/officeart/2018/2/layout/IconLabelList"/>
    <dgm:cxn modelId="{140C51D9-4E26-4EA0-A96F-673A62897CF8}" type="presParOf" srcId="{1AD5AC3E-4C5A-4BB7-A4E6-D2634F314112}" destId="{A6A92A17-7559-477A-84B8-B18EAB003B8C}" srcOrd="1" destOrd="0" presId="urn:microsoft.com/office/officeart/2018/2/layout/IconLabelList"/>
    <dgm:cxn modelId="{D1A79C3F-0D29-489E-B3E1-D69F5DED5124}" type="presParOf" srcId="{1AD5AC3E-4C5A-4BB7-A4E6-D2634F314112}" destId="{5294B41A-5EC0-4913-809F-9F56653112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23D4CC-AAEA-4C1B-B6FF-0434F5F0C6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89301B1-62B0-4074-8910-08E665DFF9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u="sng" dirty="0"/>
            <a:t>1. Data Quality and Preprocessing: </a:t>
          </a:r>
          <a:r>
            <a:rPr lang="en-US" dirty="0"/>
            <a:t>Ensure accurate linear regression by rigorously cleaning symptom data.</a:t>
          </a:r>
        </a:p>
      </dgm:t>
    </dgm:pt>
    <dgm:pt modelId="{D9D18074-A978-4530-AF0A-0AF365B40A50}" type="parTrans" cxnId="{429A69A9-9DA6-4F0B-A6F5-0562D5C0C925}">
      <dgm:prSet/>
      <dgm:spPr/>
      <dgm:t>
        <a:bodyPr/>
        <a:lstStyle/>
        <a:p>
          <a:endParaRPr lang="en-US"/>
        </a:p>
      </dgm:t>
    </dgm:pt>
    <dgm:pt modelId="{9CDDFD13-81E0-4A33-B5D7-A098758BD0D3}" type="sibTrans" cxnId="{429A69A9-9DA6-4F0B-A6F5-0562D5C0C925}">
      <dgm:prSet/>
      <dgm:spPr/>
      <dgm:t>
        <a:bodyPr/>
        <a:lstStyle/>
        <a:p>
          <a:endParaRPr lang="en-US"/>
        </a:p>
      </dgm:t>
    </dgm:pt>
    <dgm:pt modelId="{FF4823AC-1904-474D-8DC0-7BE8BCFEE0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u="sng" dirty="0"/>
            <a:t>2. Feature Engineering: </a:t>
          </a:r>
          <a:r>
            <a:rPr lang="en-US" dirty="0"/>
            <a:t>Optimize performance by selecting relevant symptoms as features.</a:t>
          </a:r>
        </a:p>
      </dgm:t>
    </dgm:pt>
    <dgm:pt modelId="{4DFBC0F7-7BCD-4EA3-BB0F-6058E5694521}" type="parTrans" cxnId="{0681F9E7-F0BB-4A2E-9E39-5B09F66C620E}">
      <dgm:prSet/>
      <dgm:spPr/>
      <dgm:t>
        <a:bodyPr/>
        <a:lstStyle/>
        <a:p>
          <a:endParaRPr lang="en-US"/>
        </a:p>
      </dgm:t>
    </dgm:pt>
    <dgm:pt modelId="{07B745BD-E63A-47D8-8A4A-B80A621E217C}" type="sibTrans" cxnId="{0681F9E7-F0BB-4A2E-9E39-5B09F66C620E}">
      <dgm:prSet/>
      <dgm:spPr/>
      <dgm:t>
        <a:bodyPr/>
        <a:lstStyle/>
        <a:p>
          <a:endParaRPr lang="en-US"/>
        </a:p>
      </dgm:t>
    </dgm:pt>
    <dgm:pt modelId="{ED8EEB12-D256-40F0-9CAA-6CED241519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u="sng" dirty="0"/>
            <a:t>3. Model Training and Evaluation: </a:t>
          </a:r>
          <a:r>
            <a:rPr lang="en-US" dirty="0"/>
            <a:t>Ensure reliability through meticulous training, cross-validation, and appropriate metric evaluation.</a:t>
          </a:r>
        </a:p>
      </dgm:t>
    </dgm:pt>
    <dgm:pt modelId="{CC6BBA15-5FE3-41D1-9575-C8DF4C77E079}" type="parTrans" cxnId="{F06E09B3-59BE-4C60-975C-3F36AAB35072}">
      <dgm:prSet/>
      <dgm:spPr/>
      <dgm:t>
        <a:bodyPr/>
        <a:lstStyle/>
        <a:p>
          <a:endParaRPr lang="en-US"/>
        </a:p>
      </dgm:t>
    </dgm:pt>
    <dgm:pt modelId="{6F5EDA87-7DA6-4AAD-8B61-17AFD9984657}" type="sibTrans" cxnId="{F06E09B3-59BE-4C60-975C-3F36AAB35072}">
      <dgm:prSet/>
      <dgm:spPr/>
      <dgm:t>
        <a:bodyPr/>
        <a:lstStyle/>
        <a:p>
          <a:endParaRPr lang="en-US"/>
        </a:p>
      </dgm:t>
    </dgm:pt>
    <dgm:pt modelId="{50D74DE5-A923-47CF-B00B-DA1A51F59F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u="sng" dirty="0"/>
            <a:t>4. Consistent User Input: </a:t>
          </a:r>
          <a:r>
            <a:rPr lang="en-US" dirty="0"/>
            <a:t>Maintain input uniformity through clear instructions, validation, and natural language processing.</a:t>
          </a:r>
        </a:p>
      </dgm:t>
    </dgm:pt>
    <dgm:pt modelId="{58491679-100A-4350-ACE7-7569F333B344}" type="parTrans" cxnId="{BB4666B1-6DCA-4609-AA1B-E0A55CBFA888}">
      <dgm:prSet/>
      <dgm:spPr/>
      <dgm:t>
        <a:bodyPr/>
        <a:lstStyle/>
        <a:p>
          <a:endParaRPr lang="en-US"/>
        </a:p>
      </dgm:t>
    </dgm:pt>
    <dgm:pt modelId="{566F6C0F-27CD-4005-AB6C-DBE41414A0B7}" type="sibTrans" cxnId="{BB4666B1-6DCA-4609-AA1B-E0A55CBFA888}">
      <dgm:prSet/>
      <dgm:spPr/>
      <dgm:t>
        <a:bodyPr/>
        <a:lstStyle/>
        <a:p>
          <a:endParaRPr lang="en-US"/>
        </a:p>
      </dgm:t>
    </dgm:pt>
    <dgm:pt modelId="{B0ACC4E3-0280-4057-9A41-875ECA9879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u="sng" dirty="0"/>
            <a:t>5. Data Diversity and Representation: </a:t>
          </a:r>
          <a:r>
            <a:rPr lang="en-US" dirty="0"/>
            <a:t>Mitigate risks with regular dataset assessment to ensure diversity and representation.</a:t>
          </a:r>
        </a:p>
      </dgm:t>
    </dgm:pt>
    <dgm:pt modelId="{453CD384-F29B-40D8-A8A2-013382DC9944}" type="parTrans" cxnId="{C6C6BC4D-A43E-445A-BDAD-BAF481E115DC}">
      <dgm:prSet/>
      <dgm:spPr/>
      <dgm:t>
        <a:bodyPr/>
        <a:lstStyle/>
        <a:p>
          <a:endParaRPr lang="en-US"/>
        </a:p>
      </dgm:t>
    </dgm:pt>
    <dgm:pt modelId="{EE4A3471-46F3-4994-89F2-B44A49548B7E}" type="sibTrans" cxnId="{C6C6BC4D-A43E-445A-BDAD-BAF481E115DC}">
      <dgm:prSet/>
      <dgm:spPr/>
      <dgm:t>
        <a:bodyPr/>
        <a:lstStyle/>
        <a:p>
          <a:endParaRPr lang="en-US"/>
        </a:p>
      </dgm:t>
    </dgm:pt>
    <dgm:pt modelId="{771D4496-C1DB-43AC-99E9-1A2862FD9E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u="sng" dirty="0"/>
            <a:t>6. Ethical Considerations: </a:t>
          </a:r>
          <a:r>
            <a:rPr lang="en-US" dirty="0"/>
            <a:t>Address fairness, transparency, and user consent for ethical model use.</a:t>
          </a:r>
        </a:p>
      </dgm:t>
    </dgm:pt>
    <dgm:pt modelId="{CB27EFBA-192E-49DD-85C2-E808AE022F05}" type="parTrans" cxnId="{FCBF1ECB-7A8F-44CB-8EAC-DDA7660A8C7B}">
      <dgm:prSet/>
      <dgm:spPr/>
      <dgm:t>
        <a:bodyPr/>
        <a:lstStyle/>
        <a:p>
          <a:endParaRPr lang="en-US"/>
        </a:p>
      </dgm:t>
    </dgm:pt>
    <dgm:pt modelId="{8440A8BD-DEAC-4FE8-9867-67D05E2A4E78}" type="sibTrans" cxnId="{FCBF1ECB-7A8F-44CB-8EAC-DDA7660A8C7B}">
      <dgm:prSet/>
      <dgm:spPr/>
      <dgm:t>
        <a:bodyPr/>
        <a:lstStyle/>
        <a:p>
          <a:endParaRPr lang="en-US"/>
        </a:p>
      </dgm:t>
    </dgm:pt>
    <dgm:pt modelId="{1D16132D-B7C9-44AB-8303-7E121997BA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u="sng" dirty="0"/>
            <a:t>7. User Interface Optimization: </a:t>
          </a:r>
          <a:r>
            <a:rPr lang="en-US" dirty="0"/>
            <a:t>Enhance user experience through usability testing and feedback for improved adoption and input consistency.</a:t>
          </a:r>
        </a:p>
      </dgm:t>
    </dgm:pt>
    <dgm:pt modelId="{228413A4-BE23-47F5-B2E0-D3552FC61ACF}" type="parTrans" cxnId="{55B8582E-7078-4EAC-BC45-5537E4A031A9}">
      <dgm:prSet/>
      <dgm:spPr/>
      <dgm:t>
        <a:bodyPr/>
        <a:lstStyle/>
        <a:p>
          <a:endParaRPr lang="en-US"/>
        </a:p>
      </dgm:t>
    </dgm:pt>
    <dgm:pt modelId="{C518D9A0-8541-4DBC-833A-FAC6638B128E}" type="sibTrans" cxnId="{55B8582E-7078-4EAC-BC45-5537E4A031A9}">
      <dgm:prSet/>
      <dgm:spPr/>
      <dgm:t>
        <a:bodyPr/>
        <a:lstStyle/>
        <a:p>
          <a:endParaRPr lang="en-US"/>
        </a:p>
      </dgm:t>
    </dgm:pt>
    <dgm:pt modelId="{C263B853-20D8-4FD2-8917-17C7BEC2AC1D}" type="pres">
      <dgm:prSet presAssocID="{DD23D4CC-AAEA-4C1B-B6FF-0434F5F0C6F6}" presName="root" presStyleCnt="0">
        <dgm:presLayoutVars>
          <dgm:dir/>
          <dgm:resizeHandles val="exact"/>
        </dgm:presLayoutVars>
      </dgm:prSet>
      <dgm:spPr/>
    </dgm:pt>
    <dgm:pt modelId="{4821EF7D-056F-43B5-9815-04129D4F1CD1}" type="pres">
      <dgm:prSet presAssocID="{989301B1-62B0-4074-8910-08E665DFF998}" presName="compNode" presStyleCnt="0"/>
      <dgm:spPr/>
    </dgm:pt>
    <dgm:pt modelId="{E6EAC971-ECF4-483E-A1A7-2A7992AFFE70}" type="pres">
      <dgm:prSet presAssocID="{989301B1-62B0-4074-8910-08E665DFF998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E83FD59-FD24-4914-8FEA-0D223A8DA2D2}" type="pres">
      <dgm:prSet presAssocID="{989301B1-62B0-4074-8910-08E665DFF99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317502EA-DE23-4A89-A24D-D378C854C58E}" type="pres">
      <dgm:prSet presAssocID="{989301B1-62B0-4074-8910-08E665DFF998}" presName="spaceRect" presStyleCnt="0"/>
      <dgm:spPr/>
    </dgm:pt>
    <dgm:pt modelId="{BAAD57CE-D9F0-4BBC-B856-C1DAC742E95E}" type="pres">
      <dgm:prSet presAssocID="{989301B1-62B0-4074-8910-08E665DFF998}" presName="textRect" presStyleLbl="revTx" presStyleIdx="0" presStyleCnt="7">
        <dgm:presLayoutVars>
          <dgm:chMax val="1"/>
          <dgm:chPref val="1"/>
        </dgm:presLayoutVars>
      </dgm:prSet>
      <dgm:spPr/>
    </dgm:pt>
    <dgm:pt modelId="{89CADF3B-85F6-4DAF-A064-747135D9AF18}" type="pres">
      <dgm:prSet presAssocID="{9CDDFD13-81E0-4A33-B5D7-A098758BD0D3}" presName="sibTrans" presStyleCnt="0"/>
      <dgm:spPr/>
    </dgm:pt>
    <dgm:pt modelId="{FD56467C-3039-40D4-8CBC-5A0A78963963}" type="pres">
      <dgm:prSet presAssocID="{FF4823AC-1904-474D-8DC0-7BE8BCFEE09E}" presName="compNode" presStyleCnt="0"/>
      <dgm:spPr/>
    </dgm:pt>
    <dgm:pt modelId="{FB137EAA-8B2C-4462-B0B2-7A5D133E79CA}" type="pres">
      <dgm:prSet presAssocID="{FF4823AC-1904-474D-8DC0-7BE8BCFEE09E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3C59AEE-8883-4246-8018-FBB981E2BECE}" type="pres">
      <dgm:prSet presAssocID="{FF4823AC-1904-474D-8DC0-7BE8BCFEE09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F429C62-2E06-4F0C-B179-5AE07EFD4112}" type="pres">
      <dgm:prSet presAssocID="{FF4823AC-1904-474D-8DC0-7BE8BCFEE09E}" presName="spaceRect" presStyleCnt="0"/>
      <dgm:spPr/>
    </dgm:pt>
    <dgm:pt modelId="{604259FE-C0E5-495C-A4F1-A4DB7F911720}" type="pres">
      <dgm:prSet presAssocID="{FF4823AC-1904-474D-8DC0-7BE8BCFEE09E}" presName="textRect" presStyleLbl="revTx" presStyleIdx="1" presStyleCnt="7">
        <dgm:presLayoutVars>
          <dgm:chMax val="1"/>
          <dgm:chPref val="1"/>
        </dgm:presLayoutVars>
      </dgm:prSet>
      <dgm:spPr/>
    </dgm:pt>
    <dgm:pt modelId="{C66D1A36-23F5-4190-9D32-77AAAC5B50BC}" type="pres">
      <dgm:prSet presAssocID="{07B745BD-E63A-47D8-8A4A-B80A621E217C}" presName="sibTrans" presStyleCnt="0"/>
      <dgm:spPr/>
    </dgm:pt>
    <dgm:pt modelId="{9007437C-796D-479B-866A-8ADEAAD20628}" type="pres">
      <dgm:prSet presAssocID="{ED8EEB12-D256-40F0-9CAA-6CED24151965}" presName="compNode" presStyleCnt="0"/>
      <dgm:spPr/>
    </dgm:pt>
    <dgm:pt modelId="{603EB391-E0ED-48C3-BE62-05AE22481341}" type="pres">
      <dgm:prSet presAssocID="{ED8EEB12-D256-40F0-9CAA-6CED24151965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C35CD20-C863-4E43-B1E0-9ECCE676B052}" type="pres">
      <dgm:prSet presAssocID="{ED8EEB12-D256-40F0-9CAA-6CED2415196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7D753DD-2653-47F0-8C1E-87214C335C62}" type="pres">
      <dgm:prSet presAssocID="{ED8EEB12-D256-40F0-9CAA-6CED24151965}" presName="spaceRect" presStyleCnt="0"/>
      <dgm:spPr/>
    </dgm:pt>
    <dgm:pt modelId="{CCADAAE9-0444-4599-89DE-E46C329267EC}" type="pres">
      <dgm:prSet presAssocID="{ED8EEB12-D256-40F0-9CAA-6CED24151965}" presName="textRect" presStyleLbl="revTx" presStyleIdx="2" presStyleCnt="7">
        <dgm:presLayoutVars>
          <dgm:chMax val="1"/>
          <dgm:chPref val="1"/>
        </dgm:presLayoutVars>
      </dgm:prSet>
      <dgm:spPr/>
    </dgm:pt>
    <dgm:pt modelId="{ED642272-0027-4809-9D59-D93508830D65}" type="pres">
      <dgm:prSet presAssocID="{6F5EDA87-7DA6-4AAD-8B61-17AFD9984657}" presName="sibTrans" presStyleCnt="0"/>
      <dgm:spPr/>
    </dgm:pt>
    <dgm:pt modelId="{05559BAC-F174-4AF4-B3CA-BC81306C4D61}" type="pres">
      <dgm:prSet presAssocID="{50D74DE5-A923-47CF-B00B-DA1A51F59F73}" presName="compNode" presStyleCnt="0"/>
      <dgm:spPr/>
    </dgm:pt>
    <dgm:pt modelId="{FD01343D-9AD4-4E7D-B6BC-495661037A89}" type="pres">
      <dgm:prSet presAssocID="{50D74DE5-A923-47CF-B00B-DA1A51F59F73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5F17D11-DE93-4D0B-B302-581A247E300F}" type="pres">
      <dgm:prSet presAssocID="{50D74DE5-A923-47CF-B00B-DA1A51F59F7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E02A0778-C2D7-41F7-AA15-EC3640B520E6}" type="pres">
      <dgm:prSet presAssocID="{50D74DE5-A923-47CF-B00B-DA1A51F59F73}" presName="spaceRect" presStyleCnt="0"/>
      <dgm:spPr/>
    </dgm:pt>
    <dgm:pt modelId="{5F3759CE-B617-4538-8044-FF4F4A4BC12A}" type="pres">
      <dgm:prSet presAssocID="{50D74DE5-A923-47CF-B00B-DA1A51F59F73}" presName="textRect" presStyleLbl="revTx" presStyleIdx="3" presStyleCnt="7">
        <dgm:presLayoutVars>
          <dgm:chMax val="1"/>
          <dgm:chPref val="1"/>
        </dgm:presLayoutVars>
      </dgm:prSet>
      <dgm:spPr/>
    </dgm:pt>
    <dgm:pt modelId="{FDFD54FE-1947-41C1-AA99-F0C50EFA55F4}" type="pres">
      <dgm:prSet presAssocID="{566F6C0F-27CD-4005-AB6C-DBE41414A0B7}" presName="sibTrans" presStyleCnt="0"/>
      <dgm:spPr/>
    </dgm:pt>
    <dgm:pt modelId="{C6FDB4DF-BB1C-4793-B366-CD2BBB2EDB64}" type="pres">
      <dgm:prSet presAssocID="{B0ACC4E3-0280-4057-9A41-875ECA98797D}" presName="compNode" presStyleCnt="0"/>
      <dgm:spPr/>
    </dgm:pt>
    <dgm:pt modelId="{B68B8DD7-A6E6-49BB-A9C0-883198B49B29}" type="pres">
      <dgm:prSet presAssocID="{B0ACC4E3-0280-4057-9A41-875ECA98797D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A0017F0E-B738-4AF4-B7B7-EFB070EA96C6}" type="pres">
      <dgm:prSet presAssocID="{B0ACC4E3-0280-4057-9A41-875ECA98797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D937CA5-02AA-489C-88BE-F1E17F047720}" type="pres">
      <dgm:prSet presAssocID="{B0ACC4E3-0280-4057-9A41-875ECA98797D}" presName="spaceRect" presStyleCnt="0"/>
      <dgm:spPr/>
    </dgm:pt>
    <dgm:pt modelId="{79102B39-3DF9-45C0-8415-F4B85C330037}" type="pres">
      <dgm:prSet presAssocID="{B0ACC4E3-0280-4057-9A41-875ECA98797D}" presName="textRect" presStyleLbl="revTx" presStyleIdx="4" presStyleCnt="7">
        <dgm:presLayoutVars>
          <dgm:chMax val="1"/>
          <dgm:chPref val="1"/>
        </dgm:presLayoutVars>
      </dgm:prSet>
      <dgm:spPr/>
    </dgm:pt>
    <dgm:pt modelId="{744BF70D-96DD-429E-BCA8-3F08A486B1ED}" type="pres">
      <dgm:prSet presAssocID="{EE4A3471-46F3-4994-89F2-B44A49548B7E}" presName="sibTrans" presStyleCnt="0"/>
      <dgm:spPr/>
    </dgm:pt>
    <dgm:pt modelId="{E26D46B4-A23F-4872-9085-3D51646A34EF}" type="pres">
      <dgm:prSet presAssocID="{771D4496-C1DB-43AC-99E9-1A2862FD9E0C}" presName="compNode" presStyleCnt="0"/>
      <dgm:spPr/>
    </dgm:pt>
    <dgm:pt modelId="{17557332-50B9-4875-AFF2-C8ABACCDF0F5}" type="pres">
      <dgm:prSet presAssocID="{771D4496-C1DB-43AC-99E9-1A2862FD9E0C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45EE0F3-66EF-45FA-BB1A-32434AFE7673}" type="pres">
      <dgm:prSet presAssocID="{771D4496-C1DB-43AC-99E9-1A2862FD9E0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FB30C66-5332-4A4A-9F5C-FAC5407170C7}" type="pres">
      <dgm:prSet presAssocID="{771D4496-C1DB-43AC-99E9-1A2862FD9E0C}" presName="spaceRect" presStyleCnt="0"/>
      <dgm:spPr/>
    </dgm:pt>
    <dgm:pt modelId="{D641CDEE-8BF6-44C8-AB65-23D87EC86293}" type="pres">
      <dgm:prSet presAssocID="{771D4496-C1DB-43AC-99E9-1A2862FD9E0C}" presName="textRect" presStyleLbl="revTx" presStyleIdx="5" presStyleCnt="7">
        <dgm:presLayoutVars>
          <dgm:chMax val="1"/>
          <dgm:chPref val="1"/>
        </dgm:presLayoutVars>
      </dgm:prSet>
      <dgm:spPr/>
    </dgm:pt>
    <dgm:pt modelId="{B6EB2E8C-865A-407C-9F8C-7CED21CE18F6}" type="pres">
      <dgm:prSet presAssocID="{8440A8BD-DEAC-4FE8-9867-67D05E2A4E78}" presName="sibTrans" presStyleCnt="0"/>
      <dgm:spPr/>
    </dgm:pt>
    <dgm:pt modelId="{56CACD41-FA47-4D42-8643-3ACF7E173D0A}" type="pres">
      <dgm:prSet presAssocID="{1D16132D-B7C9-44AB-8303-7E121997BABC}" presName="compNode" presStyleCnt="0"/>
      <dgm:spPr/>
    </dgm:pt>
    <dgm:pt modelId="{8D9D8591-0252-46E6-AB0C-546D063046D7}" type="pres">
      <dgm:prSet presAssocID="{1D16132D-B7C9-44AB-8303-7E121997BABC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49E44C8-3C9B-49FF-83BB-8FC87EDAD33E}" type="pres">
      <dgm:prSet presAssocID="{1D16132D-B7C9-44AB-8303-7E121997BAB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D7A3FB2-D21B-41E2-AE1A-9CF513108BDA}" type="pres">
      <dgm:prSet presAssocID="{1D16132D-B7C9-44AB-8303-7E121997BABC}" presName="spaceRect" presStyleCnt="0"/>
      <dgm:spPr/>
    </dgm:pt>
    <dgm:pt modelId="{9568B142-A96C-4EE8-B40A-24BD0EB52127}" type="pres">
      <dgm:prSet presAssocID="{1D16132D-B7C9-44AB-8303-7E121997BABC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4E37F03-998E-4057-9009-BED6AE4F6C11}" type="presOf" srcId="{989301B1-62B0-4074-8910-08E665DFF998}" destId="{BAAD57CE-D9F0-4BBC-B856-C1DAC742E95E}" srcOrd="0" destOrd="0" presId="urn:microsoft.com/office/officeart/2018/5/layout/IconLeafLabelList"/>
    <dgm:cxn modelId="{E46C7727-84B4-4CEF-908C-95C245E2CA0A}" type="presOf" srcId="{B0ACC4E3-0280-4057-9A41-875ECA98797D}" destId="{79102B39-3DF9-45C0-8415-F4B85C330037}" srcOrd="0" destOrd="0" presId="urn:microsoft.com/office/officeart/2018/5/layout/IconLeafLabelList"/>
    <dgm:cxn modelId="{55B8582E-7078-4EAC-BC45-5537E4A031A9}" srcId="{DD23D4CC-AAEA-4C1B-B6FF-0434F5F0C6F6}" destId="{1D16132D-B7C9-44AB-8303-7E121997BABC}" srcOrd="6" destOrd="0" parTransId="{228413A4-BE23-47F5-B2E0-D3552FC61ACF}" sibTransId="{C518D9A0-8541-4DBC-833A-FAC6638B128E}"/>
    <dgm:cxn modelId="{A7550B4D-AC2F-4CF5-A674-62733E3C8EFC}" type="presOf" srcId="{DD23D4CC-AAEA-4C1B-B6FF-0434F5F0C6F6}" destId="{C263B853-20D8-4FD2-8917-17C7BEC2AC1D}" srcOrd="0" destOrd="0" presId="urn:microsoft.com/office/officeart/2018/5/layout/IconLeafLabelList"/>
    <dgm:cxn modelId="{C6C6BC4D-A43E-445A-BDAD-BAF481E115DC}" srcId="{DD23D4CC-AAEA-4C1B-B6FF-0434F5F0C6F6}" destId="{B0ACC4E3-0280-4057-9A41-875ECA98797D}" srcOrd="4" destOrd="0" parTransId="{453CD384-F29B-40D8-A8A2-013382DC9944}" sibTransId="{EE4A3471-46F3-4994-89F2-B44A49548B7E}"/>
    <dgm:cxn modelId="{D26FB083-BF37-4BBF-B89D-84F4586D400F}" type="presOf" srcId="{FF4823AC-1904-474D-8DC0-7BE8BCFEE09E}" destId="{604259FE-C0E5-495C-A4F1-A4DB7F911720}" srcOrd="0" destOrd="0" presId="urn:microsoft.com/office/officeart/2018/5/layout/IconLeafLabelList"/>
    <dgm:cxn modelId="{E5D1DB9A-CA6B-4358-869C-182F0BA2CECB}" type="presOf" srcId="{1D16132D-B7C9-44AB-8303-7E121997BABC}" destId="{9568B142-A96C-4EE8-B40A-24BD0EB52127}" srcOrd="0" destOrd="0" presId="urn:microsoft.com/office/officeart/2018/5/layout/IconLeafLabelList"/>
    <dgm:cxn modelId="{429A69A9-9DA6-4F0B-A6F5-0562D5C0C925}" srcId="{DD23D4CC-AAEA-4C1B-B6FF-0434F5F0C6F6}" destId="{989301B1-62B0-4074-8910-08E665DFF998}" srcOrd="0" destOrd="0" parTransId="{D9D18074-A978-4530-AF0A-0AF365B40A50}" sibTransId="{9CDDFD13-81E0-4A33-B5D7-A098758BD0D3}"/>
    <dgm:cxn modelId="{27DFE1AC-7559-4DB9-89AF-C35B90A577FF}" type="presOf" srcId="{50D74DE5-A923-47CF-B00B-DA1A51F59F73}" destId="{5F3759CE-B617-4538-8044-FF4F4A4BC12A}" srcOrd="0" destOrd="0" presId="urn:microsoft.com/office/officeart/2018/5/layout/IconLeafLabelList"/>
    <dgm:cxn modelId="{BB4666B1-6DCA-4609-AA1B-E0A55CBFA888}" srcId="{DD23D4CC-AAEA-4C1B-B6FF-0434F5F0C6F6}" destId="{50D74DE5-A923-47CF-B00B-DA1A51F59F73}" srcOrd="3" destOrd="0" parTransId="{58491679-100A-4350-ACE7-7569F333B344}" sibTransId="{566F6C0F-27CD-4005-AB6C-DBE41414A0B7}"/>
    <dgm:cxn modelId="{F06E09B3-59BE-4C60-975C-3F36AAB35072}" srcId="{DD23D4CC-AAEA-4C1B-B6FF-0434F5F0C6F6}" destId="{ED8EEB12-D256-40F0-9CAA-6CED24151965}" srcOrd="2" destOrd="0" parTransId="{CC6BBA15-5FE3-41D1-9575-C8DF4C77E079}" sibTransId="{6F5EDA87-7DA6-4AAD-8B61-17AFD9984657}"/>
    <dgm:cxn modelId="{05A6E2C6-899E-46CA-9232-79F1D5DF8EA1}" type="presOf" srcId="{ED8EEB12-D256-40F0-9CAA-6CED24151965}" destId="{CCADAAE9-0444-4599-89DE-E46C329267EC}" srcOrd="0" destOrd="0" presId="urn:microsoft.com/office/officeart/2018/5/layout/IconLeafLabelList"/>
    <dgm:cxn modelId="{23FDF1C8-C8E1-4E9A-A4BA-7544B372F186}" type="presOf" srcId="{771D4496-C1DB-43AC-99E9-1A2862FD9E0C}" destId="{D641CDEE-8BF6-44C8-AB65-23D87EC86293}" srcOrd="0" destOrd="0" presId="urn:microsoft.com/office/officeart/2018/5/layout/IconLeafLabelList"/>
    <dgm:cxn modelId="{FCBF1ECB-7A8F-44CB-8EAC-DDA7660A8C7B}" srcId="{DD23D4CC-AAEA-4C1B-B6FF-0434F5F0C6F6}" destId="{771D4496-C1DB-43AC-99E9-1A2862FD9E0C}" srcOrd="5" destOrd="0" parTransId="{CB27EFBA-192E-49DD-85C2-E808AE022F05}" sibTransId="{8440A8BD-DEAC-4FE8-9867-67D05E2A4E78}"/>
    <dgm:cxn modelId="{0681F9E7-F0BB-4A2E-9E39-5B09F66C620E}" srcId="{DD23D4CC-AAEA-4C1B-B6FF-0434F5F0C6F6}" destId="{FF4823AC-1904-474D-8DC0-7BE8BCFEE09E}" srcOrd="1" destOrd="0" parTransId="{4DFBC0F7-7BCD-4EA3-BB0F-6058E5694521}" sibTransId="{07B745BD-E63A-47D8-8A4A-B80A621E217C}"/>
    <dgm:cxn modelId="{BA614DA5-577D-4806-B28B-68AD49A19D3E}" type="presParOf" srcId="{C263B853-20D8-4FD2-8917-17C7BEC2AC1D}" destId="{4821EF7D-056F-43B5-9815-04129D4F1CD1}" srcOrd="0" destOrd="0" presId="urn:microsoft.com/office/officeart/2018/5/layout/IconLeafLabelList"/>
    <dgm:cxn modelId="{BD54513C-A104-4A84-A0B3-072A307C226B}" type="presParOf" srcId="{4821EF7D-056F-43B5-9815-04129D4F1CD1}" destId="{E6EAC971-ECF4-483E-A1A7-2A7992AFFE70}" srcOrd="0" destOrd="0" presId="urn:microsoft.com/office/officeart/2018/5/layout/IconLeafLabelList"/>
    <dgm:cxn modelId="{FC0FDB2B-FF82-4DA9-8716-19D0C0C9FE69}" type="presParOf" srcId="{4821EF7D-056F-43B5-9815-04129D4F1CD1}" destId="{2E83FD59-FD24-4914-8FEA-0D223A8DA2D2}" srcOrd="1" destOrd="0" presId="urn:microsoft.com/office/officeart/2018/5/layout/IconLeafLabelList"/>
    <dgm:cxn modelId="{ADDC8C40-8EB1-48BC-AA69-699B4D023838}" type="presParOf" srcId="{4821EF7D-056F-43B5-9815-04129D4F1CD1}" destId="{317502EA-DE23-4A89-A24D-D378C854C58E}" srcOrd="2" destOrd="0" presId="urn:microsoft.com/office/officeart/2018/5/layout/IconLeafLabelList"/>
    <dgm:cxn modelId="{0CD3CBCB-4E56-4889-A537-68422D1D603E}" type="presParOf" srcId="{4821EF7D-056F-43B5-9815-04129D4F1CD1}" destId="{BAAD57CE-D9F0-4BBC-B856-C1DAC742E95E}" srcOrd="3" destOrd="0" presId="urn:microsoft.com/office/officeart/2018/5/layout/IconLeafLabelList"/>
    <dgm:cxn modelId="{2B31AC86-632F-4ABF-8FDD-E7820B4C5A20}" type="presParOf" srcId="{C263B853-20D8-4FD2-8917-17C7BEC2AC1D}" destId="{89CADF3B-85F6-4DAF-A064-747135D9AF18}" srcOrd="1" destOrd="0" presId="urn:microsoft.com/office/officeart/2018/5/layout/IconLeafLabelList"/>
    <dgm:cxn modelId="{A86EDC9B-78A1-4CB1-AAE1-307E1DA4F991}" type="presParOf" srcId="{C263B853-20D8-4FD2-8917-17C7BEC2AC1D}" destId="{FD56467C-3039-40D4-8CBC-5A0A78963963}" srcOrd="2" destOrd="0" presId="urn:microsoft.com/office/officeart/2018/5/layout/IconLeafLabelList"/>
    <dgm:cxn modelId="{61473D59-C214-4718-8762-69F124838699}" type="presParOf" srcId="{FD56467C-3039-40D4-8CBC-5A0A78963963}" destId="{FB137EAA-8B2C-4462-B0B2-7A5D133E79CA}" srcOrd="0" destOrd="0" presId="urn:microsoft.com/office/officeart/2018/5/layout/IconLeafLabelList"/>
    <dgm:cxn modelId="{A441C757-134F-4156-AB1D-8FECEA977510}" type="presParOf" srcId="{FD56467C-3039-40D4-8CBC-5A0A78963963}" destId="{83C59AEE-8883-4246-8018-FBB981E2BECE}" srcOrd="1" destOrd="0" presId="urn:microsoft.com/office/officeart/2018/5/layout/IconLeafLabelList"/>
    <dgm:cxn modelId="{CEF2A25F-52FB-4877-93D5-9AF4D6300D94}" type="presParOf" srcId="{FD56467C-3039-40D4-8CBC-5A0A78963963}" destId="{5F429C62-2E06-4F0C-B179-5AE07EFD4112}" srcOrd="2" destOrd="0" presId="urn:microsoft.com/office/officeart/2018/5/layout/IconLeafLabelList"/>
    <dgm:cxn modelId="{A3556130-3FD5-4E62-A19A-07D03038CF05}" type="presParOf" srcId="{FD56467C-3039-40D4-8CBC-5A0A78963963}" destId="{604259FE-C0E5-495C-A4F1-A4DB7F911720}" srcOrd="3" destOrd="0" presId="urn:microsoft.com/office/officeart/2018/5/layout/IconLeafLabelList"/>
    <dgm:cxn modelId="{42429F4C-3AA0-4654-ADE2-C7097579CF22}" type="presParOf" srcId="{C263B853-20D8-4FD2-8917-17C7BEC2AC1D}" destId="{C66D1A36-23F5-4190-9D32-77AAAC5B50BC}" srcOrd="3" destOrd="0" presId="urn:microsoft.com/office/officeart/2018/5/layout/IconLeafLabelList"/>
    <dgm:cxn modelId="{A9AE0891-5631-412F-A5E1-3EBB6AE04C9F}" type="presParOf" srcId="{C263B853-20D8-4FD2-8917-17C7BEC2AC1D}" destId="{9007437C-796D-479B-866A-8ADEAAD20628}" srcOrd="4" destOrd="0" presId="urn:microsoft.com/office/officeart/2018/5/layout/IconLeafLabelList"/>
    <dgm:cxn modelId="{75D82F5A-6EB6-4227-A37B-F1B929E335DE}" type="presParOf" srcId="{9007437C-796D-479B-866A-8ADEAAD20628}" destId="{603EB391-E0ED-48C3-BE62-05AE22481341}" srcOrd="0" destOrd="0" presId="urn:microsoft.com/office/officeart/2018/5/layout/IconLeafLabelList"/>
    <dgm:cxn modelId="{38F7E4DE-AF97-4516-9C73-C469A66FEF13}" type="presParOf" srcId="{9007437C-796D-479B-866A-8ADEAAD20628}" destId="{1C35CD20-C863-4E43-B1E0-9ECCE676B052}" srcOrd="1" destOrd="0" presId="urn:microsoft.com/office/officeart/2018/5/layout/IconLeafLabelList"/>
    <dgm:cxn modelId="{F3259036-9C6D-4204-B130-0B3821A3169E}" type="presParOf" srcId="{9007437C-796D-479B-866A-8ADEAAD20628}" destId="{27D753DD-2653-47F0-8C1E-87214C335C62}" srcOrd="2" destOrd="0" presId="urn:microsoft.com/office/officeart/2018/5/layout/IconLeafLabelList"/>
    <dgm:cxn modelId="{CE00CCC0-D238-4237-BA06-CF777247218B}" type="presParOf" srcId="{9007437C-796D-479B-866A-8ADEAAD20628}" destId="{CCADAAE9-0444-4599-89DE-E46C329267EC}" srcOrd="3" destOrd="0" presId="urn:microsoft.com/office/officeart/2018/5/layout/IconLeafLabelList"/>
    <dgm:cxn modelId="{670B01D6-2046-4917-BE1C-804D188B5A7D}" type="presParOf" srcId="{C263B853-20D8-4FD2-8917-17C7BEC2AC1D}" destId="{ED642272-0027-4809-9D59-D93508830D65}" srcOrd="5" destOrd="0" presId="urn:microsoft.com/office/officeart/2018/5/layout/IconLeafLabelList"/>
    <dgm:cxn modelId="{89811CD0-5C42-44C1-A760-42AE1F8004D8}" type="presParOf" srcId="{C263B853-20D8-4FD2-8917-17C7BEC2AC1D}" destId="{05559BAC-F174-4AF4-B3CA-BC81306C4D61}" srcOrd="6" destOrd="0" presId="urn:microsoft.com/office/officeart/2018/5/layout/IconLeafLabelList"/>
    <dgm:cxn modelId="{C222BEC0-AD6C-48C3-A61F-0C7D67848B92}" type="presParOf" srcId="{05559BAC-F174-4AF4-B3CA-BC81306C4D61}" destId="{FD01343D-9AD4-4E7D-B6BC-495661037A89}" srcOrd="0" destOrd="0" presId="urn:microsoft.com/office/officeart/2018/5/layout/IconLeafLabelList"/>
    <dgm:cxn modelId="{22BC0A25-CDE6-4A98-AEE7-D606D75BEAED}" type="presParOf" srcId="{05559BAC-F174-4AF4-B3CA-BC81306C4D61}" destId="{E5F17D11-DE93-4D0B-B302-581A247E300F}" srcOrd="1" destOrd="0" presId="urn:microsoft.com/office/officeart/2018/5/layout/IconLeafLabelList"/>
    <dgm:cxn modelId="{73C25C84-A868-46B6-A662-81F522952733}" type="presParOf" srcId="{05559BAC-F174-4AF4-B3CA-BC81306C4D61}" destId="{E02A0778-C2D7-41F7-AA15-EC3640B520E6}" srcOrd="2" destOrd="0" presId="urn:microsoft.com/office/officeart/2018/5/layout/IconLeafLabelList"/>
    <dgm:cxn modelId="{25C064E7-B1C9-414E-BA31-5C39F079089E}" type="presParOf" srcId="{05559BAC-F174-4AF4-B3CA-BC81306C4D61}" destId="{5F3759CE-B617-4538-8044-FF4F4A4BC12A}" srcOrd="3" destOrd="0" presId="urn:microsoft.com/office/officeart/2018/5/layout/IconLeafLabelList"/>
    <dgm:cxn modelId="{0CE58BA9-519C-4B09-99C6-4442C17EB611}" type="presParOf" srcId="{C263B853-20D8-4FD2-8917-17C7BEC2AC1D}" destId="{FDFD54FE-1947-41C1-AA99-F0C50EFA55F4}" srcOrd="7" destOrd="0" presId="urn:microsoft.com/office/officeart/2018/5/layout/IconLeafLabelList"/>
    <dgm:cxn modelId="{46B7C387-E20A-4665-9B64-BAFE6B559FF5}" type="presParOf" srcId="{C263B853-20D8-4FD2-8917-17C7BEC2AC1D}" destId="{C6FDB4DF-BB1C-4793-B366-CD2BBB2EDB64}" srcOrd="8" destOrd="0" presId="urn:microsoft.com/office/officeart/2018/5/layout/IconLeafLabelList"/>
    <dgm:cxn modelId="{7BAA8D7C-9BFA-43FD-8E3A-00D55A870BC9}" type="presParOf" srcId="{C6FDB4DF-BB1C-4793-B366-CD2BBB2EDB64}" destId="{B68B8DD7-A6E6-49BB-A9C0-883198B49B29}" srcOrd="0" destOrd="0" presId="urn:microsoft.com/office/officeart/2018/5/layout/IconLeafLabelList"/>
    <dgm:cxn modelId="{B162DBFF-DC34-44A4-84BB-10FDFE4E2695}" type="presParOf" srcId="{C6FDB4DF-BB1C-4793-B366-CD2BBB2EDB64}" destId="{A0017F0E-B738-4AF4-B7B7-EFB070EA96C6}" srcOrd="1" destOrd="0" presId="urn:microsoft.com/office/officeart/2018/5/layout/IconLeafLabelList"/>
    <dgm:cxn modelId="{6591D0F8-8248-4D41-A7B5-6E43B0664A10}" type="presParOf" srcId="{C6FDB4DF-BB1C-4793-B366-CD2BBB2EDB64}" destId="{1D937CA5-02AA-489C-88BE-F1E17F047720}" srcOrd="2" destOrd="0" presId="urn:microsoft.com/office/officeart/2018/5/layout/IconLeafLabelList"/>
    <dgm:cxn modelId="{4B5AABE3-52E9-499A-A9E5-7E318FC8C4F3}" type="presParOf" srcId="{C6FDB4DF-BB1C-4793-B366-CD2BBB2EDB64}" destId="{79102B39-3DF9-45C0-8415-F4B85C330037}" srcOrd="3" destOrd="0" presId="urn:microsoft.com/office/officeart/2018/5/layout/IconLeafLabelList"/>
    <dgm:cxn modelId="{67C81EDF-91EF-4F44-A531-A454A93273F1}" type="presParOf" srcId="{C263B853-20D8-4FD2-8917-17C7BEC2AC1D}" destId="{744BF70D-96DD-429E-BCA8-3F08A486B1ED}" srcOrd="9" destOrd="0" presId="urn:microsoft.com/office/officeart/2018/5/layout/IconLeafLabelList"/>
    <dgm:cxn modelId="{A4F9114E-157F-489F-B09E-63870157ADD3}" type="presParOf" srcId="{C263B853-20D8-4FD2-8917-17C7BEC2AC1D}" destId="{E26D46B4-A23F-4872-9085-3D51646A34EF}" srcOrd="10" destOrd="0" presId="urn:microsoft.com/office/officeart/2018/5/layout/IconLeafLabelList"/>
    <dgm:cxn modelId="{F111CB07-2368-4F7D-8AE2-31D6BAB3D5E7}" type="presParOf" srcId="{E26D46B4-A23F-4872-9085-3D51646A34EF}" destId="{17557332-50B9-4875-AFF2-C8ABACCDF0F5}" srcOrd="0" destOrd="0" presId="urn:microsoft.com/office/officeart/2018/5/layout/IconLeafLabelList"/>
    <dgm:cxn modelId="{B561961F-B0CF-4C29-97B4-B5C223D33012}" type="presParOf" srcId="{E26D46B4-A23F-4872-9085-3D51646A34EF}" destId="{645EE0F3-66EF-45FA-BB1A-32434AFE7673}" srcOrd="1" destOrd="0" presId="urn:microsoft.com/office/officeart/2018/5/layout/IconLeafLabelList"/>
    <dgm:cxn modelId="{A26F9CD3-BE40-44F5-8374-C1D34325D020}" type="presParOf" srcId="{E26D46B4-A23F-4872-9085-3D51646A34EF}" destId="{6FB30C66-5332-4A4A-9F5C-FAC5407170C7}" srcOrd="2" destOrd="0" presId="urn:microsoft.com/office/officeart/2018/5/layout/IconLeafLabelList"/>
    <dgm:cxn modelId="{0B5982A9-8882-473B-90FE-6C6CB18B14AC}" type="presParOf" srcId="{E26D46B4-A23F-4872-9085-3D51646A34EF}" destId="{D641CDEE-8BF6-44C8-AB65-23D87EC86293}" srcOrd="3" destOrd="0" presId="urn:microsoft.com/office/officeart/2018/5/layout/IconLeafLabelList"/>
    <dgm:cxn modelId="{E944CF04-E630-4CB0-AB7B-5FF150D4168E}" type="presParOf" srcId="{C263B853-20D8-4FD2-8917-17C7BEC2AC1D}" destId="{B6EB2E8C-865A-407C-9F8C-7CED21CE18F6}" srcOrd="11" destOrd="0" presId="urn:microsoft.com/office/officeart/2018/5/layout/IconLeafLabelList"/>
    <dgm:cxn modelId="{DA725E23-CB05-4027-83D1-9605C0AAD52A}" type="presParOf" srcId="{C263B853-20D8-4FD2-8917-17C7BEC2AC1D}" destId="{56CACD41-FA47-4D42-8643-3ACF7E173D0A}" srcOrd="12" destOrd="0" presId="urn:microsoft.com/office/officeart/2018/5/layout/IconLeafLabelList"/>
    <dgm:cxn modelId="{E8B08A02-D807-48FC-B898-DD1F41B19C03}" type="presParOf" srcId="{56CACD41-FA47-4D42-8643-3ACF7E173D0A}" destId="{8D9D8591-0252-46E6-AB0C-546D063046D7}" srcOrd="0" destOrd="0" presId="urn:microsoft.com/office/officeart/2018/5/layout/IconLeafLabelList"/>
    <dgm:cxn modelId="{C055BCF8-AC9A-49AD-B6AF-ADE964BBC0F9}" type="presParOf" srcId="{56CACD41-FA47-4D42-8643-3ACF7E173D0A}" destId="{349E44C8-3C9B-49FF-83BB-8FC87EDAD33E}" srcOrd="1" destOrd="0" presId="urn:microsoft.com/office/officeart/2018/5/layout/IconLeafLabelList"/>
    <dgm:cxn modelId="{B4E0F833-A7D4-4675-B152-6ED5FAE80F5F}" type="presParOf" srcId="{56CACD41-FA47-4D42-8643-3ACF7E173D0A}" destId="{2D7A3FB2-D21B-41E2-AE1A-9CF513108BDA}" srcOrd="2" destOrd="0" presId="urn:microsoft.com/office/officeart/2018/5/layout/IconLeafLabelList"/>
    <dgm:cxn modelId="{9E83B9D0-DF16-4F7E-BD58-9E2ECF7899B9}" type="presParOf" srcId="{56CACD41-FA47-4D42-8643-3ACF7E173D0A}" destId="{9568B142-A96C-4EE8-B40A-24BD0EB5212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B559F-F0A7-4B09-A361-9B05CC14F1E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D039BD-BE4D-40DF-9605-0FAD9F411B84}">
      <dgm:prSet/>
      <dgm:spPr/>
      <dgm:t>
        <a:bodyPr/>
        <a:lstStyle/>
        <a:p>
          <a:r>
            <a:rPr lang="en-US" b="1"/>
            <a:t>Team Leader Name:  Vishal pal                                                                          Btech- CSE            			2nd year</a:t>
          </a:r>
          <a:endParaRPr lang="en-US"/>
        </a:p>
      </dgm:t>
    </dgm:pt>
    <dgm:pt modelId="{833A03D5-370D-44CA-807B-760F5A1F478A}" type="parTrans" cxnId="{9C7DAC92-C37C-44AB-A299-C0CA6E8E9A99}">
      <dgm:prSet/>
      <dgm:spPr/>
      <dgm:t>
        <a:bodyPr/>
        <a:lstStyle/>
        <a:p>
          <a:endParaRPr lang="en-US"/>
        </a:p>
      </dgm:t>
    </dgm:pt>
    <dgm:pt modelId="{6844E021-35ED-49E5-BA65-62FF13411C35}" type="sibTrans" cxnId="{9C7DAC92-C37C-44AB-A299-C0CA6E8E9A99}">
      <dgm:prSet/>
      <dgm:spPr/>
      <dgm:t>
        <a:bodyPr/>
        <a:lstStyle/>
        <a:p>
          <a:endParaRPr lang="en-US"/>
        </a:p>
      </dgm:t>
    </dgm:pt>
    <dgm:pt modelId="{D67637AF-EBD0-4B79-8556-D90FAFE90AF2}">
      <dgm:prSet/>
      <dgm:spPr/>
      <dgm:t>
        <a:bodyPr/>
        <a:lstStyle/>
        <a:p>
          <a:r>
            <a:rPr lang="en-US"/>
            <a:t>Btech		                                                               	Stream ( CSE ):			Year (II): </a:t>
          </a:r>
        </a:p>
      </dgm:t>
    </dgm:pt>
    <dgm:pt modelId="{FA7D3813-F426-48DB-B18C-85BF9ED4FF48}" type="parTrans" cxnId="{3C179D41-1302-4B43-BEFF-736CE157FE3E}">
      <dgm:prSet/>
      <dgm:spPr/>
      <dgm:t>
        <a:bodyPr/>
        <a:lstStyle/>
        <a:p>
          <a:endParaRPr lang="en-US"/>
        </a:p>
      </dgm:t>
    </dgm:pt>
    <dgm:pt modelId="{51B01FFB-D9E2-4482-A9D6-46C68DCCC26E}" type="sibTrans" cxnId="{3C179D41-1302-4B43-BEFF-736CE157FE3E}">
      <dgm:prSet/>
      <dgm:spPr/>
      <dgm:t>
        <a:bodyPr/>
        <a:lstStyle/>
        <a:p>
          <a:endParaRPr lang="en-US"/>
        </a:p>
      </dgm:t>
    </dgm:pt>
    <dgm:pt modelId="{DD301CB3-1D54-4F9A-B474-736264F1CF6A}">
      <dgm:prSet/>
      <dgm:spPr/>
      <dgm:t>
        <a:bodyPr/>
        <a:lstStyle/>
        <a:p>
          <a:r>
            <a:rPr lang="en-US" b="1"/>
            <a:t>Team Member 1 Name:  Vadapalli Kausik Varma                                    Btech- CSE            			2nd year</a:t>
          </a:r>
          <a:endParaRPr lang="en-US"/>
        </a:p>
      </dgm:t>
    </dgm:pt>
    <dgm:pt modelId="{1CEC3138-BCF5-46D7-939C-54AEE1FE22BD}" type="parTrans" cxnId="{42305512-9705-443E-82FB-1F2F2F90AD76}">
      <dgm:prSet/>
      <dgm:spPr/>
      <dgm:t>
        <a:bodyPr/>
        <a:lstStyle/>
        <a:p>
          <a:endParaRPr lang="en-US"/>
        </a:p>
      </dgm:t>
    </dgm:pt>
    <dgm:pt modelId="{6A35F5AB-6CC3-4C64-99A2-BD22167EBA69}" type="sibTrans" cxnId="{42305512-9705-443E-82FB-1F2F2F90AD76}">
      <dgm:prSet/>
      <dgm:spPr/>
      <dgm:t>
        <a:bodyPr/>
        <a:lstStyle/>
        <a:p>
          <a:endParaRPr lang="en-US"/>
        </a:p>
      </dgm:t>
    </dgm:pt>
    <dgm:pt modelId="{AF0596DD-7B01-4743-91C5-7056D48CE4DD}">
      <dgm:prSet/>
      <dgm:spPr/>
      <dgm:t>
        <a:bodyPr/>
        <a:lstStyle/>
        <a:p>
          <a:r>
            <a:rPr lang="en-US"/>
            <a:t>Btech		                                                               	Stream ( CSE ):			Year (II): </a:t>
          </a:r>
        </a:p>
      </dgm:t>
    </dgm:pt>
    <dgm:pt modelId="{2EB952E9-BA9B-4881-ACB7-4C72CC9FF489}" type="parTrans" cxnId="{6AA1C65F-3E10-4AA3-AB31-1245BF6BF557}">
      <dgm:prSet/>
      <dgm:spPr/>
      <dgm:t>
        <a:bodyPr/>
        <a:lstStyle/>
        <a:p>
          <a:endParaRPr lang="en-US"/>
        </a:p>
      </dgm:t>
    </dgm:pt>
    <dgm:pt modelId="{6B2338CD-CF35-4859-83EA-9CE512BB5224}" type="sibTrans" cxnId="{6AA1C65F-3E10-4AA3-AB31-1245BF6BF557}">
      <dgm:prSet/>
      <dgm:spPr/>
      <dgm:t>
        <a:bodyPr/>
        <a:lstStyle/>
        <a:p>
          <a:endParaRPr lang="en-US"/>
        </a:p>
      </dgm:t>
    </dgm:pt>
    <dgm:pt modelId="{4B998BE4-D803-4729-A68A-4C5B58EEB4EB}">
      <dgm:prSet/>
      <dgm:spPr/>
      <dgm:t>
        <a:bodyPr/>
        <a:lstStyle/>
        <a:p>
          <a:r>
            <a:rPr lang="en-US" b="1"/>
            <a:t>Team Member 2 Name:  Gaurav Ratra                                                           Btech- CSE            			2nd year</a:t>
          </a:r>
          <a:endParaRPr lang="en-US"/>
        </a:p>
      </dgm:t>
    </dgm:pt>
    <dgm:pt modelId="{E7088ECE-C8CE-4689-BF1B-DDF9488824B6}" type="parTrans" cxnId="{C7F04E89-297E-40E6-8417-ACEDCA6E3E4F}">
      <dgm:prSet/>
      <dgm:spPr/>
      <dgm:t>
        <a:bodyPr/>
        <a:lstStyle/>
        <a:p>
          <a:endParaRPr lang="en-US"/>
        </a:p>
      </dgm:t>
    </dgm:pt>
    <dgm:pt modelId="{BF8C886D-A5AB-426B-AE7D-3EC1D5E53B97}" type="sibTrans" cxnId="{C7F04E89-297E-40E6-8417-ACEDCA6E3E4F}">
      <dgm:prSet/>
      <dgm:spPr/>
      <dgm:t>
        <a:bodyPr/>
        <a:lstStyle/>
        <a:p>
          <a:endParaRPr lang="en-US"/>
        </a:p>
      </dgm:t>
    </dgm:pt>
    <dgm:pt modelId="{AD0A61EF-1F85-4B06-B63A-A3785FEC56BA}">
      <dgm:prSet/>
      <dgm:spPr/>
      <dgm:t>
        <a:bodyPr/>
        <a:lstStyle/>
        <a:p>
          <a:r>
            <a:rPr lang="en-US"/>
            <a:t>Btech		                                                               	Stream ( CSE ):			Year (II): </a:t>
          </a:r>
        </a:p>
      </dgm:t>
    </dgm:pt>
    <dgm:pt modelId="{169F14F2-BBFD-4A7A-AC78-20BAEEB0F66D}" type="parTrans" cxnId="{99AF0C5E-C8EB-4B5B-A0ED-CCBB44188BB9}">
      <dgm:prSet/>
      <dgm:spPr/>
      <dgm:t>
        <a:bodyPr/>
        <a:lstStyle/>
        <a:p>
          <a:endParaRPr lang="en-US"/>
        </a:p>
      </dgm:t>
    </dgm:pt>
    <dgm:pt modelId="{5001C2AA-2748-403A-9D2A-1C71DEEB1A2C}" type="sibTrans" cxnId="{99AF0C5E-C8EB-4B5B-A0ED-CCBB44188BB9}">
      <dgm:prSet/>
      <dgm:spPr/>
      <dgm:t>
        <a:bodyPr/>
        <a:lstStyle/>
        <a:p>
          <a:endParaRPr lang="en-US"/>
        </a:p>
      </dgm:t>
    </dgm:pt>
    <dgm:pt modelId="{51C1279A-B143-4ED7-AEBF-ACE9A46E0BE0}" type="pres">
      <dgm:prSet presAssocID="{A33B559F-F0A7-4B09-A361-9B05CC14F1EB}" presName="vert0" presStyleCnt="0">
        <dgm:presLayoutVars>
          <dgm:dir/>
          <dgm:animOne val="branch"/>
          <dgm:animLvl val="lvl"/>
        </dgm:presLayoutVars>
      </dgm:prSet>
      <dgm:spPr/>
    </dgm:pt>
    <dgm:pt modelId="{6C9282FA-D43D-4AC5-A9EB-A784B1EA18AF}" type="pres">
      <dgm:prSet presAssocID="{F6D039BD-BE4D-40DF-9605-0FAD9F411B84}" presName="thickLine" presStyleLbl="alignNode1" presStyleIdx="0" presStyleCnt="6"/>
      <dgm:spPr/>
    </dgm:pt>
    <dgm:pt modelId="{04D62B8A-ED2B-463D-AFDB-3B9C1B47F3E9}" type="pres">
      <dgm:prSet presAssocID="{F6D039BD-BE4D-40DF-9605-0FAD9F411B84}" presName="horz1" presStyleCnt="0"/>
      <dgm:spPr/>
    </dgm:pt>
    <dgm:pt modelId="{21EDAEB8-A658-486A-9918-F4D3079C8269}" type="pres">
      <dgm:prSet presAssocID="{F6D039BD-BE4D-40DF-9605-0FAD9F411B84}" presName="tx1" presStyleLbl="revTx" presStyleIdx="0" presStyleCnt="6"/>
      <dgm:spPr/>
    </dgm:pt>
    <dgm:pt modelId="{575A7BFE-F226-4FDC-AC1B-641F83E200FC}" type="pres">
      <dgm:prSet presAssocID="{F6D039BD-BE4D-40DF-9605-0FAD9F411B84}" presName="vert1" presStyleCnt="0"/>
      <dgm:spPr/>
    </dgm:pt>
    <dgm:pt modelId="{6E7BE4D9-C878-4B09-93A5-4EBF8149BC7F}" type="pres">
      <dgm:prSet presAssocID="{D67637AF-EBD0-4B79-8556-D90FAFE90AF2}" presName="thickLine" presStyleLbl="alignNode1" presStyleIdx="1" presStyleCnt="6"/>
      <dgm:spPr/>
    </dgm:pt>
    <dgm:pt modelId="{9E379CDE-DC78-4D93-ABEE-1654CD089A0A}" type="pres">
      <dgm:prSet presAssocID="{D67637AF-EBD0-4B79-8556-D90FAFE90AF2}" presName="horz1" presStyleCnt="0"/>
      <dgm:spPr/>
    </dgm:pt>
    <dgm:pt modelId="{83D0DF02-B069-45A5-9AAA-1FB53EB136BA}" type="pres">
      <dgm:prSet presAssocID="{D67637AF-EBD0-4B79-8556-D90FAFE90AF2}" presName="tx1" presStyleLbl="revTx" presStyleIdx="1" presStyleCnt="6"/>
      <dgm:spPr/>
    </dgm:pt>
    <dgm:pt modelId="{F65613E3-A32B-4124-88CD-2C5313A52C6F}" type="pres">
      <dgm:prSet presAssocID="{D67637AF-EBD0-4B79-8556-D90FAFE90AF2}" presName="vert1" presStyleCnt="0"/>
      <dgm:spPr/>
    </dgm:pt>
    <dgm:pt modelId="{8E04DADE-1AD9-4D5A-9F0C-1634ADBA95F8}" type="pres">
      <dgm:prSet presAssocID="{DD301CB3-1D54-4F9A-B474-736264F1CF6A}" presName="thickLine" presStyleLbl="alignNode1" presStyleIdx="2" presStyleCnt="6"/>
      <dgm:spPr/>
    </dgm:pt>
    <dgm:pt modelId="{2AECAC88-F40E-463F-A7CD-223E27859BA6}" type="pres">
      <dgm:prSet presAssocID="{DD301CB3-1D54-4F9A-B474-736264F1CF6A}" presName="horz1" presStyleCnt="0"/>
      <dgm:spPr/>
    </dgm:pt>
    <dgm:pt modelId="{6179B087-E9B7-4E22-A3D1-2FB4F73017DB}" type="pres">
      <dgm:prSet presAssocID="{DD301CB3-1D54-4F9A-B474-736264F1CF6A}" presName="tx1" presStyleLbl="revTx" presStyleIdx="2" presStyleCnt="6"/>
      <dgm:spPr/>
    </dgm:pt>
    <dgm:pt modelId="{C6CA2F90-151F-4088-AD91-77102BB85726}" type="pres">
      <dgm:prSet presAssocID="{DD301CB3-1D54-4F9A-B474-736264F1CF6A}" presName="vert1" presStyleCnt="0"/>
      <dgm:spPr/>
    </dgm:pt>
    <dgm:pt modelId="{9591EBC1-F1D1-4A43-BBFD-0164A4F45389}" type="pres">
      <dgm:prSet presAssocID="{AF0596DD-7B01-4743-91C5-7056D48CE4DD}" presName="thickLine" presStyleLbl="alignNode1" presStyleIdx="3" presStyleCnt="6"/>
      <dgm:spPr/>
    </dgm:pt>
    <dgm:pt modelId="{8262C0D9-FD1C-4776-8436-33844674DABE}" type="pres">
      <dgm:prSet presAssocID="{AF0596DD-7B01-4743-91C5-7056D48CE4DD}" presName="horz1" presStyleCnt="0"/>
      <dgm:spPr/>
    </dgm:pt>
    <dgm:pt modelId="{168F1220-D495-496B-9E07-EC85B87464F7}" type="pres">
      <dgm:prSet presAssocID="{AF0596DD-7B01-4743-91C5-7056D48CE4DD}" presName="tx1" presStyleLbl="revTx" presStyleIdx="3" presStyleCnt="6"/>
      <dgm:spPr/>
    </dgm:pt>
    <dgm:pt modelId="{CE25F004-0D13-4603-AF83-6378D44AA188}" type="pres">
      <dgm:prSet presAssocID="{AF0596DD-7B01-4743-91C5-7056D48CE4DD}" presName="vert1" presStyleCnt="0"/>
      <dgm:spPr/>
    </dgm:pt>
    <dgm:pt modelId="{DEDD53DD-5839-4DB9-8A71-68E543AF4B5B}" type="pres">
      <dgm:prSet presAssocID="{4B998BE4-D803-4729-A68A-4C5B58EEB4EB}" presName="thickLine" presStyleLbl="alignNode1" presStyleIdx="4" presStyleCnt="6"/>
      <dgm:spPr/>
    </dgm:pt>
    <dgm:pt modelId="{30D497C1-98C8-4904-89B1-CFED955EEF3C}" type="pres">
      <dgm:prSet presAssocID="{4B998BE4-D803-4729-A68A-4C5B58EEB4EB}" presName="horz1" presStyleCnt="0"/>
      <dgm:spPr/>
    </dgm:pt>
    <dgm:pt modelId="{C89C8CDA-A111-444E-90D4-4A3AC705D732}" type="pres">
      <dgm:prSet presAssocID="{4B998BE4-D803-4729-A68A-4C5B58EEB4EB}" presName="tx1" presStyleLbl="revTx" presStyleIdx="4" presStyleCnt="6"/>
      <dgm:spPr/>
    </dgm:pt>
    <dgm:pt modelId="{5192FFF8-4DAA-402A-B63F-650C90F97FDE}" type="pres">
      <dgm:prSet presAssocID="{4B998BE4-D803-4729-A68A-4C5B58EEB4EB}" presName="vert1" presStyleCnt="0"/>
      <dgm:spPr/>
    </dgm:pt>
    <dgm:pt modelId="{7CA1FC1A-441E-4588-B747-2F025ED8F9CE}" type="pres">
      <dgm:prSet presAssocID="{AD0A61EF-1F85-4B06-B63A-A3785FEC56BA}" presName="thickLine" presStyleLbl="alignNode1" presStyleIdx="5" presStyleCnt="6"/>
      <dgm:spPr/>
    </dgm:pt>
    <dgm:pt modelId="{5E1FCC5D-9610-489F-995E-6CF93B43A971}" type="pres">
      <dgm:prSet presAssocID="{AD0A61EF-1F85-4B06-B63A-A3785FEC56BA}" presName="horz1" presStyleCnt="0"/>
      <dgm:spPr/>
    </dgm:pt>
    <dgm:pt modelId="{E81B5BB5-9CCB-4575-B682-D38789490C04}" type="pres">
      <dgm:prSet presAssocID="{AD0A61EF-1F85-4B06-B63A-A3785FEC56BA}" presName="tx1" presStyleLbl="revTx" presStyleIdx="5" presStyleCnt="6"/>
      <dgm:spPr/>
    </dgm:pt>
    <dgm:pt modelId="{D04D283B-E125-4FA3-A403-C522E1D56EE3}" type="pres">
      <dgm:prSet presAssocID="{AD0A61EF-1F85-4B06-B63A-A3785FEC56BA}" presName="vert1" presStyleCnt="0"/>
      <dgm:spPr/>
    </dgm:pt>
  </dgm:ptLst>
  <dgm:cxnLst>
    <dgm:cxn modelId="{84792509-B948-486A-A038-ED90B70A7022}" type="presOf" srcId="{DD301CB3-1D54-4F9A-B474-736264F1CF6A}" destId="{6179B087-E9B7-4E22-A3D1-2FB4F73017DB}" srcOrd="0" destOrd="0" presId="urn:microsoft.com/office/officeart/2008/layout/LinedList"/>
    <dgm:cxn modelId="{42305512-9705-443E-82FB-1F2F2F90AD76}" srcId="{A33B559F-F0A7-4B09-A361-9B05CC14F1EB}" destId="{DD301CB3-1D54-4F9A-B474-736264F1CF6A}" srcOrd="2" destOrd="0" parTransId="{1CEC3138-BCF5-46D7-939C-54AEE1FE22BD}" sibTransId="{6A35F5AB-6CC3-4C64-99A2-BD22167EBA69}"/>
    <dgm:cxn modelId="{60C0621C-F456-4768-AA3B-6090D8B980B0}" type="presOf" srcId="{F6D039BD-BE4D-40DF-9605-0FAD9F411B84}" destId="{21EDAEB8-A658-486A-9918-F4D3079C8269}" srcOrd="0" destOrd="0" presId="urn:microsoft.com/office/officeart/2008/layout/LinedList"/>
    <dgm:cxn modelId="{99AF0C5E-C8EB-4B5B-A0ED-CCBB44188BB9}" srcId="{A33B559F-F0A7-4B09-A361-9B05CC14F1EB}" destId="{AD0A61EF-1F85-4B06-B63A-A3785FEC56BA}" srcOrd="5" destOrd="0" parTransId="{169F14F2-BBFD-4A7A-AC78-20BAEEB0F66D}" sibTransId="{5001C2AA-2748-403A-9D2A-1C71DEEB1A2C}"/>
    <dgm:cxn modelId="{6AA1C65F-3E10-4AA3-AB31-1245BF6BF557}" srcId="{A33B559F-F0A7-4B09-A361-9B05CC14F1EB}" destId="{AF0596DD-7B01-4743-91C5-7056D48CE4DD}" srcOrd="3" destOrd="0" parTransId="{2EB952E9-BA9B-4881-ACB7-4C72CC9FF489}" sibTransId="{6B2338CD-CF35-4859-83EA-9CE512BB5224}"/>
    <dgm:cxn modelId="{3C179D41-1302-4B43-BEFF-736CE157FE3E}" srcId="{A33B559F-F0A7-4B09-A361-9B05CC14F1EB}" destId="{D67637AF-EBD0-4B79-8556-D90FAFE90AF2}" srcOrd="1" destOrd="0" parTransId="{FA7D3813-F426-48DB-B18C-85BF9ED4FF48}" sibTransId="{51B01FFB-D9E2-4482-A9D6-46C68DCCC26E}"/>
    <dgm:cxn modelId="{D247654C-81C7-43A7-A298-B06FC1B95833}" type="presOf" srcId="{AF0596DD-7B01-4743-91C5-7056D48CE4DD}" destId="{168F1220-D495-496B-9E07-EC85B87464F7}" srcOrd="0" destOrd="0" presId="urn:microsoft.com/office/officeart/2008/layout/LinedList"/>
    <dgm:cxn modelId="{5BD82E85-6D71-41A9-BCA1-47387AB51652}" type="presOf" srcId="{AD0A61EF-1F85-4B06-B63A-A3785FEC56BA}" destId="{E81B5BB5-9CCB-4575-B682-D38789490C04}" srcOrd="0" destOrd="0" presId="urn:microsoft.com/office/officeart/2008/layout/LinedList"/>
    <dgm:cxn modelId="{C7F04E89-297E-40E6-8417-ACEDCA6E3E4F}" srcId="{A33B559F-F0A7-4B09-A361-9B05CC14F1EB}" destId="{4B998BE4-D803-4729-A68A-4C5B58EEB4EB}" srcOrd="4" destOrd="0" parTransId="{E7088ECE-C8CE-4689-BF1B-DDF9488824B6}" sibTransId="{BF8C886D-A5AB-426B-AE7D-3EC1D5E53B97}"/>
    <dgm:cxn modelId="{9C7DAC92-C37C-44AB-A299-C0CA6E8E9A99}" srcId="{A33B559F-F0A7-4B09-A361-9B05CC14F1EB}" destId="{F6D039BD-BE4D-40DF-9605-0FAD9F411B84}" srcOrd="0" destOrd="0" parTransId="{833A03D5-370D-44CA-807B-760F5A1F478A}" sibTransId="{6844E021-35ED-49E5-BA65-62FF13411C35}"/>
    <dgm:cxn modelId="{8F1734A3-C7BA-4C22-B173-7CD1231FF544}" type="presOf" srcId="{A33B559F-F0A7-4B09-A361-9B05CC14F1EB}" destId="{51C1279A-B143-4ED7-AEBF-ACE9A46E0BE0}" srcOrd="0" destOrd="0" presId="urn:microsoft.com/office/officeart/2008/layout/LinedList"/>
    <dgm:cxn modelId="{D2BC3DB2-F7B3-49DE-B46E-2AFB18EEEAA6}" type="presOf" srcId="{D67637AF-EBD0-4B79-8556-D90FAFE90AF2}" destId="{83D0DF02-B069-45A5-9AAA-1FB53EB136BA}" srcOrd="0" destOrd="0" presId="urn:microsoft.com/office/officeart/2008/layout/LinedList"/>
    <dgm:cxn modelId="{7398C1E1-53F8-4E82-B57A-F2FE3E38D94F}" type="presOf" srcId="{4B998BE4-D803-4729-A68A-4C5B58EEB4EB}" destId="{C89C8CDA-A111-444E-90D4-4A3AC705D732}" srcOrd="0" destOrd="0" presId="urn:microsoft.com/office/officeart/2008/layout/LinedList"/>
    <dgm:cxn modelId="{9D3EC922-D56B-48F2-9B0F-439DE0022A06}" type="presParOf" srcId="{51C1279A-B143-4ED7-AEBF-ACE9A46E0BE0}" destId="{6C9282FA-D43D-4AC5-A9EB-A784B1EA18AF}" srcOrd="0" destOrd="0" presId="urn:microsoft.com/office/officeart/2008/layout/LinedList"/>
    <dgm:cxn modelId="{9EE6E3E5-02AC-4216-89A2-CD7E6E4B9347}" type="presParOf" srcId="{51C1279A-B143-4ED7-AEBF-ACE9A46E0BE0}" destId="{04D62B8A-ED2B-463D-AFDB-3B9C1B47F3E9}" srcOrd="1" destOrd="0" presId="urn:microsoft.com/office/officeart/2008/layout/LinedList"/>
    <dgm:cxn modelId="{0700CCE6-E0BA-4DAF-8B88-B4414046303C}" type="presParOf" srcId="{04D62B8A-ED2B-463D-AFDB-3B9C1B47F3E9}" destId="{21EDAEB8-A658-486A-9918-F4D3079C8269}" srcOrd="0" destOrd="0" presId="urn:microsoft.com/office/officeart/2008/layout/LinedList"/>
    <dgm:cxn modelId="{30F07CB0-BA79-4BE7-A173-BE6BC7EDC040}" type="presParOf" srcId="{04D62B8A-ED2B-463D-AFDB-3B9C1B47F3E9}" destId="{575A7BFE-F226-4FDC-AC1B-641F83E200FC}" srcOrd="1" destOrd="0" presId="urn:microsoft.com/office/officeart/2008/layout/LinedList"/>
    <dgm:cxn modelId="{C5920A6C-4B8C-4120-B704-9A5E5780CE63}" type="presParOf" srcId="{51C1279A-B143-4ED7-AEBF-ACE9A46E0BE0}" destId="{6E7BE4D9-C878-4B09-93A5-4EBF8149BC7F}" srcOrd="2" destOrd="0" presId="urn:microsoft.com/office/officeart/2008/layout/LinedList"/>
    <dgm:cxn modelId="{F4E87D5D-8825-4650-87FA-944C471DDA82}" type="presParOf" srcId="{51C1279A-B143-4ED7-AEBF-ACE9A46E0BE0}" destId="{9E379CDE-DC78-4D93-ABEE-1654CD089A0A}" srcOrd="3" destOrd="0" presId="urn:microsoft.com/office/officeart/2008/layout/LinedList"/>
    <dgm:cxn modelId="{6EBCC21F-E479-405B-9E99-CDA791DD1F1C}" type="presParOf" srcId="{9E379CDE-DC78-4D93-ABEE-1654CD089A0A}" destId="{83D0DF02-B069-45A5-9AAA-1FB53EB136BA}" srcOrd="0" destOrd="0" presId="urn:microsoft.com/office/officeart/2008/layout/LinedList"/>
    <dgm:cxn modelId="{BF29EB81-357F-4DC6-8BFE-97AE1AA2FAD5}" type="presParOf" srcId="{9E379CDE-DC78-4D93-ABEE-1654CD089A0A}" destId="{F65613E3-A32B-4124-88CD-2C5313A52C6F}" srcOrd="1" destOrd="0" presId="urn:microsoft.com/office/officeart/2008/layout/LinedList"/>
    <dgm:cxn modelId="{AAF707B1-1E54-4573-974B-D62D10BE53CA}" type="presParOf" srcId="{51C1279A-B143-4ED7-AEBF-ACE9A46E0BE0}" destId="{8E04DADE-1AD9-4D5A-9F0C-1634ADBA95F8}" srcOrd="4" destOrd="0" presId="urn:microsoft.com/office/officeart/2008/layout/LinedList"/>
    <dgm:cxn modelId="{30844306-F410-477B-A8BC-D3B08ADD6D83}" type="presParOf" srcId="{51C1279A-B143-4ED7-AEBF-ACE9A46E0BE0}" destId="{2AECAC88-F40E-463F-A7CD-223E27859BA6}" srcOrd="5" destOrd="0" presId="urn:microsoft.com/office/officeart/2008/layout/LinedList"/>
    <dgm:cxn modelId="{BF277936-5181-41AD-A120-B1B94376D264}" type="presParOf" srcId="{2AECAC88-F40E-463F-A7CD-223E27859BA6}" destId="{6179B087-E9B7-4E22-A3D1-2FB4F73017DB}" srcOrd="0" destOrd="0" presId="urn:microsoft.com/office/officeart/2008/layout/LinedList"/>
    <dgm:cxn modelId="{2A613CEE-FC0D-49C9-BBF1-5B4443407697}" type="presParOf" srcId="{2AECAC88-F40E-463F-A7CD-223E27859BA6}" destId="{C6CA2F90-151F-4088-AD91-77102BB85726}" srcOrd="1" destOrd="0" presId="urn:microsoft.com/office/officeart/2008/layout/LinedList"/>
    <dgm:cxn modelId="{F30A0E8B-7BC4-4E2D-9A76-D74342A6387D}" type="presParOf" srcId="{51C1279A-B143-4ED7-AEBF-ACE9A46E0BE0}" destId="{9591EBC1-F1D1-4A43-BBFD-0164A4F45389}" srcOrd="6" destOrd="0" presId="urn:microsoft.com/office/officeart/2008/layout/LinedList"/>
    <dgm:cxn modelId="{C2BB0A08-96E8-409A-8821-5B7FCA2D5033}" type="presParOf" srcId="{51C1279A-B143-4ED7-AEBF-ACE9A46E0BE0}" destId="{8262C0D9-FD1C-4776-8436-33844674DABE}" srcOrd="7" destOrd="0" presId="urn:microsoft.com/office/officeart/2008/layout/LinedList"/>
    <dgm:cxn modelId="{86140C62-0C3B-4983-8BCE-C7BB7DC36D64}" type="presParOf" srcId="{8262C0D9-FD1C-4776-8436-33844674DABE}" destId="{168F1220-D495-496B-9E07-EC85B87464F7}" srcOrd="0" destOrd="0" presId="urn:microsoft.com/office/officeart/2008/layout/LinedList"/>
    <dgm:cxn modelId="{8255D8E8-8760-4E1E-9658-47692E4A3695}" type="presParOf" srcId="{8262C0D9-FD1C-4776-8436-33844674DABE}" destId="{CE25F004-0D13-4603-AF83-6378D44AA188}" srcOrd="1" destOrd="0" presId="urn:microsoft.com/office/officeart/2008/layout/LinedList"/>
    <dgm:cxn modelId="{CD2ACE8A-CE2F-49C2-AD7A-F835B123EDB9}" type="presParOf" srcId="{51C1279A-B143-4ED7-AEBF-ACE9A46E0BE0}" destId="{DEDD53DD-5839-4DB9-8A71-68E543AF4B5B}" srcOrd="8" destOrd="0" presId="urn:microsoft.com/office/officeart/2008/layout/LinedList"/>
    <dgm:cxn modelId="{A94E94B2-5A12-4929-9228-123517D5E6BB}" type="presParOf" srcId="{51C1279A-B143-4ED7-AEBF-ACE9A46E0BE0}" destId="{30D497C1-98C8-4904-89B1-CFED955EEF3C}" srcOrd="9" destOrd="0" presId="urn:microsoft.com/office/officeart/2008/layout/LinedList"/>
    <dgm:cxn modelId="{C3C152D8-9BFE-4A2C-A473-554D14128FA2}" type="presParOf" srcId="{30D497C1-98C8-4904-89B1-CFED955EEF3C}" destId="{C89C8CDA-A111-444E-90D4-4A3AC705D732}" srcOrd="0" destOrd="0" presId="urn:microsoft.com/office/officeart/2008/layout/LinedList"/>
    <dgm:cxn modelId="{C9E19EA2-A2BD-47EE-B9F2-6C06575F59A7}" type="presParOf" srcId="{30D497C1-98C8-4904-89B1-CFED955EEF3C}" destId="{5192FFF8-4DAA-402A-B63F-650C90F97FDE}" srcOrd="1" destOrd="0" presId="urn:microsoft.com/office/officeart/2008/layout/LinedList"/>
    <dgm:cxn modelId="{BEF43CA8-4FD6-498B-9EAF-C4C7A0FC15B5}" type="presParOf" srcId="{51C1279A-B143-4ED7-AEBF-ACE9A46E0BE0}" destId="{7CA1FC1A-441E-4588-B747-2F025ED8F9CE}" srcOrd="10" destOrd="0" presId="urn:microsoft.com/office/officeart/2008/layout/LinedList"/>
    <dgm:cxn modelId="{9AA5EC31-9500-43A5-B862-817855A2FAF0}" type="presParOf" srcId="{51C1279A-B143-4ED7-AEBF-ACE9A46E0BE0}" destId="{5E1FCC5D-9610-489F-995E-6CF93B43A971}" srcOrd="11" destOrd="0" presId="urn:microsoft.com/office/officeart/2008/layout/LinedList"/>
    <dgm:cxn modelId="{B1DC9695-B09E-4923-9579-3FFEA22C5497}" type="presParOf" srcId="{5E1FCC5D-9610-489F-995E-6CF93B43A971}" destId="{E81B5BB5-9CCB-4575-B682-D38789490C04}" srcOrd="0" destOrd="0" presId="urn:microsoft.com/office/officeart/2008/layout/LinedList"/>
    <dgm:cxn modelId="{BE69842B-6A4E-4DC4-A311-0E425E850DD3}" type="presParOf" srcId="{5E1FCC5D-9610-489F-995E-6CF93B43A971}" destId="{D04D283B-E125-4FA3-A403-C522E1D56E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AF404-878C-458E-BD1F-39D516F48638}">
      <dsp:nvSpPr>
        <dsp:cNvPr id="0" name=""/>
        <dsp:cNvSpPr/>
      </dsp:nvSpPr>
      <dsp:spPr>
        <a:xfrm>
          <a:off x="938775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789AD-2436-47F7-A208-97354742E883}">
      <dsp:nvSpPr>
        <dsp:cNvPr id="0" name=""/>
        <dsp:cNvSpPr/>
      </dsp:nvSpPr>
      <dsp:spPr>
        <a:xfrm>
          <a:off x="372805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/>
            <a:t>Project Domain </a:t>
          </a:r>
          <a:r>
            <a:rPr lang="en-US" sz="1900" kern="1200"/>
            <a:t>:   Health care</a:t>
          </a:r>
        </a:p>
      </dsp:txBody>
      <dsp:txXfrm>
        <a:off x="372805" y="2111149"/>
        <a:ext cx="2058075" cy="720000"/>
      </dsp:txXfrm>
    </dsp:sp>
    <dsp:sp modelId="{6CE7E79F-F2D4-4145-ADA6-ED5969D27ACC}">
      <dsp:nvSpPr>
        <dsp:cNvPr id="0" name=""/>
        <dsp:cNvSpPr/>
      </dsp:nvSpPr>
      <dsp:spPr>
        <a:xfrm>
          <a:off x="3357014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F96B6-59C7-45B9-BB37-B78D36A95411}">
      <dsp:nvSpPr>
        <dsp:cNvPr id="0" name=""/>
        <dsp:cNvSpPr/>
      </dsp:nvSpPr>
      <dsp:spPr>
        <a:xfrm>
          <a:off x="2791043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/>
            <a:t>Theme Name </a:t>
          </a:r>
          <a:r>
            <a:rPr lang="en-US" sz="1900" kern="1200"/>
            <a:t>:      Disease Prediction</a:t>
          </a:r>
        </a:p>
      </dsp:txBody>
      <dsp:txXfrm>
        <a:off x="2791043" y="2111149"/>
        <a:ext cx="2058075" cy="720000"/>
      </dsp:txXfrm>
    </dsp:sp>
    <dsp:sp modelId="{3EBDE183-D703-46D2-AC22-EEFA18217DAE}">
      <dsp:nvSpPr>
        <dsp:cNvPr id="0" name=""/>
        <dsp:cNvSpPr/>
      </dsp:nvSpPr>
      <dsp:spPr>
        <a:xfrm>
          <a:off x="5775252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DD59A-B213-4656-A42C-162340E86EC4}">
      <dsp:nvSpPr>
        <dsp:cNvPr id="0" name=""/>
        <dsp:cNvSpPr/>
      </dsp:nvSpPr>
      <dsp:spPr>
        <a:xfrm>
          <a:off x="5209281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/>
            <a:t>Team Leader Name </a:t>
          </a:r>
          <a:r>
            <a:rPr lang="en-US" sz="1900" kern="1200"/>
            <a:t>:   Vishal pal</a:t>
          </a:r>
        </a:p>
      </dsp:txBody>
      <dsp:txXfrm>
        <a:off x="5209281" y="2111149"/>
        <a:ext cx="2058075" cy="720000"/>
      </dsp:txXfrm>
    </dsp:sp>
    <dsp:sp modelId="{B5EDAFD7-D2B2-4B46-ABEF-6DE660CA166C}">
      <dsp:nvSpPr>
        <dsp:cNvPr id="0" name=""/>
        <dsp:cNvSpPr/>
      </dsp:nvSpPr>
      <dsp:spPr>
        <a:xfrm>
          <a:off x="8193490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0B44E-A140-4621-B7A8-62C9FC5140EC}">
      <dsp:nvSpPr>
        <dsp:cNvPr id="0" name=""/>
        <dsp:cNvSpPr/>
      </dsp:nvSpPr>
      <dsp:spPr>
        <a:xfrm>
          <a:off x="7627519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u="sng" kern="1200"/>
            <a:t>Institute Name </a:t>
          </a:r>
          <a:r>
            <a:rPr lang="en-US" sz="1900" kern="1200"/>
            <a:t>:    Bennett University</a:t>
          </a:r>
        </a:p>
      </dsp:txBody>
      <dsp:txXfrm>
        <a:off x="7627519" y="2111149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A0D64-E861-413D-AF05-EAF157B2B132}">
      <dsp:nvSpPr>
        <dsp:cNvPr id="0" name=""/>
        <dsp:cNvSpPr/>
      </dsp:nvSpPr>
      <dsp:spPr>
        <a:xfrm>
          <a:off x="404043" y="905686"/>
          <a:ext cx="658125" cy="65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7666C-BEEA-4F93-A681-41CFA10BC1C6}">
      <dsp:nvSpPr>
        <dsp:cNvPr id="0" name=""/>
        <dsp:cNvSpPr/>
      </dsp:nvSpPr>
      <dsp:spPr>
        <a:xfrm>
          <a:off x="1856" y="1851019"/>
          <a:ext cx="1462500" cy="96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1. Quick Symptom-Based Risk Assessment:</a:t>
          </a:r>
          <a:endParaRPr lang="en-US" sz="1100" kern="1200" dirty="0"/>
        </a:p>
      </dsp:txBody>
      <dsp:txXfrm>
        <a:off x="1856" y="1851019"/>
        <a:ext cx="1462500" cy="968906"/>
      </dsp:txXfrm>
    </dsp:sp>
    <dsp:sp modelId="{46930B6D-AE4C-4C67-91F5-E74ECF0BA36C}">
      <dsp:nvSpPr>
        <dsp:cNvPr id="0" name=""/>
        <dsp:cNvSpPr/>
      </dsp:nvSpPr>
      <dsp:spPr>
        <a:xfrm>
          <a:off x="2122481" y="905686"/>
          <a:ext cx="658125" cy="65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B5BE1-6CE9-4C23-97D4-6199A63E7DDA}">
      <dsp:nvSpPr>
        <dsp:cNvPr id="0" name=""/>
        <dsp:cNvSpPr/>
      </dsp:nvSpPr>
      <dsp:spPr>
        <a:xfrm>
          <a:off x="1720293" y="1851019"/>
          <a:ext cx="1462500" cy="96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Users input symptoms via a Google Form for instant linear regression-based predictions, aiding pre-consultation triage, remote monitoring, and self-assessment.</a:t>
          </a:r>
        </a:p>
      </dsp:txBody>
      <dsp:txXfrm>
        <a:off x="1720293" y="1851019"/>
        <a:ext cx="1462500" cy="968906"/>
      </dsp:txXfrm>
    </dsp:sp>
    <dsp:sp modelId="{26981F76-D48E-4AF0-850C-151A9D1102CD}">
      <dsp:nvSpPr>
        <dsp:cNvPr id="0" name=""/>
        <dsp:cNvSpPr/>
      </dsp:nvSpPr>
      <dsp:spPr>
        <a:xfrm>
          <a:off x="3840918" y="905686"/>
          <a:ext cx="658125" cy="65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DC0E3-B143-48A7-BB7D-72FE1FB8D868}">
      <dsp:nvSpPr>
        <dsp:cNvPr id="0" name=""/>
        <dsp:cNvSpPr/>
      </dsp:nvSpPr>
      <dsp:spPr>
        <a:xfrm>
          <a:off x="3438731" y="1851019"/>
          <a:ext cx="1462500" cy="96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2. Educational Tool:</a:t>
          </a:r>
          <a:endParaRPr lang="en-US" sz="1100" kern="1200" dirty="0"/>
        </a:p>
      </dsp:txBody>
      <dsp:txXfrm>
        <a:off x="3438731" y="1851019"/>
        <a:ext cx="1462500" cy="968906"/>
      </dsp:txXfrm>
    </dsp:sp>
    <dsp:sp modelId="{D5E117B9-55E8-4CCC-A253-1A2D4A320542}">
      <dsp:nvSpPr>
        <dsp:cNvPr id="0" name=""/>
        <dsp:cNvSpPr/>
      </dsp:nvSpPr>
      <dsp:spPr>
        <a:xfrm>
          <a:off x="5559356" y="905686"/>
          <a:ext cx="658125" cy="6581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E0A36-42E1-4E8F-91D1-3DB5AC28D074}">
      <dsp:nvSpPr>
        <dsp:cNvPr id="0" name=""/>
        <dsp:cNvSpPr/>
      </dsp:nvSpPr>
      <dsp:spPr>
        <a:xfrm>
          <a:off x="5157168" y="1851019"/>
          <a:ext cx="1462500" cy="96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Raises awareness, promotes health education, and integrates user feedback for continuous improvement.</a:t>
          </a:r>
        </a:p>
      </dsp:txBody>
      <dsp:txXfrm>
        <a:off x="5157168" y="1851019"/>
        <a:ext cx="1462500" cy="968906"/>
      </dsp:txXfrm>
    </dsp:sp>
    <dsp:sp modelId="{EC60E55E-3E67-42BC-9A82-79772A9F56EF}">
      <dsp:nvSpPr>
        <dsp:cNvPr id="0" name=""/>
        <dsp:cNvSpPr/>
      </dsp:nvSpPr>
      <dsp:spPr>
        <a:xfrm>
          <a:off x="7277793" y="905686"/>
          <a:ext cx="658125" cy="6581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375D7-7AF9-4385-894B-309C5FD6E36A}">
      <dsp:nvSpPr>
        <dsp:cNvPr id="0" name=""/>
        <dsp:cNvSpPr/>
      </dsp:nvSpPr>
      <dsp:spPr>
        <a:xfrm>
          <a:off x="6875606" y="1851019"/>
          <a:ext cx="1462500" cy="96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3. Telehealth Integration:</a:t>
          </a:r>
          <a:endParaRPr lang="en-US" sz="1100" kern="1200" dirty="0"/>
        </a:p>
      </dsp:txBody>
      <dsp:txXfrm>
        <a:off x="6875606" y="1851019"/>
        <a:ext cx="1462500" cy="968906"/>
      </dsp:txXfrm>
    </dsp:sp>
    <dsp:sp modelId="{76A2C5DA-3996-45A8-8541-EC3B08819F1E}">
      <dsp:nvSpPr>
        <dsp:cNvPr id="0" name=""/>
        <dsp:cNvSpPr/>
      </dsp:nvSpPr>
      <dsp:spPr>
        <a:xfrm>
          <a:off x="8996231" y="905686"/>
          <a:ext cx="658125" cy="6581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4B41A-5EC0-4913-809F-9F5665311268}">
      <dsp:nvSpPr>
        <dsp:cNvPr id="0" name=""/>
        <dsp:cNvSpPr/>
      </dsp:nvSpPr>
      <dsp:spPr>
        <a:xfrm>
          <a:off x="8594043" y="1851019"/>
          <a:ext cx="1462500" cy="96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Supports telehealth platforms, aiding healthcare professionals in remote diagnostic decision-making based on reported symptoms.</a:t>
          </a:r>
        </a:p>
      </dsp:txBody>
      <dsp:txXfrm>
        <a:off x="8594043" y="1851019"/>
        <a:ext cx="1462500" cy="968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AC971-ECF4-483E-A1A7-2A7992AFFE70}">
      <dsp:nvSpPr>
        <dsp:cNvPr id="0" name=""/>
        <dsp:cNvSpPr/>
      </dsp:nvSpPr>
      <dsp:spPr>
        <a:xfrm>
          <a:off x="249180" y="883884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3FD59-FD24-4914-8FEA-0D223A8DA2D2}">
      <dsp:nvSpPr>
        <dsp:cNvPr id="0" name=""/>
        <dsp:cNvSpPr/>
      </dsp:nvSpPr>
      <dsp:spPr>
        <a:xfrm>
          <a:off x="411426" y="1046130"/>
          <a:ext cx="436816" cy="4368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D57CE-D9F0-4BBC-B856-C1DAC742E95E}">
      <dsp:nvSpPr>
        <dsp:cNvPr id="0" name=""/>
        <dsp:cNvSpPr/>
      </dsp:nvSpPr>
      <dsp:spPr>
        <a:xfrm>
          <a:off x="5811" y="1882321"/>
          <a:ext cx="1248046" cy="9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u="sng" kern="1200" dirty="0"/>
            <a:t>1. Data Quality and Preprocessing: </a:t>
          </a:r>
          <a:r>
            <a:rPr lang="en-US" sz="1100" kern="1200" dirty="0"/>
            <a:t>Ensure accurate linear regression by rigorously cleaning symptom data.</a:t>
          </a:r>
        </a:p>
      </dsp:txBody>
      <dsp:txXfrm>
        <a:off x="5811" y="1882321"/>
        <a:ext cx="1248046" cy="959405"/>
      </dsp:txXfrm>
    </dsp:sp>
    <dsp:sp modelId="{FB137EAA-8B2C-4462-B0B2-7A5D133E79CA}">
      <dsp:nvSpPr>
        <dsp:cNvPr id="0" name=""/>
        <dsp:cNvSpPr/>
      </dsp:nvSpPr>
      <dsp:spPr>
        <a:xfrm>
          <a:off x="1715635" y="883884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59AEE-8883-4246-8018-FBB981E2BECE}">
      <dsp:nvSpPr>
        <dsp:cNvPr id="0" name=""/>
        <dsp:cNvSpPr/>
      </dsp:nvSpPr>
      <dsp:spPr>
        <a:xfrm>
          <a:off x="1877881" y="1046130"/>
          <a:ext cx="436816" cy="4368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259FE-C0E5-495C-A4F1-A4DB7F911720}">
      <dsp:nvSpPr>
        <dsp:cNvPr id="0" name=""/>
        <dsp:cNvSpPr/>
      </dsp:nvSpPr>
      <dsp:spPr>
        <a:xfrm>
          <a:off x="1472266" y="1882321"/>
          <a:ext cx="1248046" cy="9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u="sng" kern="1200" dirty="0"/>
            <a:t>2. Feature Engineering: </a:t>
          </a:r>
          <a:r>
            <a:rPr lang="en-US" sz="1100" kern="1200" dirty="0"/>
            <a:t>Optimize performance by selecting relevant symptoms as features.</a:t>
          </a:r>
        </a:p>
      </dsp:txBody>
      <dsp:txXfrm>
        <a:off x="1472266" y="1882321"/>
        <a:ext cx="1248046" cy="959405"/>
      </dsp:txXfrm>
    </dsp:sp>
    <dsp:sp modelId="{603EB391-E0ED-48C3-BE62-05AE22481341}">
      <dsp:nvSpPr>
        <dsp:cNvPr id="0" name=""/>
        <dsp:cNvSpPr/>
      </dsp:nvSpPr>
      <dsp:spPr>
        <a:xfrm>
          <a:off x="3182090" y="883884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5CD20-C863-4E43-B1E0-9ECCE676B052}">
      <dsp:nvSpPr>
        <dsp:cNvPr id="0" name=""/>
        <dsp:cNvSpPr/>
      </dsp:nvSpPr>
      <dsp:spPr>
        <a:xfrm>
          <a:off x="3344336" y="1046130"/>
          <a:ext cx="436816" cy="4368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DAAE9-0444-4599-89DE-E46C329267EC}">
      <dsp:nvSpPr>
        <dsp:cNvPr id="0" name=""/>
        <dsp:cNvSpPr/>
      </dsp:nvSpPr>
      <dsp:spPr>
        <a:xfrm>
          <a:off x="2938721" y="1882321"/>
          <a:ext cx="1248046" cy="9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u="sng" kern="1200" dirty="0"/>
            <a:t>3. Model Training and Evaluation: </a:t>
          </a:r>
          <a:r>
            <a:rPr lang="en-US" sz="1100" kern="1200" dirty="0"/>
            <a:t>Ensure reliability through meticulous training, cross-validation, and appropriate metric evaluation.</a:t>
          </a:r>
        </a:p>
      </dsp:txBody>
      <dsp:txXfrm>
        <a:off x="2938721" y="1882321"/>
        <a:ext cx="1248046" cy="959405"/>
      </dsp:txXfrm>
    </dsp:sp>
    <dsp:sp modelId="{FD01343D-9AD4-4E7D-B6BC-495661037A89}">
      <dsp:nvSpPr>
        <dsp:cNvPr id="0" name=""/>
        <dsp:cNvSpPr/>
      </dsp:nvSpPr>
      <dsp:spPr>
        <a:xfrm>
          <a:off x="4648545" y="883884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17D11-DE93-4D0B-B302-581A247E300F}">
      <dsp:nvSpPr>
        <dsp:cNvPr id="0" name=""/>
        <dsp:cNvSpPr/>
      </dsp:nvSpPr>
      <dsp:spPr>
        <a:xfrm>
          <a:off x="4810791" y="1046130"/>
          <a:ext cx="436816" cy="4368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759CE-B617-4538-8044-FF4F4A4BC12A}">
      <dsp:nvSpPr>
        <dsp:cNvPr id="0" name=""/>
        <dsp:cNvSpPr/>
      </dsp:nvSpPr>
      <dsp:spPr>
        <a:xfrm>
          <a:off x="4405176" y="1882321"/>
          <a:ext cx="1248046" cy="9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u="sng" kern="1200" dirty="0"/>
            <a:t>4. Consistent User Input: </a:t>
          </a:r>
          <a:r>
            <a:rPr lang="en-US" sz="1100" kern="1200" dirty="0"/>
            <a:t>Maintain input uniformity through clear instructions, validation, and natural language processing.</a:t>
          </a:r>
        </a:p>
      </dsp:txBody>
      <dsp:txXfrm>
        <a:off x="4405176" y="1882321"/>
        <a:ext cx="1248046" cy="959405"/>
      </dsp:txXfrm>
    </dsp:sp>
    <dsp:sp modelId="{B68B8DD7-A6E6-49BB-A9C0-883198B49B29}">
      <dsp:nvSpPr>
        <dsp:cNvPr id="0" name=""/>
        <dsp:cNvSpPr/>
      </dsp:nvSpPr>
      <dsp:spPr>
        <a:xfrm>
          <a:off x="6115000" y="883884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17F0E-B738-4AF4-B7B7-EFB070EA96C6}">
      <dsp:nvSpPr>
        <dsp:cNvPr id="0" name=""/>
        <dsp:cNvSpPr/>
      </dsp:nvSpPr>
      <dsp:spPr>
        <a:xfrm>
          <a:off x="6277246" y="1046130"/>
          <a:ext cx="436816" cy="4368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02B39-3DF9-45C0-8415-F4B85C330037}">
      <dsp:nvSpPr>
        <dsp:cNvPr id="0" name=""/>
        <dsp:cNvSpPr/>
      </dsp:nvSpPr>
      <dsp:spPr>
        <a:xfrm>
          <a:off x="5871631" y="1882321"/>
          <a:ext cx="1248046" cy="9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u="sng" kern="1200" dirty="0"/>
            <a:t>5. Data Diversity and Representation: </a:t>
          </a:r>
          <a:r>
            <a:rPr lang="en-US" sz="1100" kern="1200" dirty="0"/>
            <a:t>Mitigate risks with regular dataset assessment to ensure diversity and representation.</a:t>
          </a:r>
        </a:p>
      </dsp:txBody>
      <dsp:txXfrm>
        <a:off x="5871631" y="1882321"/>
        <a:ext cx="1248046" cy="959405"/>
      </dsp:txXfrm>
    </dsp:sp>
    <dsp:sp modelId="{17557332-50B9-4875-AFF2-C8ABACCDF0F5}">
      <dsp:nvSpPr>
        <dsp:cNvPr id="0" name=""/>
        <dsp:cNvSpPr/>
      </dsp:nvSpPr>
      <dsp:spPr>
        <a:xfrm>
          <a:off x="7581455" y="883884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E0F3-66EF-45FA-BB1A-32434AFE7673}">
      <dsp:nvSpPr>
        <dsp:cNvPr id="0" name=""/>
        <dsp:cNvSpPr/>
      </dsp:nvSpPr>
      <dsp:spPr>
        <a:xfrm>
          <a:off x="7743701" y="1046130"/>
          <a:ext cx="436816" cy="4368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1CDEE-8BF6-44C8-AB65-23D87EC86293}">
      <dsp:nvSpPr>
        <dsp:cNvPr id="0" name=""/>
        <dsp:cNvSpPr/>
      </dsp:nvSpPr>
      <dsp:spPr>
        <a:xfrm>
          <a:off x="7338086" y="1882321"/>
          <a:ext cx="1248046" cy="9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u="sng" kern="1200" dirty="0"/>
            <a:t>6. Ethical Considerations: </a:t>
          </a:r>
          <a:r>
            <a:rPr lang="en-US" sz="1100" kern="1200" dirty="0"/>
            <a:t>Address fairness, transparency, and user consent for ethical model use.</a:t>
          </a:r>
        </a:p>
      </dsp:txBody>
      <dsp:txXfrm>
        <a:off x="7338086" y="1882321"/>
        <a:ext cx="1248046" cy="959405"/>
      </dsp:txXfrm>
    </dsp:sp>
    <dsp:sp modelId="{8D9D8591-0252-46E6-AB0C-546D063046D7}">
      <dsp:nvSpPr>
        <dsp:cNvPr id="0" name=""/>
        <dsp:cNvSpPr/>
      </dsp:nvSpPr>
      <dsp:spPr>
        <a:xfrm>
          <a:off x="9047910" y="883884"/>
          <a:ext cx="761308" cy="7613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E44C8-3C9B-49FF-83BB-8FC87EDAD33E}">
      <dsp:nvSpPr>
        <dsp:cNvPr id="0" name=""/>
        <dsp:cNvSpPr/>
      </dsp:nvSpPr>
      <dsp:spPr>
        <a:xfrm>
          <a:off x="9210157" y="1046130"/>
          <a:ext cx="436816" cy="4368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8B142-A96C-4EE8-B40A-24BD0EB52127}">
      <dsp:nvSpPr>
        <dsp:cNvPr id="0" name=""/>
        <dsp:cNvSpPr/>
      </dsp:nvSpPr>
      <dsp:spPr>
        <a:xfrm>
          <a:off x="8804541" y="1882321"/>
          <a:ext cx="1248046" cy="9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u="sng" kern="1200" dirty="0"/>
            <a:t>7. User Interface Optimization: </a:t>
          </a:r>
          <a:r>
            <a:rPr lang="en-US" sz="1100" kern="1200" dirty="0"/>
            <a:t>Enhance user experience through usability testing and feedback for improved adoption and input consistency.</a:t>
          </a:r>
        </a:p>
      </dsp:txBody>
      <dsp:txXfrm>
        <a:off x="8804541" y="1882321"/>
        <a:ext cx="1248046" cy="959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282FA-D43D-4AC5-A9EB-A784B1EA18AF}">
      <dsp:nvSpPr>
        <dsp:cNvPr id="0" name=""/>
        <dsp:cNvSpPr/>
      </dsp:nvSpPr>
      <dsp:spPr>
        <a:xfrm>
          <a:off x="0" y="2554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AEB8-A658-486A-9918-F4D3079C8269}">
      <dsp:nvSpPr>
        <dsp:cNvPr id="0" name=""/>
        <dsp:cNvSpPr/>
      </dsp:nvSpPr>
      <dsp:spPr>
        <a:xfrm>
          <a:off x="0" y="2554"/>
          <a:ext cx="5906181" cy="870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Team Leader Name:  Vishal pal                                                                          Btech- CSE            			2nd year</a:t>
          </a:r>
          <a:endParaRPr lang="en-US" sz="1900" kern="1200"/>
        </a:p>
      </dsp:txBody>
      <dsp:txXfrm>
        <a:off x="0" y="2554"/>
        <a:ext cx="5906181" cy="870934"/>
      </dsp:txXfrm>
    </dsp:sp>
    <dsp:sp modelId="{6E7BE4D9-C878-4B09-93A5-4EBF8149BC7F}">
      <dsp:nvSpPr>
        <dsp:cNvPr id="0" name=""/>
        <dsp:cNvSpPr/>
      </dsp:nvSpPr>
      <dsp:spPr>
        <a:xfrm>
          <a:off x="0" y="873489"/>
          <a:ext cx="5906181" cy="0"/>
        </a:xfrm>
        <a:prstGeom prst="line">
          <a:avLst/>
        </a:prstGeom>
        <a:solidFill>
          <a:schemeClr val="accent2">
            <a:hueOff val="549268"/>
            <a:satOff val="-9762"/>
            <a:lumOff val="314"/>
            <a:alphaOff val="0"/>
          </a:schemeClr>
        </a:solidFill>
        <a:ln w="12700" cap="flat" cmpd="sng" algn="ctr">
          <a:solidFill>
            <a:schemeClr val="accent2">
              <a:hueOff val="549268"/>
              <a:satOff val="-9762"/>
              <a:lumOff val="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0DF02-B069-45A5-9AAA-1FB53EB136BA}">
      <dsp:nvSpPr>
        <dsp:cNvPr id="0" name=""/>
        <dsp:cNvSpPr/>
      </dsp:nvSpPr>
      <dsp:spPr>
        <a:xfrm>
          <a:off x="0" y="873489"/>
          <a:ext cx="5906181" cy="870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Btech		                                                               	Stream ( CSE ):			Year (II): </a:t>
          </a:r>
        </a:p>
      </dsp:txBody>
      <dsp:txXfrm>
        <a:off x="0" y="873489"/>
        <a:ext cx="5906181" cy="870934"/>
      </dsp:txXfrm>
    </dsp:sp>
    <dsp:sp modelId="{8E04DADE-1AD9-4D5A-9F0C-1634ADBA95F8}">
      <dsp:nvSpPr>
        <dsp:cNvPr id="0" name=""/>
        <dsp:cNvSpPr/>
      </dsp:nvSpPr>
      <dsp:spPr>
        <a:xfrm>
          <a:off x="0" y="1744424"/>
          <a:ext cx="5906181" cy="0"/>
        </a:xfrm>
        <a:prstGeom prst="line">
          <a:avLst/>
        </a:prstGeom>
        <a:solidFill>
          <a:schemeClr val="accent2">
            <a:hueOff val="1098536"/>
            <a:satOff val="-19523"/>
            <a:lumOff val="628"/>
            <a:alphaOff val="0"/>
          </a:schemeClr>
        </a:solidFill>
        <a:ln w="12700" cap="flat" cmpd="sng" algn="ctr">
          <a:solidFill>
            <a:schemeClr val="accent2">
              <a:hueOff val="1098536"/>
              <a:satOff val="-19523"/>
              <a:lumOff val="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B087-E9B7-4E22-A3D1-2FB4F73017DB}">
      <dsp:nvSpPr>
        <dsp:cNvPr id="0" name=""/>
        <dsp:cNvSpPr/>
      </dsp:nvSpPr>
      <dsp:spPr>
        <a:xfrm>
          <a:off x="0" y="1744424"/>
          <a:ext cx="5906181" cy="870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Team Member 1 Name:  Vadapalli Kausik Varma                                    Btech- CSE            			2nd year</a:t>
          </a:r>
          <a:endParaRPr lang="en-US" sz="1900" kern="1200"/>
        </a:p>
      </dsp:txBody>
      <dsp:txXfrm>
        <a:off x="0" y="1744424"/>
        <a:ext cx="5906181" cy="870934"/>
      </dsp:txXfrm>
    </dsp:sp>
    <dsp:sp modelId="{9591EBC1-F1D1-4A43-BBFD-0164A4F45389}">
      <dsp:nvSpPr>
        <dsp:cNvPr id="0" name=""/>
        <dsp:cNvSpPr/>
      </dsp:nvSpPr>
      <dsp:spPr>
        <a:xfrm>
          <a:off x="0" y="2615359"/>
          <a:ext cx="5906181" cy="0"/>
        </a:xfrm>
        <a:prstGeom prst="line">
          <a:avLst/>
        </a:prstGeom>
        <a:solidFill>
          <a:schemeClr val="accent2">
            <a:hueOff val="1647804"/>
            <a:satOff val="-29285"/>
            <a:lumOff val="941"/>
            <a:alphaOff val="0"/>
          </a:schemeClr>
        </a:solidFill>
        <a:ln w="12700" cap="flat" cmpd="sng" algn="ctr">
          <a:solidFill>
            <a:schemeClr val="accent2">
              <a:hueOff val="1647804"/>
              <a:satOff val="-29285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F1220-D495-496B-9E07-EC85B87464F7}">
      <dsp:nvSpPr>
        <dsp:cNvPr id="0" name=""/>
        <dsp:cNvSpPr/>
      </dsp:nvSpPr>
      <dsp:spPr>
        <a:xfrm>
          <a:off x="0" y="2615359"/>
          <a:ext cx="5906181" cy="870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Btech		                                                               	Stream ( CSE ):			Year (II): </a:t>
          </a:r>
        </a:p>
      </dsp:txBody>
      <dsp:txXfrm>
        <a:off x="0" y="2615359"/>
        <a:ext cx="5906181" cy="870934"/>
      </dsp:txXfrm>
    </dsp:sp>
    <dsp:sp modelId="{DEDD53DD-5839-4DB9-8A71-68E543AF4B5B}">
      <dsp:nvSpPr>
        <dsp:cNvPr id="0" name=""/>
        <dsp:cNvSpPr/>
      </dsp:nvSpPr>
      <dsp:spPr>
        <a:xfrm>
          <a:off x="0" y="3486293"/>
          <a:ext cx="5906181" cy="0"/>
        </a:xfrm>
        <a:prstGeom prst="line">
          <a:avLst/>
        </a:prstGeom>
        <a:solidFill>
          <a:schemeClr val="accent2">
            <a:hueOff val="2197072"/>
            <a:satOff val="-39046"/>
            <a:lumOff val="1255"/>
            <a:alphaOff val="0"/>
          </a:schemeClr>
        </a:solidFill>
        <a:ln w="12700" cap="flat" cmpd="sng" algn="ctr">
          <a:solidFill>
            <a:schemeClr val="accent2">
              <a:hueOff val="2197072"/>
              <a:satOff val="-39046"/>
              <a:lumOff val="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C8CDA-A111-444E-90D4-4A3AC705D732}">
      <dsp:nvSpPr>
        <dsp:cNvPr id="0" name=""/>
        <dsp:cNvSpPr/>
      </dsp:nvSpPr>
      <dsp:spPr>
        <a:xfrm>
          <a:off x="0" y="3486293"/>
          <a:ext cx="5906181" cy="870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Team Member 2 Name:  Gaurav Ratra                                                           Btech- CSE            			2nd year</a:t>
          </a:r>
          <a:endParaRPr lang="en-US" sz="1900" kern="1200"/>
        </a:p>
      </dsp:txBody>
      <dsp:txXfrm>
        <a:off x="0" y="3486293"/>
        <a:ext cx="5906181" cy="870934"/>
      </dsp:txXfrm>
    </dsp:sp>
    <dsp:sp modelId="{7CA1FC1A-441E-4588-B747-2F025ED8F9CE}">
      <dsp:nvSpPr>
        <dsp:cNvPr id="0" name=""/>
        <dsp:cNvSpPr/>
      </dsp:nvSpPr>
      <dsp:spPr>
        <a:xfrm>
          <a:off x="0" y="4357228"/>
          <a:ext cx="5906181" cy="0"/>
        </a:xfrm>
        <a:prstGeom prst="line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accent2">
              <a:hueOff val="2746340"/>
              <a:satOff val="-48808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B5BB5-9CCB-4575-B682-D38789490C04}">
      <dsp:nvSpPr>
        <dsp:cNvPr id="0" name=""/>
        <dsp:cNvSpPr/>
      </dsp:nvSpPr>
      <dsp:spPr>
        <a:xfrm>
          <a:off x="0" y="4357228"/>
          <a:ext cx="5906181" cy="870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Btech		                                                               	Stream ( CSE ):			Year (II): </a:t>
          </a:r>
        </a:p>
      </dsp:txBody>
      <dsp:txXfrm>
        <a:off x="0" y="4357228"/>
        <a:ext cx="5906181" cy="870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4967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56928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5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HEaLth</a:t>
            </a:r>
            <a:r>
              <a:rPr lang="en-US" sz="6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68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infi</a:t>
            </a:r>
            <a:endParaRPr lang="en-US" sz="6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"Symptoms to Solutions: Predicting Diseases through Data Science."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F35E8-CE89-4536-AEEC-51DCA7A6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200" b="1" u="sng" dirty="0"/>
              <a:t>Problem statement :</a:t>
            </a:r>
            <a:br>
              <a:rPr lang="en-US" sz="2200" b="1" u="sng" dirty="0"/>
            </a:br>
            <a:r>
              <a:rPr lang="en-US" sz="2200" b="1" u="sng" dirty="0"/>
              <a:t>-&gt; </a:t>
            </a:r>
            <a:r>
              <a:rPr lang="en-US" sz="2200" dirty="0"/>
              <a:t>Developing a data science model to predict diseases from symptoms, enhancing early detection and supporting informed healthcare decisions</a:t>
            </a:r>
            <a:endParaRPr lang="en-IN" sz="2200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37583F4-11AE-DAFC-C2AB-99C3A863F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256525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7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058E0994-503D-25E5-DF80-6A1063E94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14FD87-AE98-AA06-4EF3-01599BCE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b="1" u="sng"/>
              <a:t>Idea/Approach Details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7CD1-6CC2-97F3-E699-A3360F678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b="1" u="sng" dirty="0"/>
              <a:t>1. Data Collection and Preprocessing: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   - Gather a diverse dataset with labeled instances of symptoms and corresponding diseases.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   - Preprocess the data, handling missing values, outliers, and encoding categorical variables.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900" b="1" u="sng" dirty="0"/>
              <a:t>2. Feature Engineering: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   - Extract relevant features from the symptom dataset, considering the importance of each symptom in disease prediction.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   - Explore techniques like dimensionality reduction to enhance model efficiency.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900" b="1" u="sng" dirty="0"/>
              <a:t>3. Machine Learning Algorithms: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   - Implement and compare various machine learning algorithms such as linear regression or decision tree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   - Fine-tune hyperparameters to optimize model performance.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900" b="1" u="sng" dirty="0"/>
              <a:t>4. Ensemble Methods:</a:t>
            </a:r>
          </a:p>
          <a:p>
            <a:pPr>
              <a:lnSpc>
                <a:spcPct val="100000"/>
              </a:lnSpc>
            </a:pPr>
            <a:r>
              <a:rPr lang="en-US" sz="900" dirty="0"/>
              <a:t>   - Investigate ensemble methods like bagging and boosting to improve the robustness and accuracy of the predictive model.</a:t>
            </a:r>
          </a:p>
          <a:p>
            <a:pPr>
              <a:lnSpc>
                <a:spcPct val="100000"/>
              </a:lnSpc>
            </a:pP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24073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DFD09FC-9177-14E7-B4BA-C805AA884D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BD44A2-E887-D5C9-35C7-82D18DC5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066800" y="495300"/>
            <a:ext cx="10058400" cy="147294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9111-A0EA-9E60-A9AF-819AD5734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04875"/>
            <a:ext cx="10058400" cy="50478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u="sng" dirty="0"/>
              <a:t> 5. Cross-Validation: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   - Employ cross-validation techniques to assess the generalization performance of the model and avoid overfitting.</a:t>
            </a:r>
          </a:p>
          <a:p>
            <a:pPr>
              <a:lnSpc>
                <a:spcPct val="100000"/>
              </a:lnSpc>
            </a:pPr>
            <a:endParaRPr lang="en-US" sz="11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u="sng" dirty="0"/>
              <a:t>6. Explainability and Interpretability: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   - Emphasize the interpretability of the model, incorporating techniques like SHAP (</a:t>
            </a:r>
            <a:r>
              <a:rPr lang="en-US" sz="1100" dirty="0" err="1"/>
              <a:t>SHapley</a:t>
            </a:r>
            <a:r>
              <a:rPr lang="en-US" sz="1100" dirty="0"/>
              <a:t> Additive </a:t>
            </a:r>
            <a:r>
              <a:rPr lang="en-US" sz="1100" dirty="0" err="1"/>
              <a:t>exPlanations</a:t>
            </a:r>
            <a:r>
              <a:rPr lang="en-US" sz="1100" dirty="0"/>
              <a:t>) to provide insights into feature importance.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u="sng" dirty="0"/>
              <a:t>7. User Interface: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   - Develop a user-friendly interface for inputting symptoms and displaying predicted diseases, ensuring accessibility for both healthcare professionals and the general public.</a:t>
            </a:r>
          </a:p>
          <a:p>
            <a:pPr>
              <a:lnSpc>
                <a:spcPct val="100000"/>
              </a:lnSpc>
            </a:pP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b="1" u="sng" dirty="0"/>
              <a:t>8. Validation and Evaluation:</a:t>
            </a:r>
          </a:p>
          <a:p>
            <a:pPr>
              <a:lnSpc>
                <a:spcPct val="100000"/>
              </a:lnSpc>
            </a:pPr>
            <a:r>
              <a:rPr lang="en-US" sz="1100" dirty="0"/>
              <a:t>   - Validate the model using separate datasets and evaluate its performance metrics such as accuracy, precision, recall, and F1 score.</a:t>
            </a:r>
            <a:endParaRPr lang="en-IN" sz="1100" dirty="0"/>
          </a:p>
          <a:p>
            <a:pPr marL="0" indent="0" algn="l">
              <a:buNone/>
            </a:pPr>
            <a:r>
              <a:rPr lang="en-US" sz="1400" b="1" i="0" u="sng" dirty="0">
                <a:effectLst/>
                <a:latin typeface="Söhne"/>
              </a:rPr>
              <a:t>9. Scalability and Deployment: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Söhne"/>
              </a:rPr>
              <a:t>Design the model with scalability in mind and consider deployment options, whether it's integrating it into existing healthcare systems or creating a standalone application</a:t>
            </a:r>
            <a:r>
              <a:rPr lang="en-US" sz="12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381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logo with orange circles and grey dots&#10;&#10;Description automatically generated">
            <a:extLst>
              <a:ext uri="{FF2B5EF4-FFF2-40B4-BE49-F238E27FC236}">
                <a16:creationId xmlns:a16="http://schemas.microsoft.com/office/drawing/2014/main" id="{E6862C75-E59A-4105-010F-7DEF2D65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65" y="648231"/>
            <a:ext cx="3217333" cy="3217333"/>
          </a:xfrm>
          <a:prstGeom prst="rect">
            <a:avLst/>
          </a:prstGeom>
        </p:spPr>
      </p:pic>
      <p:pic>
        <p:nvPicPr>
          <p:cNvPr id="2052" name="Picture 4" descr="File:Python-logo-notext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572" y="648229"/>
            <a:ext cx="2938947" cy="3220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ss Logo Images – Browse 3,262 Stock Photos, Vectors, and Video | Adobe  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6489" y="1754473"/>
            <a:ext cx="3406263" cy="100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3A4B5A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444718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  <a:latin typeface="Copperplate Gothic Bold" panose="020E0705020206020404" pitchFamily="34" charset="0"/>
              </a:rPr>
              <a:t>TECHNOLOGY USED</a:t>
            </a: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GB" sz="1100" dirty="0">
              <a:solidFill>
                <a:srgbClr val="FFFFFF"/>
              </a:solidFill>
              <a:latin typeface="Cambria Math"/>
              <a:ea typeface="Cambria Math"/>
            </a:endParaRPr>
          </a:p>
          <a:p>
            <a:pPr>
              <a:lnSpc>
                <a:spcPct val="100000"/>
              </a:lnSpc>
            </a:pPr>
            <a:r>
              <a:rPr lang="en-GB" sz="1100" dirty="0">
                <a:solidFill>
                  <a:srgbClr val="FFFFFF"/>
                </a:solidFill>
                <a:latin typeface="Cambria Math"/>
                <a:ea typeface="Cambria Math"/>
              </a:rPr>
              <a:t>PYTHON</a:t>
            </a:r>
            <a:endParaRPr lang="en-GB" sz="11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1100" dirty="0">
                <a:solidFill>
                  <a:srgbClr val="FFFFFF"/>
                </a:solidFill>
                <a:latin typeface="Cambria Math"/>
                <a:ea typeface="Cambria Math"/>
              </a:rPr>
              <a:t>JAVA SCRIPT</a:t>
            </a:r>
          </a:p>
          <a:p>
            <a:pPr>
              <a:lnSpc>
                <a:spcPct val="100000"/>
              </a:lnSpc>
            </a:pPr>
            <a:r>
              <a:rPr lang="en-GB" sz="1100" dirty="0">
                <a:solidFill>
                  <a:srgbClr val="FFFFFF"/>
                </a:solidFill>
                <a:latin typeface="Cambria Math"/>
                <a:ea typeface="Cambria Math"/>
              </a:rPr>
              <a:t>HTML </a:t>
            </a:r>
          </a:p>
          <a:p>
            <a:pPr>
              <a:lnSpc>
                <a:spcPct val="100000"/>
              </a:lnSpc>
            </a:pPr>
            <a:r>
              <a:rPr lang="en-GB" sz="1100" dirty="0">
                <a:solidFill>
                  <a:srgbClr val="FFFFFF"/>
                </a:solidFill>
                <a:latin typeface="Cambria Math"/>
                <a:ea typeface="Cambria Math"/>
              </a:rPr>
              <a:t>CSS</a:t>
            </a:r>
          </a:p>
          <a:p>
            <a:pPr>
              <a:lnSpc>
                <a:spcPct val="100000"/>
              </a:lnSpc>
            </a:pPr>
            <a:r>
              <a:rPr lang="en-GB" sz="1100" dirty="0" err="1">
                <a:solidFill>
                  <a:srgbClr val="FFFFFF"/>
                </a:solidFill>
                <a:latin typeface="Cambria Math"/>
                <a:ea typeface="Cambria Math"/>
              </a:rPr>
              <a:t>jupyter</a:t>
            </a:r>
            <a:endParaRPr lang="en-GB" sz="1100" dirty="0">
              <a:solidFill>
                <a:srgbClr val="FFFFFF"/>
              </a:solidFill>
              <a:latin typeface="Cambria Math"/>
              <a:ea typeface="Cambria Math"/>
            </a:endParaRPr>
          </a:p>
          <a:p>
            <a:pPr>
              <a:lnSpc>
                <a:spcPct val="100000"/>
              </a:lnSpc>
            </a:pPr>
            <a:endParaRPr lang="en-GB" sz="1100" dirty="0">
              <a:solidFill>
                <a:srgbClr val="FFFFFF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727D-5525-C3D7-CEDE-E2333303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 </a:t>
            </a:r>
            <a:r>
              <a:rPr lang="en-US" b="1" u="sng"/>
              <a:t>Use cases:</a:t>
            </a:r>
            <a:endParaRPr lang="en-IN" b="1" u="sng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78FB518-DD1B-D7DB-6CA7-A35BB12C0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65322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254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E460-77C4-C656-1D22-B6E8683B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0" i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b="1" i="0" u="sng">
                <a:latin typeface="Franklin Gothic"/>
                <a:ea typeface="Franklin Gothic"/>
                <a:cs typeface="Franklin Gothic"/>
                <a:sym typeface="Franklin Gothic"/>
              </a:rPr>
              <a:t>Dependencies / stopper:</a:t>
            </a:r>
            <a:br>
              <a:rPr lang="en-US" dirty="0"/>
            </a:b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4BE3CE-6526-C661-19F5-887AB0143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30587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04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" name="Rectangle 25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85B1578-9B95-463A-91DE-797A98F7E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B7753F1F-C532-475B-BE0D-7359EB6F8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 useBgFill="1">
        <p:nvSpPr>
          <p:cNvPr id="259" name="Rectangle 25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4800">
                <a:latin typeface="+mj-lt"/>
                <a:ea typeface="+mn-ea"/>
                <a:cs typeface="+mn-cs"/>
              </a:rPr>
              <a:t>Team Member Details 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262" name="Google Shape;238;p4">
            <a:extLst>
              <a:ext uri="{FF2B5EF4-FFF2-40B4-BE49-F238E27FC236}">
                <a16:creationId xmlns:a16="http://schemas.microsoft.com/office/drawing/2014/main" id="{C2FF6EA8-A4F4-046B-9855-3A55D5B977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40074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White DNA structure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3" r="-1" b="3534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201333"/>
            <a:ext cx="4419599" cy="397562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cap="all" spc="0"/>
          </a:p>
        </p:txBody>
      </p:sp>
      <p:pic>
        <p:nvPicPr>
          <p:cNvPr id="7" name="Picture 6" descr="A paper plane flying in the air with envelopes flying in the air&#10;&#10;Description automatically generated">
            <a:extLst>
              <a:ext uri="{FF2B5EF4-FFF2-40B4-BE49-F238E27FC236}">
                <a16:creationId xmlns:a16="http://schemas.microsoft.com/office/drawing/2014/main" id="{CD9CAEA3-1A7F-AF08-0E64-B20D2B33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{4F2CC056-05C9-4127-8D13-5B39464A21D2}tf11531919_win32</Template>
  <TotalTime>64</TotalTime>
  <Words>656</Words>
  <Application>Microsoft Office PowerPoint</Application>
  <PresentationFormat>Widescreen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Algerian</vt:lpstr>
      <vt:lpstr>Arial</vt:lpstr>
      <vt:lpstr>Avenir Next LT Pro</vt:lpstr>
      <vt:lpstr>Avenir Next LT Pro Light</vt:lpstr>
      <vt:lpstr>Calibri</vt:lpstr>
      <vt:lpstr>Cambria Math</vt:lpstr>
      <vt:lpstr>Copperplate Gothic Bold</vt:lpstr>
      <vt:lpstr>Franklin Gothic</vt:lpstr>
      <vt:lpstr>Garamond</vt:lpstr>
      <vt:lpstr>Libre Franklin</vt:lpstr>
      <vt:lpstr>Söhne</vt:lpstr>
      <vt:lpstr>SavonVTI</vt:lpstr>
      <vt:lpstr>HEaLth infi</vt:lpstr>
      <vt:lpstr>Problem statement : -&gt; Developing a data science model to predict diseases from symptoms, enhancing early detection and supporting informed healthcare decisions</vt:lpstr>
      <vt:lpstr>Idea/Approach Details</vt:lpstr>
      <vt:lpstr>.</vt:lpstr>
      <vt:lpstr>TECHNOLOGY USED</vt:lpstr>
      <vt:lpstr> Use cases:</vt:lpstr>
      <vt:lpstr> Dependencies / stopper: </vt:lpstr>
      <vt:lpstr>Team Member Details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infi</dc:title>
  <dc:creator>vishal pal</dc:creator>
  <cp:lastModifiedBy>vishal pal</cp:lastModifiedBy>
  <cp:revision>2</cp:revision>
  <dcterms:created xsi:type="dcterms:W3CDTF">2024-02-22T09:00:12Z</dcterms:created>
  <dcterms:modified xsi:type="dcterms:W3CDTF">2024-02-22T10:08:57Z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