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30267275" cy="42794238"/>
  <p:notesSz cx="9271000" cy="7010400"/>
  <p:custDataLst>
    <p:tags r:id="rId4"/>
  </p:custDataLst>
  <p:defaultTextStyle>
    <a:defPPr>
      <a:defRPr lang="en-US"/>
    </a:defPPr>
    <a:lvl1pPr marL="0" algn="l" defTabSz="4174843" rtl="0" eaLnBrk="1" latinLnBrk="0" hangingPunct="1">
      <a:defRPr sz="8300" kern="1200">
        <a:solidFill>
          <a:schemeClr val="tx1"/>
        </a:solidFill>
        <a:latin typeface="+mn-lt"/>
        <a:ea typeface="+mn-ea"/>
        <a:cs typeface="+mn-cs"/>
      </a:defRPr>
    </a:lvl1pPr>
    <a:lvl2pPr marL="2087422" algn="l" defTabSz="4174843" rtl="0" eaLnBrk="1" latinLnBrk="0" hangingPunct="1">
      <a:defRPr sz="8300" kern="1200">
        <a:solidFill>
          <a:schemeClr val="tx1"/>
        </a:solidFill>
        <a:latin typeface="+mn-lt"/>
        <a:ea typeface="+mn-ea"/>
        <a:cs typeface="+mn-cs"/>
      </a:defRPr>
    </a:lvl2pPr>
    <a:lvl3pPr marL="4174843" algn="l" defTabSz="4174843" rtl="0" eaLnBrk="1" latinLnBrk="0" hangingPunct="1">
      <a:defRPr sz="8300" kern="1200">
        <a:solidFill>
          <a:schemeClr val="tx1"/>
        </a:solidFill>
        <a:latin typeface="+mn-lt"/>
        <a:ea typeface="+mn-ea"/>
        <a:cs typeface="+mn-cs"/>
      </a:defRPr>
    </a:lvl3pPr>
    <a:lvl4pPr marL="6262266" algn="l" defTabSz="4174843" rtl="0" eaLnBrk="1" latinLnBrk="0" hangingPunct="1">
      <a:defRPr sz="8300" kern="1200">
        <a:solidFill>
          <a:schemeClr val="tx1"/>
        </a:solidFill>
        <a:latin typeface="+mn-lt"/>
        <a:ea typeface="+mn-ea"/>
        <a:cs typeface="+mn-cs"/>
      </a:defRPr>
    </a:lvl4pPr>
    <a:lvl5pPr marL="8349688" algn="l" defTabSz="4174843" rtl="0" eaLnBrk="1" latinLnBrk="0" hangingPunct="1">
      <a:defRPr sz="8300" kern="1200">
        <a:solidFill>
          <a:schemeClr val="tx1"/>
        </a:solidFill>
        <a:latin typeface="+mn-lt"/>
        <a:ea typeface="+mn-ea"/>
        <a:cs typeface="+mn-cs"/>
      </a:defRPr>
    </a:lvl5pPr>
    <a:lvl6pPr marL="10437110" algn="l" defTabSz="4174843" rtl="0" eaLnBrk="1" latinLnBrk="0" hangingPunct="1">
      <a:defRPr sz="8300" kern="1200">
        <a:solidFill>
          <a:schemeClr val="tx1"/>
        </a:solidFill>
        <a:latin typeface="+mn-lt"/>
        <a:ea typeface="+mn-ea"/>
        <a:cs typeface="+mn-cs"/>
      </a:defRPr>
    </a:lvl6pPr>
    <a:lvl7pPr marL="12524531" algn="l" defTabSz="4174843" rtl="0" eaLnBrk="1" latinLnBrk="0" hangingPunct="1">
      <a:defRPr sz="8300" kern="1200">
        <a:solidFill>
          <a:schemeClr val="tx1"/>
        </a:solidFill>
        <a:latin typeface="+mn-lt"/>
        <a:ea typeface="+mn-ea"/>
        <a:cs typeface="+mn-cs"/>
      </a:defRPr>
    </a:lvl7pPr>
    <a:lvl8pPr marL="14611953" algn="l" defTabSz="4174843" rtl="0" eaLnBrk="1" latinLnBrk="0" hangingPunct="1">
      <a:defRPr sz="8300" kern="1200">
        <a:solidFill>
          <a:schemeClr val="tx1"/>
        </a:solidFill>
        <a:latin typeface="+mn-lt"/>
        <a:ea typeface="+mn-ea"/>
        <a:cs typeface="+mn-cs"/>
      </a:defRPr>
    </a:lvl8pPr>
    <a:lvl9pPr marL="16699378" algn="l" defTabSz="4174843" rtl="0" eaLnBrk="1" latinLnBrk="0" hangingPunct="1">
      <a:defRPr sz="8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6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4"/>
  </p:normalViewPr>
  <p:slideViewPr>
    <p:cSldViewPr>
      <p:cViewPr varScale="1">
        <p:scale>
          <a:sx n="12" d="100"/>
          <a:sy n="12" d="100"/>
        </p:scale>
        <p:origin x="2717" y="144"/>
      </p:cViewPr>
      <p:guideLst>
        <p:guide orient="horz" pos="13479"/>
        <p:guide pos="9533"/>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17433" cy="350520"/>
          </a:xfrm>
          <a:prstGeom prst="rect">
            <a:avLst/>
          </a:prstGeom>
        </p:spPr>
        <p:txBody>
          <a:bodyPr vert="horz" lIns="93031" tIns="46516" rIns="93031" bIns="46516"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5251421" y="0"/>
            <a:ext cx="4017433" cy="350520"/>
          </a:xfrm>
          <a:prstGeom prst="rect">
            <a:avLst/>
          </a:prstGeom>
        </p:spPr>
        <p:txBody>
          <a:bodyPr vert="horz" lIns="93031" tIns="46516" rIns="93031" bIns="46516" rtlCol="0"/>
          <a:lstStyle>
            <a:defPPr>
              <a:defRPr kern="1200" smtId="4294967295"/>
            </a:defPPr>
            <a:lvl1pPr algn="r">
              <a:defRPr sz="1200"/>
            </a:lvl1pPr>
          </a:lstStyle>
          <a:p>
            <a:fld id="{CC86094F-8CAC-4ABA-91FD-549172B03991}" type="datetimeFigureOut">
              <a:rPr lang="en-US" smtClean="0"/>
              <a:t>3/13/2025</a:t>
            </a:fld>
            <a:endParaRPr lang="en-US"/>
          </a:p>
        </p:txBody>
      </p:sp>
      <p:sp>
        <p:nvSpPr>
          <p:cNvPr id="4" name="Footer Placeholder 3"/>
          <p:cNvSpPr>
            <a:spLocks noGrp="1"/>
          </p:cNvSpPr>
          <p:nvPr>
            <p:ph type="ftr" sz="quarter" idx="2"/>
          </p:nvPr>
        </p:nvSpPr>
        <p:spPr>
          <a:xfrm>
            <a:off x="0" y="6658664"/>
            <a:ext cx="4017433" cy="350520"/>
          </a:xfrm>
          <a:prstGeom prst="rect">
            <a:avLst/>
          </a:prstGeom>
        </p:spPr>
        <p:txBody>
          <a:bodyPr vert="horz" lIns="93031" tIns="46516" rIns="93031" bIns="46516"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5251421" y="6658664"/>
            <a:ext cx="4017433" cy="350520"/>
          </a:xfrm>
          <a:prstGeom prst="rect">
            <a:avLst/>
          </a:prstGeom>
        </p:spPr>
        <p:txBody>
          <a:bodyPr vert="horz" lIns="93031" tIns="46516" rIns="93031" bIns="46516" rtlCol="0" anchor="b"/>
          <a:lstStyle>
            <a:defPPr>
              <a:defRPr kern="1200" smtId="4294967295"/>
            </a:defPPr>
            <a:lvl1pPr algn="r">
              <a:defRPr sz="1200"/>
            </a:lvl1pPr>
          </a:lstStyle>
          <a:p>
            <a:fld id="{10019D56-83B5-4813-945D-B2632B9F2970}" type="slidenum">
              <a:rPr lang="en-US" smtClean="0"/>
              <a:t>‹#›</a:t>
            </a:fld>
            <a:endParaRPr lang="en-US"/>
          </a:p>
        </p:txBody>
      </p:sp>
    </p:spTree>
    <p:extLst>
      <p:ext uri="{BB962C8B-B14F-4D97-AF65-F5344CB8AC3E}">
        <p14:creationId xmlns:p14="http://schemas.microsoft.com/office/powerpoint/2010/main" val="272957446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522273" y="1040138"/>
            <a:ext cx="25292793" cy="5052098"/>
          </a:xfrm>
        </p:spPr>
        <p:txBody>
          <a:bodyPr/>
          <a:lstStyle>
            <a:defPPr>
              <a:defRPr kern="1200" smtId="4294967295"/>
            </a:defPPr>
            <a:lvl1pPr marL="0" indent="0" algn="ctr">
              <a:buNone/>
              <a:defRPr sz="12700" b="1" i="1">
                <a:solidFill>
                  <a:schemeClr val="bg1"/>
                </a:solidFill>
                <a:effectLst>
                  <a:outerShdw blurRad="38100" dist="38100" dir="2700000" algn="tl">
                    <a:srgbClr val="000000">
                      <a:alpha val="43137"/>
                    </a:srgbClr>
                  </a:outerShdw>
                </a:effectLst>
              </a:defRPr>
            </a:lvl1pPr>
          </a:lstStyle>
          <a:p>
            <a:pPr algn="ctr"/>
            <a:r>
              <a:rPr lang="en-US" sz="6400" b="1" i="1">
                <a:solidFill>
                  <a:schemeClr val="bg1"/>
                </a:solidFill>
                <a:effectLst>
                  <a:outerShdw blurRad="38100" dist="38100" dir="2700000" algn="tl">
                    <a:srgbClr val="000000">
                      <a:alpha val="43137"/>
                    </a:srgbClr>
                  </a:outerShdw>
                </a:effectLst>
                <a:cs typeface="Arial" pitchFamily="34" charset="0"/>
              </a:rPr>
              <a:t>This is a Scientific Poster Template created by Graphicsland &amp; MakeSigns.com </a:t>
            </a:r>
            <a:br>
              <a:rPr lang="en-US" sz="6400" b="1" i="1">
                <a:solidFill>
                  <a:schemeClr val="bg1"/>
                </a:solidFill>
                <a:effectLst>
                  <a:outerShdw blurRad="38100" dist="38100" dir="2700000" algn="tl">
                    <a:srgbClr val="000000">
                      <a:alpha val="43137"/>
                    </a:srgbClr>
                  </a:outerShdw>
                </a:effectLst>
                <a:cs typeface="Arial" pitchFamily="34" charset="0"/>
              </a:rPr>
            </a:br>
            <a:r>
              <a:rPr lang="en-US" sz="6400" b="1" i="1">
                <a:solidFill>
                  <a:schemeClr val="bg1"/>
                </a:solidFill>
                <a:effectLst>
                  <a:outerShdw blurRad="38100" dist="38100" dir="2700000" algn="tl">
                    <a:srgbClr val="000000">
                      <a:alpha val="43137"/>
                    </a:srgbClr>
                  </a:outerShdw>
                </a:effectLst>
                <a:cs typeface="Arial" pitchFamily="34" charset="0"/>
              </a:rPr>
              <a:t>Your poster title would go on these lines</a:t>
            </a:r>
          </a:p>
        </p:txBody>
      </p:sp>
      <p:sp>
        <p:nvSpPr>
          <p:cNvPr id="10" name="Text Placeholder 9"/>
          <p:cNvSpPr>
            <a:spLocks noGrp="1"/>
          </p:cNvSpPr>
          <p:nvPr>
            <p:ph type="body" sz="quarter" idx="11" hasCustomPrompt="1"/>
          </p:nvPr>
        </p:nvSpPr>
        <p:spPr>
          <a:xfrm>
            <a:off x="2522273" y="6240826"/>
            <a:ext cx="25292793" cy="3714778"/>
          </a:xfrm>
        </p:spPr>
        <p:txBody>
          <a:bodyPr/>
          <a:lstStyle>
            <a:defPPr>
              <a:defRPr kern="1200" smtId="4294967295"/>
            </a:defPPr>
            <a:lvl1pPr marL="0" indent="0">
              <a:buNone/>
              <a:defRPr sz="12700"/>
            </a:lvl1pPr>
          </a:lstStyle>
          <a:p>
            <a:pPr algn="ctr"/>
            <a:r>
              <a:rPr lang="en-US" sz="4300">
                <a:solidFill>
                  <a:schemeClr val="bg1">
                    <a:lumMod val="85000"/>
                  </a:schemeClr>
                </a:solidFill>
                <a:cs typeface="Arial" pitchFamily="34" charset="0"/>
              </a:rPr>
              <a:t>Author Name, RN</a:t>
            </a:r>
            <a:r>
              <a:rPr lang="en-US" sz="4300" baseline="30000">
                <a:solidFill>
                  <a:schemeClr val="bg1">
                    <a:lumMod val="85000"/>
                  </a:schemeClr>
                </a:solidFill>
                <a:cs typeface="Arial" pitchFamily="34" charset="0"/>
              </a:rPr>
              <a:t>1</a:t>
            </a:r>
            <a:r>
              <a:rPr lang="en-US" sz="4300">
                <a:solidFill>
                  <a:schemeClr val="bg1">
                    <a:lumMod val="85000"/>
                  </a:schemeClr>
                </a:solidFill>
                <a:cs typeface="Arial" pitchFamily="34" charset="0"/>
              </a:rPr>
              <a:t>; Author Name, Ph.D</a:t>
            </a:r>
            <a:r>
              <a:rPr lang="en-US" sz="4300" baseline="30000">
                <a:solidFill>
                  <a:schemeClr val="bg1">
                    <a:lumMod val="85000"/>
                  </a:schemeClr>
                </a:solidFill>
                <a:cs typeface="Arial" pitchFamily="34" charset="0"/>
              </a:rPr>
              <a:t>2</a:t>
            </a:r>
            <a:r>
              <a:rPr lang="en-US" sz="4300">
                <a:solidFill>
                  <a:schemeClr val="bg1">
                    <a:lumMod val="85000"/>
                  </a:schemeClr>
                </a:solidFill>
                <a:cs typeface="Arial" pitchFamily="34" charset="0"/>
              </a:rPr>
              <a:t>, Author Name, RN</a:t>
            </a:r>
            <a:r>
              <a:rPr lang="en-US" sz="4300" baseline="30000">
                <a:solidFill>
                  <a:schemeClr val="bg1">
                    <a:lumMod val="85000"/>
                  </a:schemeClr>
                </a:solidFill>
                <a:cs typeface="Arial" pitchFamily="34" charset="0"/>
              </a:rPr>
              <a:t>2,3</a:t>
            </a:r>
            <a:r>
              <a:rPr lang="en-US" sz="4300">
                <a:solidFill>
                  <a:schemeClr val="bg1">
                    <a:lumMod val="85000"/>
                  </a:schemeClr>
                </a:solidFill>
                <a:cs typeface="Arial" pitchFamily="34" charset="0"/>
              </a:rPr>
              <a:t>; Author Name, Ph.D</a:t>
            </a:r>
            <a:r>
              <a:rPr lang="en-US" sz="4300" baseline="30000">
                <a:solidFill>
                  <a:schemeClr val="bg1">
                    <a:lumMod val="85000"/>
                  </a:schemeClr>
                </a:solidFill>
                <a:cs typeface="Arial" pitchFamily="34" charset="0"/>
              </a:rPr>
              <a:t>1,4</a:t>
            </a:r>
            <a:r>
              <a:rPr lang="en-US" sz="4300">
                <a:solidFill>
                  <a:schemeClr val="bg1">
                    <a:lumMod val="85000"/>
                  </a:schemeClr>
                </a:solidFill>
                <a:cs typeface="Arial" pitchFamily="34" charset="0"/>
              </a:rPr>
              <a:t> </a:t>
            </a:r>
            <a:br>
              <a:rPr lang="en-US" sz="4300">
                <a:solidFill>
                  <a:schemeClr val="bg1">
                    <a:lumMod val="85000"/>
                  </a:schemeClr>
                </a:solidFill>
                <a:cs typeface="Arial" pitchFamily="34" charset="0"/>
              </a:rPr>
            </a:br>
            <a:r>
              <a:rPr lang="en-US" sz="4300" baseline="30000">
                <a:solidFill>
                  <a:schemeClr val="bg1">
                    <a:lumMod val="85000"/>
                  </a:schemeClr>
                </a:solidFill>
                <a:cs typeface="Arial" pitchFamily="34" charset="0"/>
              </a:rPr>
              <a:t>1</a:t>
            </a:r>
            <a:r>
              <a:rPr lang="en-US" sz="4300">
                <a:solidFill>
                  <a:schemeClr val="bg1">
                    <a:lumMod val="85000"/>
                  </a:schemeClr>
                </a:solidFill>
                <a:cs typeface="Arial" pitchFamily="34" charset="0"/>
              </a:rPr>
              <a:t>Name of University, City, State; </a:t>
            </a:r>
            <a:r>
              <a:rPr lang="en-US" sz="4300" baseline="30000">
                <a:solidFill>
                  <a:schemeClr val="bg1">
                    <a:lumMod val="85000"/>
                  </a:schemeClr>
                </a:solidFill>
                <a:cs typeface="Arial" pitchFamily="34" charset="0"/>
              </a:rPr>
              <a:t>2</a:t>
            </a:r>
            <a:r>
              <a:rPr lang="en-US" sz="4300">
                <a:solidFill>
                  <a:schemeClr val="bg1">
                    <a:lumMod val="85000"/>
                  </a:schemeClr>
                </a:solidFill>
                <a:cs typeface="Arial" pitchFamily="34" charset="0"/>
              </a:rPr>
              <a:t>Name of University, City, State; </a:t>
            </a:r>
            <a:r>
              <a:rPr lang="en-US" sz="4300" baseline="30000">
                <a:solidFill>
                  <a:schemeClr val="bg1">
                    <a:lumMod val="85000"/>
                  </a:schemeClr>
                </a:solidFill>
                <a:cs typeface="Arial" pitchFamily="34" charset="0"/>
              </a:rPr>
              <a:t>3</a:t>
            </a:r>
            <a:r>
              <a:rPr lang="en-US" sz="4300">
                <a:solidFill>
                  <a:schemeClr val="bg1">
                    <a:lumMod val="85000"/>
                  </a:schemeClr>
                </a:solidFill>
                <a:cs typeface="Arial" pitchFamily="34" charset="0"/>
              </a:rPr>
              <a:t>Name of University, City, State; </a:t>
            </a:r>
            <a:r>
              <a:rPr lang="en-US" sz="4300" baseline="30000">
                <a:solidFill>
                  <a:schemeClr val="bg1">
                    <a:lumMod val="85000"/>
                  </a:schemeClr>
                </a:solidFill>
                <a:cs typeface="Arial" pitchFamily="34" charset="0"/>
              </a:rPr>
              <a:t>4</a:t>
            </a:r>
            <a:r>
              <a:rPr lang="en-US" sz="4300">
                <a:solidFill>
                  <a:schemeClr val="bg1">
                    <a:lumMod val="85000"/>
                  </a:schemeClr>
                </a:solidFill>
                <a:cs typeface="Arial" pitchFamily="34" charset="0"/>
              </a:rPr>
              <a:t>Name of University, City, State; </a:t>
            </a:r>
          </a:p>
        </p:txBody>
      </p:sp>
    </p:spTree>
    <p:extLst>
      <p:ext uri="{BB962C8B-B14F-4D97-AF65-F5344CB8AC3E}">
        <p14:creationId xmlns:p14="http://schemas.microsoft.com/office/powerpoint/2010/main" val="377022024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2B2B1B15-572C-4D0D-805F-6D7DD28B1F0E}" type="datetimeFigureOut">
              <a:rPr lang="en-US" smtClean="0"/>
              <a:t>3/13/2025</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422138161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999693" y="5487968"/>
            <a:ext cx="24513342" cy="116842146"/>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5449165" y="5487968"/>
            <a:ext cx="73046072" cy="116842146"/>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2B2B1B15-572C-4D0D-805F-6D7DD28B1F0E}" type="datetimeFigureOut">
              <a:rPr lang="en-US" smtClean="0"/>
              <a:t>3/13/2025</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210223174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2B2B1B15-572C-4D0D-805F-6D7DD28B1F0E}" type="datetimeFigureOut">
              <a:rPr lang="en-US" smtClean="0"/>
              <a:t>3/13/2025</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11413137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0907" y="27499267"/>
            <a:ext cx="25727185" cy="8499411"/>
          </a:xfrm>
        </p:spPr>
        <p:txBody>
          <a:bodyPr anchor="t"/>
          <a:lstStyle>
            <a:defPPr>
              <a:defRPr kern="1200" smtId="4294967295"/>
            </a:defPPr>
            <a:lvl1pPr algn="l">
              <a:defRPr sz="18300" b="1" cap="all"/>
            </a:lvl1pPr>
          </a:lstStyle>
          <a:p>
            <a:r>
              <a:rPr lang="en-US"/>
              <a:t>Click to edit Master title style</a:t>
            </a:r>
          </a:p>
        </p:txBody>
      </p:sp>
      <p:sp>
        <p:nvSpPr>
          <p:cNvPr id="3" name="Text Placeholder 2"/>
          <p:cNvSpPr>
            <a:spLocks noGrp="1"/>
          </p:cNvSpPr>
          <p:nvPr>
            <p:ph type="body" idx="1"/>
          </p:nvPr>
        </p:nvSpPr>
        <p:spPr>
          <a:xfrm>
            <a:off x="2390907" y="18138028"/>
            <a:ext cx="25727185" cy="9361236"/>
          </a:xfrm>
        </p:spPr>
        <p:txBody>
          <a:bodyPr anchor="b"/>
          <a:lstStyle>
            <a:defPPr>
              <a:defRPr kern="1200" smtId="4294967295"/>
            </a:defPPr>
            <a:lvl1pPr marL="0" indent="0">
              <a:buNone/>
              <a:defRPr sz="9200">
                <a:solidFill>
                  <a:schemeClr val="tx1">
                    <a:tint val="75000"/>
                  </a:schemeClr>
                </a:solidFill>
              </a:defRPr>
            </a:lvl1pPr>
            <a:lvl2pPr marL="2087422" indent="0">
              <a:buNone/>
              <a:defRPr sz="8300">
                <a:solidFill>
                  <a:schemeClr val="tx1">
                    <a:tint val="75000"/>
                  </a:schemeClr>
                </a:solidFill>
              </a:defRPr>
            </a:lvl2pPr>
            <a:lvl3pPr marL="4174843" indent="0">
              <a:buNone/>
              <a:defRPr sz="7300">
                <a:solidFill>
                  <a:schemeClr val="tx1">
                    <a:tint val="75000"/>
                  </a:schemeClr>
                </a:solidFill>
              </a:defRPr>
            </a:lvl3pPr>
            <a:lvl4pPr marL="6262266" indent="0">
              <a:buNone/>
              <a:defRPr sz="6400">
                <a:solidFill>
                  <a:schemeClr val="tx1">
                    <a:tint val="75000"/>
                  </a:schemeClr>
                </a:solidFill>
              </a:defRPr>
            </a:lvl4pPr>
            <a:lvl5pPr marL="8349688" indent="0">
              <a:buNone/>
              <a:defRPr sz="6400">
                <a:solidFill>
                  <a:schemeClr val="tx1">
                    <a:tint val="75000"/>
                  </a:schemeClr>
                </a:solidFill>
              </a:defRPr>
            </a:lvl5pPr>
            <a:lvl6pPr marL="10437110" indent="0">
              <a:buNone/>
              <a:defRPr sz="6400">
                <a:solidFill>
                  <a:schemeClr val="tx1">
                    <a:tint val="75000"/>
                  </a:schemeClr>
                </a:solidFill>
              </a:defRPr>
            </a:lvl6pPr>
            <a:lvl7pPr marL="12524531" indent="0">
              <a:buNone/>
              <a:defRPr sz="6400">
                <a:solidFill>
                  <a:schemeClr val="tx1">
                    <a:tint val="75000"/>
                  </a:schemeClr>
                </a:solidFill>
              </a:defRPr>
            </a:lvl7pPr>
            <a:lvl8pPr marL="14611953" indent="0">
              <a:buNone/>
              <a:defRPr sz="6400">
                <a:solidFill>
                  <a:schemeClr val="tx1">
                    <a:tint val="75000"/>
                  </a:schemeClr>
                </a:solidFill>
              </a:defRPr>
            </a:lvl8pPr>
            <a:lvl9pPr marL="16699378"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2B2B1B15-572C-4D0D-805F-6D7DD28B1F0E}" type="datetimeFigureOut">
              <a:rPr lang="en-US" smtClean="0"/>
              <a:t>3/13/2025</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247430654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5449163" y="31956998"/>
            <a:ext cx="48779705" cy="90373113"/>
          </a:xfrm>
        </p:spPr>
        <p:txBody>
          <a:bodyPr/>
          <a:lstStyle>
            <a:defPPr>
              <a:defRPr kern="1200" smtId="4294967295"/>
            </a:defPPr>
            <a:lvl1pPr>
              <a:defRPr sz="12700"/>
            </a:lvl1pPr>
            <a:lvl2pPr>
              <a:defRPr sz="109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733323" y="31956998"/>
            <a:ext cx="48779708" cy="90373113"/>
          </a:xfrm>
        </p:spPr>
        <p:txBody>
          <a:bodyPr/>
          <a:lstStyle>
            <a:defPPr>
              <a:defRPr kern="1200" smtId="4294967295"/>
            </a:defPPr>
            <a:lvl1pPr>
              <a:defRPr sz="12700"/>
            </a:lvl1pPr>
            <a:lvl2pPr>
              <a:defRPr sz="10900"/>
            </a:lvl2pPr>
            <a:lvl3pPr>
              <a:defRPr sz="9200"/>
            </a:lvl3pPr>
            <a:lvl4pPr>
              <a:defRPr sz="8300"/>
            </a:lvl4pPr>
            <a:lvl5pPr>
              <a:defRPr sz="8300"/>
            </a:lvl5pPr>
            <a:lvl6pPr>
              <a:defRPr sz="8300"/>
            </a:lvl6pPr>
            <a:lvl7pPr>
              <a:defRPr sz="8300"/>
            </a:lvl7pPr>
            <a:lvl8pPr>
              <a:defRPr sz="8300"/>
            </a:lvl8pPr>
            <a:lvl9pPr>
              <a:defRPr sz="8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2B2B1B15-572C-4D0D-805F-6D7DD28B1F0E}" type="datetimeFigureOut">
              <a:rPr lang="en-US" smtClean="0"/>
              <a:t>3/13/2025</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136786307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364" y="1713755"/>
            <a:ext cx="27240548" cy="7132373"/>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513365" y="9579177"/>
            <a:ext cx="13373303" cy="3992144"/>
          </a:xfrm>
        </p:spPr>
        <p:txBody>
          <a:bodyPr anchor="b"/>
          <a:lstStyle>
            <a:defPPr>
              <a:defRPr kern="1200" smtId="4294967295"/>
            </a:defPPr>
            <a:lvl1pPr marL="0" indent="0">
              <a:buNone/>
              <a:defRPr sz="10900" b="1"/>
            </a:lvl1pPr>
            <a:lvl2pPr marL="2087422" indent="0">
              <a:buNone/>
              <a:defRPr sz="9200" b="1"/>
            </a:lvl2pPr>
            <a:lvl3pPr marL="4174843" indent="0">
              <a:buNone/>
              <a:defRPr sz="8300" b="1"/>
            </a:lvl3pPr>
            <a:lvl4pPr marL="6262266" indent="0">
              <a:buNone/>
              <a:defRPr sz="7300" b="1"/>
            </a:lvl4pPr>
            <a:lvl5pPr marL="8349688" indent="0">
              <a:buNone/>
              <a:defRPr sz="7300" b="1"/>
            </a:lvl5pPr>
            <a:lvl6pPr marL="10437110" indent="0">
              <a:buNone/>
              <a:defRPr sz="7300" b="1"/>
            </a:lvl6pPr>
            <a:lvl7pPr marL="12524531" indent="0">
              <a:buNone/>
              <a:defRPr sz="7300" b="1"/>
            </a:lvl7pPr>
            <a:lvl8pPr marL="14611953" indent="0">
              <a:buNone/>
              <a:defRPr sz="7300" b="1"/>
            </a:lvl8pPr>
            <a:lvl9pPr marL="16699378" indent="0">
              <a:buNone/>
              <a:defRPr sz="7300" b="1"/>
            </a:lvl9pPr>
          </a:lstStyle>
          <a:p>
            <a:pPr lvl="0"/>
            <a:r>
              <a:rPr lang="en-US"/>
              <a:t>Click to edit Master text styles</a:t>
            </a:r>
          </a:p>
        </p:txBody>
      </p:sp>
      <p:sp>
        <p:nvSpPr>
          <p:cNvPr id="4" name="Content Placeholder 3"/>
          <p:cNvSpPr>
            <a:spLocks noGrp="1"/>
          </p:cNvSpPr>
          <p:nvPr>
            <p:ph sz="half" idx="2"/>
          </p:nvPr>
        </p:nvSpPr>
        <p:spPr>
          <a:xfrm>
            <a:off x="1513365" y="13571322"/>
            <a:ext cx="13373303" cy="24656221"/>
          </a:xfrm>
        </p:spPr>
        <p:txBody>
          <a:bodyPr/>
          <a:lstStyle>
            <a:defPPr>
              <a:defRPr kern="1200" smtId="4294967295"/>
            </a:defPPr>
            <a:lvl1pPr>
              <a:defRPr sz="109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75358" y="9579177"/>
            <a:ext cx="13378555" cy="3992144"/>
          </a:xfrm>
        </p:spPr>
        <p:txBody>
          <a:bodyPr anchor="b"/>
          <a:lstStyle>
            <a:defPPr>
              <a:defRPr kern="1200" smtId="4294967295"/>
            </a:defPPr>
            <a:lvl1pPr marL="0" indent="0">
              <a:buNone/>
              <a:defRPr sz="10900" b="1"/>
            </a:lvl1pPr>
            <a:lvl2pPr marL="2087422" indent="0">
              <a:buNone/>
              <a:defRPr sz="9200" b="1"/>
            </a:lvl2pPr>
            <a:lvl3pPr marL="4174843" indent="0">
              <a:buNone/>
              <a:defRPr sz="8300" b="1"/>
            </a:lvl3pPr>
            <a:lvl4pPr marL="6262266" indent="0">
              <a:buNone/>
              <a:defRPr sz="7300" b="1"/>
            </a:lvl4pPr>
            <a:lvl5pPr marL="8349688" indent="0">
              <a:buNone/>
              <a:defRPr sz="7300" b="1"/>
            </a:lvl5pPr>
            <a:lvl6pPr marL="10437110" indent="0">
              <a:buNone/>
              <a:defRPr sz="7300" b="1"/>
            </a:lvl6pPr>
            <a:lvl7pPr marL="12524531" indent="0">
              <a:buNone/>
              <a:defRPr sz="7300" b="1"/>
            </a:lvl7pPr>
            <a:lvl8pPr marL="14611953" indent="0">
              <a:buNone/>
              <a:defRPr sz="7300" b="1"/>
            </a:lvl8pPr>
            <a:lvl9pPr marL="16699378" indent="0">
              <a:buNone/>
              <a:defRPr sz="7300" b="1"/>
            </a:lvl9pPr>
          </a:lstStyle>
          <a:p>
            <a:pPr lvl="0"/>
            <a:r>
              <a:rPr lang="en-US"/>
              <a:t>Click to edit Master text styles</a:t>
            </a:r>
          </a:p>
        </p:txBody>
      </p:sp>
      <p:sp>
        <p:nvSpPr>
          <p:cNvPr id="6" name="Content Placeholder 5"/>
          <p:cNvSpPr>
            <a:spLocks noGrp="1"/>
          </p:cNvSpPr>
          <p:nvPr>
            <p:ph sz="quarter" idx="4"/>
          </p:nvPr>
        </p:nvSpPr>
        <p:spPr>
          <a:xfrm>
            <a:off x="15375358" y="13571322"/>
            <a:ext cx="13378555" cy="24656221"/>
          </a:xfrm>
        </p:spPr>
        <p:txBody>
          <a:bodyPr/>
          <a:lstStyle>
            <a:defPPr>
              <a:defRPr kern="1200" smtId="4294967295"/>
            </a:defPPr>
            <a:lvl1pPr>
              <a:defRPr sz="10900"/>
            </a:lvl1pPr>
            <a:lvl2pPr>
              <a:defRPr sz="9200"/>
            </a:lvl2pPr>
            <a:lvl3pPr>
              <a:defRPr sz="83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2B2B1B15-572C-4D0D-805F-6D7DD28B1F0E}" type="datetimeFigureOut">
              <a:rPr lang="en-US" smtClean="0"/>
              <a:t>3/13/2025</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413044165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2B2B1B15-572C-4D0D-805F-6D7DD28B1F0E}" type="datetimeFigureOut">
              <a:rPr lang="en-US" smtClean="0"/>
              <a:t>3/13/2025</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27996188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2B2B1B15-572C-4D0D-805F-6D7DD28B1F0E}" type="datetimeFigureOut">
              <a:rPr lang="en-US" smtClean="0"/>
              <a:t>3/13/2025</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178888743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366" y="1703845"/>
            <a:ext cx="9957725" cy="7251246"/>
          </a:xfrm>
        </p:spPr>
        <p:txBody>
          <a:bodyPr anchor="b"/>
          <a:lstStyle>
            <a:defPPr>
              <a:defRPr kern="1200" smtId="4294967295"/>
            </a:defPPr>
            <a:lvl1pPr algn="l">
              <a:defRPr sz="9200" b="1"/>
            </a:lvl1pPr>
          </a:lstStyle>
          <a:p>
            <a:r>
              <a:rPr lang="en-US"/>
              <a:t>Click to edit Master title style</a:t>
            </a:r>
          </a:p>
        </p:txBody>
      </p:sp>
      <p:sp>
        <p:nvSpPr>
          <p:cNvPr id="3" name="Content Placeholder 2"/>
          <p:cNvSpPr>
            <a:spLocks noGrp="1"/>
          </p:cNvSpPr>
          <p:nvPr>
            <p:ph idx="1"/>
          </p:nvPr>
        </p:nvSpPr>
        <p:spPr>
          <a:xfrm>
            <a:off x="11833663" y="1703847"/>
            <a:ext cx="16920248" cy="36523696"/>
          </a:xfrm>
        </p:spPr>
        <p:txBody>
          <a:bodyPr/>
          <a:lstStyle>
            <a:defPPr>
              <a:defRPr kern="1200" smtId="4294967295"/>
            </a:defPPr>
            <a:lvl1pPr>
              <a:defRPr sz="14600"/>
            </a:lvl1pPr>
            <a:lvl2pPr>
              <a:defRPr sz="12700"/>
            </a:lvl2pPr>
            <a:lvl3pPr>
              <a:defRPr sz="10900"/>
            </a:lvl3pPr>
            <a:lvl4pPr>
              <a:defRPr sz="9200"/>
            </a:lvl4pPr>
            <a:lvl5pPr>
              <a:defRPr sz="9200"/>
            </a:lvl5pPr>
            <a:lvl6pPr>
              <a:defRPr sz="9200"/>
            </a:lvl6pPr>
            <a:lvl7pPr>
              <a:defRPr sz="9200"/>
            </a:lvl7pPr>
            <a:lvl8pPr>
              <a:defRPr sz="9200"/>
            </a:lvl8pPr>
            <a:lvl9pPr>
              <a:defRPr sz="9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13366" y="8955093"/>
            <a:ext cx="9957725" cy="29272452"/>
          </a:xfrm>
        </p:spPr>
        <p:txBody>
          <a:bodyPr/>
          <a:lstStyle>
            <a:defPPr>
              <a:defRPr kern="1200" smtId="4294967295"/>
            </a:defPPr>
            <a:lvl1pPr marL="0" indent="0">
              <a:buNone/>
              <a:defRPr sz="6400"/>
            </a:lvl1pPr>
            <a:lvl2pPr marL="2087422" indent="0">
              <a:buNone/>
              <a:defRPr sz="5400"/>
            </a:lvl2pPr>
            <a:lvl3pPr marL="4174843" indent="0">
              <a:buNone/>
              <a:defRPr sz="4600"/>
            </a:lvl3pPr>
            <a:lvl4pPr marL="6262266" indent="0">
              <a:buNone/>
              <a:defRPr sz="4100"/>
            </a:lvl4pPr>
            <a:lvl5pPr marL="8349688" indent="0">
              <a:buNone/>
              <a:defRPr sz="4100"/>
            </a:lvl5pPr>
            <a:lvl6pPr marL="10437110" indent="0">
              <a:buNone/>
              <a:defRPr sz="4100"/>
            </a:lvl6pPr>
            <a:lvl7pPr marL="12524531" indent="0">
              <a:buNone/>
              <a:defRPr sz="4100"/>
            </a:lvl7pPr>
            <a:lvl8pPr marL="14611953" indent="0">
              <a:buNone/>
              <a:defRPr sz="4100"/>
            </a:lvl8pPr>
            <a:lvl9pPr marL="1669937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2B2B1B15-572C-4D0D-805F-6D7DD28B1F0E}" type="datetimeFigureOut">
              <a:rPr lang="en-US" smtClean="0"/>
              <a:t>3/13/2025</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10246160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2599" y="29955967"/>
            <a:ext cx="18160364" cy="3536473"/>
          </a:xfrm>
        </p:spPr>
        <p:txBody>
          <a:bodyPr anchor="b"/>
          <a:lstStyle>
            <a:defPPr>
              <a:defRPr kern="1200" smtId="4294967295"/>
            </a:defPPr>
            <a:lvl1pPr algn="l">
              <a:defRPr sz="9200" b="1"/>
            </a:lvl1pPr>
          </a:lstStyle>
          <a:p>
            <a:r>
              <a:rPr lang="en-US"/>
              <a:t>Click to edit Master title style</a:t>
            </a:r>
          </a:p>
        </p:txBody>
      </p:sp>
      <p:sp>
        <p:nvSpPr>
          <p:cNvPr id="3" name="Picture Placeholder 2"/>
          <p:cNvSpPr>
            <a:spLocks noGrp="1"/>
          </p:cNvSpPr>
          <p:nvPr>
            <p:ph type="pic" idx="1"/>
          </p:nvPr>
        </p:nvSpPr>
        <p:spPr>
          <a:xfrm>
            <a:off x="5932599" y="3823745"/>
            <a:ext cx="18160364" cy="25676543"/>
          </a:xfrm>
        </p:spPr>
        <p:txBody>
          <a:bodyPr/>
          <a:lstStyle>
            <a:defPPr>
              <a:defRPr kern="1200" smtId="4294967295"/>
            </a:defPPr>
            <a:lvl1pPr marL="0" indent="0">
              <a:buNone/>
              <a:defRPr sz="14600"/>
            </a:lvl1pPr>
            <a:lvl2pPr marL="2087422" indent="0">
              <a:buNone/>
              <a:defRPr sz="12700"/>
            </a:lvl2pPr>
            <a:lvl3pPr marL="4174843" indent="0">
              <a:buNone/>
              <a:defRPr sz="10900"/>
            </a:lvl3pPr>
            <a:lvl4pPr marL="6262266" indent="0">
              <a:buNone/>
              <a:defRPr sz="9200"/>
            </a:lvl4pPr>
            <a:lvl5pPr marL="8349688" indent="0">
              <a:buNone/>
              <a:defRPr sz="9200"/>
            </a:lvl5pPr>
            <a:lvl6pPr marL="10437110" indent="0">
              <a:buNone/>
              <a:defRPr sz="9200"/>
            </a:lvl6pPr>
            <a:lvl7pPr marL="12524531" indent="0">
              <a:buNone/>
              <a:defRPr sz="9200"/>
            </a:lvl7pPr>
            <a:lvl8pPr marL="14611953" indent="0">
              <a:buNone/>
              <a:defRPr sz="9200"/>
            </a:lvl8pPr>
            <a:lvl9pPr marL="16699378" indent="0">
              <a:buNone/>
              <a:defRPr sz="9200"/>
            </a:lvl9pPr>
          </a:lstStyle>
          <a:p>
            <a:endParaRPr lang="en-US"/>
          </a:p>
        </p:txBody>
      </p:sp>
      <p:sp>
        <p:nvSpPr>
          <p:cNvPr id="4" name="Text Placeholder 3"/>
          <p:cNvSpPr>
            <a:spLocks noGrp="1"/>
          </p:cNvSpPr>
          <p:nvPr>
            <p:ph type="body" sz="half" idx="2"/>
          </p:nvPr>
        </p:nvSpPr>
        <p:spPr>
          <a:xfrm>
            <a:off x="5932599" y="33492439"/>
            <a:ext cx="18160364" cy="5022375"/>
          </a:xfrm>
        </p:spPr>
        <p:txBody>
          <a:bodyPr/>
          <a:lstStyle>
            <a:defPPr>
              <a:defRPr kern="1200" smtId="4294967295"/>
            </a:defPPr>
            <a:lvl1pPr marL="0" indent="0">
              <a:buNone/>
              <a:defRPr sz="6400"/>
            </a:lvl1pPr>
            <a:lvl2pPr marL="2087422" indent="0">
              <a:buNone/>
              <a:defRPr sz="5400"/>
            </a:lvl2pPr>
            <a:lvl3pPr marL="4174843" indent="0">
              <a:buNone/>
              <a:defRPr sz="4600"/>
            </a:lvl3pPr>
            <a:lvl4pPr marL="6262266" indent="0">
              <a:buNone/>
              <a:defRPr sz="4100"/>
            </a:lvl4pPr>
            <a:lvl5pPr marL="8349688" indent="0">
              <a:buNone/>
              <a:defRPr sz="4100"/>
            </a:lvl5pPr>
            <a:lvl6pPr marL="10437110" indent="0">
              <a:buNone/>
              <a:defRPr sz="4100"/>
            </a:lvl6pPr>
            <a:lvl7pPr marL="12524531" indent="0">
              <a:buNone/>
              <a:defRPr sz="4100"/>
            </a:lvl7pPr>
            <a:lvl8pPr marL="14611953" indent="0">
              <a:buNone/>
              <a:defRPr sz="4100"/>
            </a:lvl8pPr>
            <a:lvl9pPr marL="16699378"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2B2B1B15-572C-4D0D-805F-6D7DD28B1F0E}" type="datetimeFigureOut">
              <a:rPr lang="en-US" smtClean="0"/>
              <a:t>3/13/2025</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7525B51C-4D5B-45F6-9506-A4E2255DB778}" type="slidenum">
              <a:rPr lang="en-US" smtClean="0"/>
              <a:t>‹#›</a:t>
            </a:fld>
            <a:endParaRPr lang="en-US"/>
          </a:p>
        </p:txBody>
      </p:sp>
    </p:spTree>
    <p:extLst>
      <p:ext uri="{BB962C8B-B14F-4D97-AF65-F5344CB8AC3E}">
        <p14:creationId xmlns:p14="http://schemas.microsoft.com/office/powerpoint/2010/main" val="396081873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5"/>
            <a:ext cx="27240548" cy="7132373"/>
          </a:xfrm>
          <a:prstGeom prst="rect">
            <a:avLst/>
          </a:prstGeom>
        </p:spPr>
        <p:txBody>
          <a:bodyPr vert="horz" lIns="417485" tIns="208742" rIns="417485" bIns="208742"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1513364" y="9985325"/>
            <a:ext cx="27240548" cy="28242220"/>
          </a:xfrm>
          <a:prstGeom prst="rect">
            <a:avLst/>
          </a:prstGeom>
        </p:spPr>
        <p:txBody>
          <a:bodyPr vert="horz" lIns="417485" tIns="208742" rIns="417485" bIns="208742"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13364" y="39663923"/>
            <a:ext cx="7062364" cy="2278397"/>
          </a:xfrm>
          <a:prstGeom prst="rect">
            <a:avLst/>
          </a:prstGeom>
        </p:spPr>
        <p:txBody>
          <a:bodyPr vert="horz" lIns="417485" tIns="208742" rIns="417485" bIns="208742" rtlCol="0" anchor="ctr"/>
          <a:lstStyle>
            <a:defPPr>
              <a:defRPr kern="1200" smtId="4294967295"/>
            </a:defPPr>
            <a:lvl1pPr algn="l">
              <a:defRPr sz="5400">
                <a:solidFill>
                  <a:schemeClr val="tx1">
                    <a:tint val="75000"/>
                  </a:schemeClr>
                </a:solidFill>
              </a:defRPr>
            </a:lvl1pPr>
          </a:lstStyle>
          <a:p>
            <a:fld id="{2B2B1B15-572C-4D0D-805F-6D7DD28B1F0E}" type="datetimeFigureOut">
              <a:rPr lang="en-US" smtClean="0"/>
              <a:t>3/13/2025</a:t>
            </a:fld>
            <a:endParaRPr lang="en-US"/>
          </a:p>
        </p:txBody>
      </p:sp>
      <p:sp>
        <p:nvSpPr>
          <p:cNvPr id="5" name="Footer Placeholder 4"/>
          <p:cNvSpPr>
            <a:spLocks noGrp="1"/>
          </p:cNvSpPr>
          <p:nvPr>
            <p:ph type="ftr" sz="quarter" idx="3"/>
          </p:nvPr>
        </p:nvSpPr>
        <p:spPr>
          <a:xfrm>
            <a:off x="10341320" y="39663923"/>
            <a:ext cx="9584637" cy="2278397"/>
          </a:xfrm>
          <a:prstGeom prst="rect">
            <a:avLst/>
          </a:prstGeom>
        </p:spPr>
        <p:txBody>
          <a:bodyPr vert="horz" lIns="417485" tIns="208742" rIns="417485" bIns="208742" rtlCol="0" anchor="ctr"/>
          <a:lstStyle>
            <a:defPPr>
              <a:defRPr kern="1200" smtId="4294967295"/>
            </a:defPPr>
            <a:lvl1pPr algn="ctr">
              <a:defRPr sz="5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91547" y="39663923"/>
            <a:ext cx="7062364" cy="2278397"/>
          </a:xfrm>
          <a:prstGeom prst="rect">
            <a:avLst/>
          </a:prstGeom>
        </p:spPr>
        <p:txBody>
          <a:bodyPr vert="horz" lIns="417485" tIns="208742" rIns="417485" bIns="208742" rtlCol="0" anchor="ctr"/>
          <a:lstStyle>
            <a:defPPr>
              <a:defRPr kern="1200" smtId="4294967295"/>
            </a:defPPr>
            <a:lvl1pPr algn="r">
              <a:defRPr sz="5400">
                <a:solidFill>
                  <a:schemeClr val="tx1">
                    <a:tint val="75000"/>
                  </a:schemeClr>
                </a:solidFill>
              </a:defRPr>
            </a:lvl1pPr>
          </a:lstStyle>
          <a:p>
            <a:fld id="{7525B51C-4D5B-45F6-9506-A4E2255DB778}" type="slidenum">
              <a:rPr lang="en-US" smtClean="0"/>
              <a:t>‹#›</a:t>
            </a:fld>
            <a:endParaRPr lang="en-US"/>
          </a:p>
        </p:txBody>
      </p:sp>
      <p:pic>
        <p:nvPicPr>
          <p:cNvPr id="7" name="New picture"/>
          <p:cNvPicPr/>
          <p:nvPr/>
        </p:nvPicPr>
        <p:blipFill dpi="0">
          <a:blip r:embed="rId13"/>
          <a:stretch>
            <a:fillRect/>
          </a:stretch>
        </p:blipFill>
        <p:spPr>
          <a:xfrm rot="16200000">
            <a:off x="-11506200" y="21397119"/>
            <a:ext cx="14274800" cy="4368800"/>
          </a:xfrm>
          <a:prstGeom prst="rect">
            <a:avLst/>
          </a:prstGeom>
        </p:spPr>
      </p:pic>
      <p:pic>
        <p:nvPicPr>
          <p:cNvPr id="8" name="New picture"/>
          <p:cNvPicPr/>
          <p:nvPr/>
        </p:nvPicPr>
        <p:blipFill dpi="0">
          <a:blip r:embed="rId13"/>
          <a:stretch>
            <a:fillRect/>
          </a:stretch>
        </p:blipFill>
        <p:spPr>
          <a:xfrm rot="5400000">
            <a:off x="27498675" y="21397119"/>
            <a:ext cx="14274800" cy="4368800"/>
          </a:xfrm>
          <a:prstGeom prst="rect">
            <a:avLst/>
          </a:prstGeom>
        </p:spPr>
      </p:pic>
      <p:pic>
        <p:nvPicPr>
          <p:cNvPr id="9" name="New picture"/>
          <p:cNvPicPr/>
          <p:nvPr/>
        </p:nvPicPr>
        <p:blipFill dpi="0">
          <a:blip r:embed="rId14"/>
          <a:stretch>
            <a:fillRect/>
          </a:stretch>
        </p:blipFill>
        <p:spPr>
          <a:xfrm>
            <a:off x="0" y="43302238"/>
            <a:ext cx="30267275" cy="1534112"/>
          </a:xfrm>
          <a:prstGeom prst="rect">
            <a:avLst/>
          </a:prstGeom>
        </p:spPr>
      </p:pic>
      <p:sp>
        <p:nvSpPr>
          <p:cNvPr id="10" name="New shape"/>
          <p:cNvSpPr/>
          <p:nvPr/>
        </p:nvSpPr>
        <p:spPr>
          <a:xfrm>
            <a:off x="0" y="43873738"/>
            <a:ext cx="15133638"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32">
                <a:solidFill>
                  <a:srgbClr val="808080"/>
                </a:solidFill>
              </a:rPr>
              <a:t>Template ID: microscope  Size: a0</a:t>
            </a:r>
          </a:p>
        </p:txBody>
      </p:sp>
    </p:spTree>
    <p:extLst>
      <p:ext uri="{BB962C8B-B14F-4D97-AF65-F5344CB8AC3E}">
        <p14:creationId xmlns:p14="http://schemas.microsoft.com/office/powerpoint/2010/main" val="3065932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4174843" rtl="0" eaLnBrk="1" latinLnBrk="0" hangingPunct="1">
        <a:spcBef>
          <a:spcPct val="0"/>
        </a:spcBef>
        <a:buNone/>
        <a:defRPr sz="20100" kern="1200">
          <a:solidFill>
            <a:schemeClr val="tx1"/>
          </a:solidFill>
          <a:latin typeface="+mj-lt"/>
          <a:ea typeface="+mj-ea"/>
          <a:cs typeface="+mj-cs"/>
        </a:defRPr>
      </a:lvl1pPr>
    </p:titleStyle>
    <p:bodyStyle>
      <a:defPPr>
        <a:defRPr kern="1200" smtId="4294967295"/>
      </a:defPPr>
      <a:lvl1pPr marL="1565567" indent="-1565567" algn="l" defTabSz="4174843"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2061" indent="-1304639" algn="l" defTabSz="4174843" rtl="0" eaLnBrk="1" latinLnBrk="0" hangingPunct="1">
        <a:spcBef>
          <a:spcPct val="20000"/>
        </a:spcBef>
        <a:buFont typeface="Arial" pitchFamily="34" charset="0"/>
        <a:buChar char="–"/>
        <a:defRPr sz="12700" kern="1200">
          <a:solidFill>
            <a:schemeClr val="tx1"/>
          </a:solidFill>
          <a:latin typeface="+mn-lt"/>
          <a:ea typeface="+mn-ea"/>
          <a:cs typeface="+mn-cs"/>
        </a:defRPr>
      </a:lvl2pPr>
      <a:lvl3pPr marL="5218555" indent="-1043711" algn="l" defTabSz="4174843" rtl="0" eaLnBrk="1" latinLnBrk="0" hangingPunct="1">
        <a:spcBef>
          <a:spcPct val="20000"/>
        </a:spcBef>
        <a:buFont typeface="Arial" pitchFamily="34" charset="0"/>
        <a:buChar char="•"/>
        <a:defRPr sz="10900" kern="1200">
          <a:solidFill>
            <a:schemeClr val="tx1"/>
          </a:solidFill>
          <a:latin typeface="+mn-lt"/>
          <a:ea typeface="+mn-ea"/>
          <a:cs typeface="+mn-cs"/>
        </a:defRPr>
      </a:lvl3pPr>
      <a:lvl4pPr marL="7305977"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93399"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80820"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68242"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55666"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43088" indent="-1043711" algn="l" defTabSz="4174843"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4843" rtl="0" eaLnBrk="1" latinLnBrk="0" hangingPunct="1">
        <a:defRPr sz="8300" kern="1200">
          <a:solidFill>
            <a:schemeClr val="tx1"/>
          </a:solidFill>
          <a:latin typeface="+mn-lt"/>
          <a:ea typeface="+mn-ea"/>
          <a:cs typeface="+mn-cs"/>
        </a:defRPr>
      </a:lvl1pPr>
      <a:lvl2pPr marL="2087422" algn="l" defTabSz="4174843" rtl="0" eaLnBrk="1" latinLnBrk="0" hangingPunct="1">
        <a:defRPr sz="8300" kern="1200">
          <a:solidFill>
            <a:schemeClr val="tx1"/>
          </a:solidFill>
          <a:latin typeface="+mn-lt"/>
          <a:ea typeface="+mn-ea"/>
          <a:cs typeface="+mn-cs"/>
        </a:defRPr>
      </a:lvl2pPr>
      <a:lvl3pPr marL="4174843" algn="l" defTabSz="4174843" rtl="0" eaLnBrk="1" latinLnBrk="0" hangingPunct="1">
        <a:defRPr sz="8300" kern="1200">
          <a:solidFill>
            <a:schemeClr val="tx1"/>
          </a:solidFill>
          <a:latin typeface="+mn-lt"/>
          <a:ea typeface="+mn-ea"/>
          <a:cs typeface="+mn-cs"/>
        </a:defRPr>
      </a:lvl3pPr>
      <a:lvl4pPr marL="6262266" algn="l" defTabSz="4174843" rtl="0" eaLnBrk="1" latinLnBrk="0" hangingPunct="1">
        <a:defRPr sz="8300" kern="1200">
          <a:solidFill>
            <a:schemeClr val="tx1"/>
          </a:solidFill>
          <a:latin typeface="+mn-lt"/>
          <a:ea typeface="+mn-ea"/>
          <a:cs typeface="+mn-cs"/>
        </a:defRPr>
      </a:lvl4pPr>
      <a:lvl5pPr marL="8349688" algn="l" defTabSz="4174843" rtl="0" eaLnBrk="1" latinLnBrk="0" hangingPunct="1">
        <a:defRPr sz="8300" kern="1200">
          <a:solidFill>
            <a:schemeClr val="tx1"/>
          </a:solidFill>
          <a:latin typeface="+mn-lt"/>
          <a:ea typeface="+mn-ea"/>
          <a:cs typeface="+mn-cs"/>
        </a:defRPr>
      </a:lvl5pPr>
      <a:lvl6pPr marL="10437110" algn="l" defTabSz="4174843" rtl="0" eaLnBrk="1" latinLnBrk="0" hangingPunct="1">
        <a:defRPr sz="8300" kern="1200">
          <a:solidFill>
            <a:schemeClr val="tx1"/>
          </a:solidFill>
          <a:latin typeface="+mn-lt"/>
          <a:ea typeface="+mn-ea"/>
          <a:cs typeface="+mn-cs"/>
        </a:defRPr>
      </a:lvl6pPr>
      <a:lvl7pPr marL="12524531" algn="l" defTabSz="4174843" rtl="0" eaLnBrk="1" latinLnBrk="0" hangingPunct="1">
        <a:defRPr sz="8300" kern="1200">
          <a:solidFill>
            <a:schemeClr val="tx1"/>
          </a:solidFill>
          <a:latin typeface="+mn-lt"/>
          <a:ea typeface="+mn-ea"/>
          <a:cs typeface="+mn-cs"/>
        </a:defRPr>
      </a:lvl7pPr>
      <a:lvl8pPr marL="14611953" algn="l" defTabSz="4174843" rtl="0" eaLnBrk="1" latinLnBrk="0" hangingPunct="1">
        <a:defRPr sz="8300" kern="1200">
          <a:solidFill>
            <a:schemeClr val="tx1"/>
          </a:solidFill>
          <a:latin typeface="+mn-lt"/>
          <a:ea typeface="+mn-ea"/>
          <a:cs typeface="+mn-cs"/>
        </a:defRPr>
      </a:lvl8pPr>
      <a:lvl9pPr marL="16699378" algn="l" defTabSz="4174843" rtl="0" eaLnBrk="1" latinLnBrk="0" hangingPunct="1">
        <a:defRPr sz="8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0D58FA-C211-39E6-780C-64941F547C2F}"/>
              </a:ext>
            </a:extLst>
          </p:cNvPr>
          <p:cNvSpPr/>
          <p:nvPr/>
        </p:nvSpPr>
        <p:spPr>
          <a:xfrm>
            <a:off x="0" y="0"/>
            <a:ext cx="30267275" cy="3825884"/>
          </a:xfrm>
          <a:prstGeom prst="rect">
            <a:avLst/>
          </a:prstGeom>
          <a:gradFill flip="none" rotWithShape="1">
            <a:gsLst>
              <a:gs pos="98750">
                <a:schemeClr val="accent3"/>
              </a:gs>
              <a:gs pos="51000">
                <a:schemeClr val="accent5"/>
              </a:gs>
              <a:gs pos="0">
                <a:schemeClr val="tx2"/>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defPPr>
              <a:defRPr kern="1200" smtId="4294967295"/>
            </a:defPPr>
          </a:lstStyle>
          <a:p>
            <a:pPr algn="ctr"/>
            <a:endParaRPr lang="en-US" sz="10900"/>
          </a:p>
        </p:txBody>
      </p:sp>
      <p:grpSp>
        <p:nvGrpSpPr>
          <p:cNvPr id="5" name="Group 4">
            <a:extLst>
              <a:ext uri="{FF2B5EF4-FFF2-40B4-BE49-F238E27FC236}">
                <a16:creationId xmlns:a16="http://schemas.microsoft.com/office/drawing/2014/main" id="{DDC2BC45-6EF7-A92F-9735-DAC93AAD071C}"/>
              </a:ext>
            </a:extLst>
          </p:cNvPr>
          <p:cNvGrpSpPr/>
          <p:nvPr/>
        </p:nvGrpSpPr>
        <p:grpSpPr>
          <a:xfrm>
            <a:off x="856648" y="4552495"/>
            <a:ext cx="9413696" cy="5083947"/>
            <a:chOff x="856648" y="4552495"/>
            <a:chExt cx="9413696" cy="5083947"/>
          </a:xfrm>
        </p:grpSpPr>
        <p:sp>
          <p:nvSpPr>
            <p:cNvPr id="6" name="TextBox 5">
              <a:extLst>
                <a:ext uri="{FF2B5EF4-FFF2-40B4-BE49-F238E27FC236}">
                  <a16:creationId xmlns:a16="http://schemas.microsoft.com/office/drawing/2014/main" id="{FD997001-A2E5-F447-C4AE-FF2EFACD9B92}"/>
                </a:ext>
              </a:extLst>
            </p:cNvPr>
            <p:cNvSpPr txBox="1"/>
            <p:nvPr/>
          </p:nvSpPr>
          <p:spPr>
            <a:xfrm>
              <a:off x="859574" y="4552495"/>
              <a:ext cx="9410770" cy="918824"/>
            </a:xfrm>
            <a:prstGeom prst="rect">
              <a:avLst/>
            </a:prstGeom>
            <a:noFill/>
          </p:spPr>
          <p:txBody>
            <a:bodyPr wrap="square" lIns="86978" tIns="43489" rIns="86978" bIns="43489"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Introduction</a:t>
              </a:r>
            </a:p>
          </p:txBody>
        </p:sp>
        <p:sp>
          <p:nvSpPr>
            <p:cNvPr id="7" name="TextBox 6">
              <a:extLst>
                <a:ext uri="{FF2B5EF4-FFF2-40B4-BE49-F238E27FC236}">
                  <a16:creationId xmlns:a16="http://schemas.microsoft.com/office/drawing/2014/main" id="{061389C5-11A7-902B-0B30-6B902937422E}"/>
                </a:ext>
              </a:extLst>
            </p:cNvPr>
            <p:cNvSpPr txBox="1"/>
            <p:nvPr/>
          </p:nvSpPr>
          <p:spPr>
            <a:xfrm>
              <a:off x="856648" y="5547519"/>
              <a:ext cx="9083406" cy="4088923"/>
            </a:xfrm>
            <a:prstGeom prst="rect">
              <a:avLst/>
            </a:prstGeom>
            <a:noFill/>
          </p:spPr>
          <p:txBody>
            <a:bodyPr wrap="square" lIns="86978" tIns="43489" rIns="86978" bIns="43489" rtlCol="0">
              <a:spAutoFit/>
            </a:bodyPr>
            <a:lstStyle>
              <a:defPPr>
                <a:defRPr kern="1200" smtId="4294967295"/>
              </a:defPPr>
            </a:lstStyle>
            <a:p>
              <a:pPr algn="just"/>
              <a:r>
                <a:rPr lang="en-US" sz="5400" dirty="0">
                  <a:effectLst/>
                </a:rPr>
                <a:t>The objective of this project is to develop accurate and reliable machine learning models for disease prediction.</a:t>
              </a:r>
              <a:endParaRPr lang="en-US" sz="5400" dirty="0"/>
            </a:p>
            <a:p>
              <a:pPr algn="just"/>
              <a:endParaRPr lang="en-IN" sz="4400" dirty="0">
                <a:solidFill>
                  <a:schemeClr val="tx1">
                    <a:lumMod val="65000"/>
                    <a:lumOff val="35000"/>
                  </a:schemeClr>
                </a:solidFill>
                <a:cs typeface="Arial" pitchFamily="34" charset="0"/>
              </a:endParaRPr>
            </a:p>
          </p:txBody>
        </p:sp>
      </p:grpSp>
      <p:grpSp>
        <p:nvGrpSpPr>
          <p:cNvPr id="8" name="Group 7">
            <a:extLst>
              <a:ext uri="{FF2B5EF4-FFF2-40B4-BE49-F238E27FC236}">
                <a16:creationId xmlns:a16="http://schemas.microsoft.com/office/drawing/2014/main" id="{96005F3B-5C38-75FE-467B-394E80498C3C}"/>
              </a:ext>
            </a:extLst>
          </p:cNvPr>
          <p:cNvGrpSpPr/>
          <p:nvPr/>
        </p:nvGrpSpPr>
        <p:grpSpPr>
          <a:xfrm>
            <a:off x="856648" y="10415779"/>
            <a:ext cx="9410770" cy="4359465"/>
            <a:chOff x="856648" y="10415779"/>
            <a:chExt cx="9410770" cy="4359465"/>
          </a:xfrm>
        </p:grpSpPr>
        <p:sp>
          <p:nvSpPr>
            <p:cNvPr id="9" name="TextBox 8">
              <a:extLst>
                <a:ext uri="{FF2B5EF4-FFF2-40B4-BE49-F238E27FC236}">
                  <a16:creationId xmlns:a16="http://schemas.microsoft.com/office/drawing/2014/main" id="{B16FE785-9280-3A92-361D-89CB803F1873}"/>
                </a:ext>
              </a:extLst>
            </p:cNvPr>
            <p:cNvSpPr txBox="1"/>
            <p:nvPr/>
          </p:nvSpPr>
          <p:spPr>
            <a:xfrm>
              <a:off x="856648" y="10415779"/>
              <a:ext cx="9410770" cy="918824"/>
            </a:xfrm>
            <a:prstGeom prst="rect">
              <a:avLst/>
            </a:prstGeom>
            <a:noFill/>
          </p:spPr>
          <p:txBody>
            <a:bodyPr wrap="square" lIns="86978" tIns="43489" rIns="86978" bIns="43489"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Problem Statement</a:t>
              </a:r>
            </a:p>
          </p:txBody>
        </p:sp>
        <p:sp>
          <p:nvSpPr>
            <p:cNvPr id="10" name="TextBox 9">
              <a:extLst>
                <a:ext uri="{FF2B5EF4-FFF2-40B4-BE49-F238E27FC236}">
                  <a16:creationId xmlns:a16="http://schemas.microsoft.com/office/drawing/2014/main" id="{1511E9DE-F97F-AF2B-1039-46652FE18FE4}"/>
                </a:ext>
              </a:extLst>
            </p:cNvPr>
            <p:cNvSpPr txBox="1"/>
            <p:nvPr/>
          </p:nvSpPr>
          <p:spPr>
            <a:xfrm>
              <a:off x="856648" y="11301874"/>
              <a:ext cx="9283755" cy="3473370"/>
            </a:xfrm>
            <a:prstGeom prst="rect">
              <a:avLst/>
            </a:prstGeom>
            <a:noFill/>
          </p:spPr>
          <p:txBody>
            <a:bodyPr wrap="square" lIns="86978" tIns="43489" rIns="86978" bIns="43489" rtlCol="0">
              <a:spAutoFit/>
            </a:bodyPr>
            <a:lstStyle>
              <a:defPPr>
                <a:defRPr kern="1200" smtId="4294967295"/>
              </a:defPPr>
            </a:lstStyle>
            <a:p>
              <a:pPr algn="just"/>
              <a:r>
                <a:rPr lang="en-US" sz="4400" dirty="0"/>
                <a:t>Developing a data science model to predict diseases from symptoms, enhancing early detection and supporting informed healthcare decisions</a:t>
              </a:r>
              <a:endParaRPr lang="en-IN" sz="4400" dirty="0">
                <a:solidFill>
                  <a:schemeClr val="tx1">
                    <a:lumMod val="65000"/>
                    <a:lumOff val="35000"/>
                  </a:schemeClr>
                </a:solidFill>
                <a:cs typeface="Arial" pitchFamily="34" charset="0"/>
              </a:endParaRPr>
            </a:p>
          </p:txBody>
        </p:sp>
      </p:grpSp>
      <p:sp>
        <p:nvSpPr>
          <p:cNvPr id="11" name="Rectangle 10">
            <a:extLst>
              <a:ext uri="{FF2B5EF4-FFF2-40B4-BE49-F238E27FC236}">
                <a16:creationId xmlns:a16="http://schemas.microsoft.com/office/drawing/2014/main" id="{7DD33ACA-6A76-036A-128A-393A8D5A0705}"/>
              </a:ext>
            </a:extLst>
          </p:cNvPr>
          <p:cNvSpPr/>
          <p:nvPr/>
        </p:nvSpPr>
        <p:spPr>
          <a:xfrm>
            <a:off x="0" y="41469531"/>
            <a:ext cx="30267275" cy="249113"/>
          </a:xfrm>
          <a:prstGeom prst="rect">
            <a:avLst/>
          </a:prstGeom>
          <a:gradFill flip="none" rotWithShape="1">
            <a:gsLst>
              <a:gs pos="98750">
                <a:schemeClr val="accent3"/>
              </a:gs>
              <a:gs pos="51000">
                <a:schemeClr val="accent5"/>
              </a:gs>
              <a:gs pos="0">
                <a:schemeClr val="tx2"/>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6978" tIns="43489" rIns="86978" bIns="43489" rtlCol="0" anchor="ctr"/>
          <a:lstStyle>
            <a:defPPr>
              <a:defRPr kern="1200" smtId="4294967295"/>
            </a:defPPr>
          </a:lstStyle>
          <a:p>
            <a:pPr algn="ctr"/>
            <a:endParaRPr lang="en-US" sz="10900"/>
          </a:p>
        </p:txBody>
      </p:sp>
      <p:sp>
        <p:nvSpPr>
          <p:cNvPr id="12" name="Text Placeholder 5">
            <a:extLst>
              <a:ext uri="{FF2B5EF4-FFF2-40B4-BE49-F238E27FC236}">
                <a16:creationId xmlns:a16="http://schemas.microsoft.com/office/drawing/2014/main" id="{7360473F-B97B-546F-9123-7DA92D82D618}"/>
              </a:ext>
            </a:extLst>
          </p:cNvPr>
          <p:cNvSpPr txBox="1">
            <a:spLocks/>
          </p:cNvSpPr>
          <p:nvPr/>
        </p:nvSpPr>
        <p:spPr>
          <a:xfrm>
            <a:off x="-8044" y="-67924"/>
            <a:ext cx="19752482" cy="3840386"/>
          </a:xfrm>
          <a:prstGeom prst="rect">
            <a:avLst/>
          </a:prstGeom>
        </p:spPr>
        <p:txBody>
          <a:bodyPr vert="horz" lIns="417485" tIns="208742" rIns="417485" bIns="208742" rtlCol="0" anchor="ctr">
            <a:normAutofit fontScale="77500" lnSpcReduction="20000"/>
          </a:bodyPr>
          <a:lstStyle>
            <a:defPPr>
              <a:defRPr lang="en-US" kern="1200" smtId="4294967295"/>
            </a:defPPr>
            <a:lvl1pPr marL="0" algn="l" defTabSz="4174843" rtl="0" eaLnBrk="1" latinLnBrk="0" hangingPunct="1">
              <a:defRPr sz="5400" kern="1200">
                <a:solidFill>
                  <a:schemeClr val="tx1">
                    <a:tint val="75000"/>
                  </a:schemeClr>
                </a:solidFill>
                <a:latin typeface="+mn-lt"/>
                <a:ea typeface="+mn-ea"/>
                <a:cs typeface="+mn-cs"/>
              </a:defRPr>
            </a:lvl1pPr>
            <a:lvl2pPr marL="2087422" algn="l" defTabSz="4174843" rtl="0" eaLnBrk="1" latinLnBrk="0" hangingPunct="1">
              <a:defRPr sz="8300" kern="1200">
                <a:solidFill>
                  <a:schemeClr val="tx1"/>
                </a:solidFill>
                <a:latin typeface="+mn-lt"/>
                <a:ea typeface="+mn-ea"/>
                <a:cs typeface="+mn-cs"/>
              </a:defRPr>
            </a:lvl2pPr>
            <a:lvl3pPr marL="4174843" algn="l" defTabSz="4174843" rtl="0" eaLnBrk="1" latinLnBrk="0" hangingPunct="1">
              <a:defRPr sz="8300" kern="1200">
                <a:solidFill>
                  <a:schemeClr val="tx1"/>
                </a:solidFill>
                <a:latin typeface="+mn-lt"/>
                <a:ea typeface="+mn-ea"/>
                <a:cs typeface="+mn-cs"/>
              </a:defRPr>
            </a:lvl3pPr>
            <a:lvl4pPr marL="6262266" algn="l" defTabSz="4174843" rtl="0" eaLnBrk="1" latinLnBrk="0" hangingPunct="1">
              <a:defRPr sz="8300" kern="1200">
                <a:solidFill>
                  <a:schemeClr val="tx1"/>
                </a:solidFill>
                <a:latin typeface="+mn-lt"/>
                <a:ea typeface="+mn-ea"/>
                <a:cs typeface="+mn-cs"/>
              </a:defRPr>
            </a:lvl4pPr>
            <a:lvl5pPr marL="8349688" algn="l" defTabSz="4174843" rtl="0" eaLnBrk="1" latinLnBrk="0" hangingPunct="1">
              <a:defRPr sz="8300" kern="1200">
                <a:solidFill>
                  <a:schemeClr val="tx1"/>
                </a:solidFill>
                <a:latin typeface="+mn-lt"/>
                <a:ea typeface="+mn-ea"/>
                <a:cs typeface="+mn-cs"/>
              </a:defRPr>
            </a:lvl5pPr>
            <a:lvl6pPr marL="10437110" algn="l" defTabSz="4174843" rtl="0" eaLnBrk="1" latinLnBrk="0" hangingPunct="1">
              <a:defRPr sz="8300" kern="1200">
                <a:solidFill>
                  <a:schemeClr val="tx1"/>
                </a:solidFill>
                <a:latin typeface="+mn-lt"/>
                <a:ea typeface="+mn-ea"/>
                <a:cs typeface="+mn-cs"/>
              </a:defRPr>
            </a:lvl6pPr>
            <a:lvl7pPr marL="12524531" algn="l" defTabSz="4174843" rtl="0" eaLnBrk="1" latinLnBrk="0" hangingPunct="1">
              <a:defRPr sz="8300" kern="1200">
                <a:solidFill>
                  <a:schemeClr val="tx1"/>
                </a:solidFill>
                <a:latin typeface="+mn-lt"/>
                <a:ea typeface="+mn-ea"/>
                <a:cs typeface="+mn-cs"/>
              </a:defRPr>
            </a:lvl7pPr>
            <a:lvl8pPr marL="14611953" algn="l" defTabSz="4174843" rtl="0" eaLnBrk="1" latinLnBrk="0" hangingPunct="1">
              <a:defRPr sz="8300" kern="1200">
                <a:solidFill>
                  <a:schemeClr val="tx1"/>
                </a:solidFill>
                <a:latin typeface="+mn-lt"/>
                <a:ea typeface="+mn-ea"/>
                <a:cs typeface="+mn-cs"/>
              </a:defRPr>
            </a:lvl8pPr>
            <a:lvl9pPr marL="16699378" algn="l" defTabSz="4174843" rtl="0" eaLnBrk="1" latinLnBrk="0" hangingPunct="1">
              <a:defRPr sz="8300" kern="1200">
                <a:solidFill>
                  <a:schemeClr val="tx1"/>
                </a:solidFill>
                <a:latin typeface="+mn-lt"/>
                <a:ea typeface="+mn-ea"/>
                <a:cs typeface="+mn-cs"/>
              </a:defRPr>
            </a:lvl9pPr>
          </a:lstStyle>
          <a:p>
            <a:pPr>
              <a:lnSpc>
                <a:spcPct val="120000"/>
              </a:lnSpc>
            </a:pPr>
            <a:r>
              <a:rPr lang="en-US" sz="9600" dirty="0">
                <a:solidFill>
                  <a:schemeClr val="tx1"/>
                </a:solidFill>
              </a:rPr>
              <a:t>Project Title : Disease prediction from symptom</a:t>
            </a:r>
          </a:p>
          <a:p>
            <a:pPr>
              <a:lnSpc>
                <a:spcPct val="120000"/>
              </a:lnSpc>
            </a:pPr>
            <a:r>
              <a:rPr lang="en-IN" sz="7300" dirty="0">
                <a:solidFill>
                  <a:schemeClr val="tx1"/>
                </a:solidFill>
              </a:rPr>
              <a:t>School of Computer Science Engineering and Technology</a:t>
            </a:r>
          </a:p>
          <a:p>
            <a:pPr>
              <a:lnSpc>
                <a:spcPct val="120000"/>
              </a:lnSpc>
            </a:pPr>
            <a:r>
              <a:rPr lang="en-IN" sz="7300" dirty="0">
                <a:solidFill>
                  <a:schemeClr val="tx1"/>
                </a:solidFill>
              </a:rPr>
              <a:t>Bennett University, India</a:t>
            </a:r>
            <a:endParaRPr lang="en-US" sz="6500" dirty="0">
              <a:solidFill>
                <a:schemeClr val="tx1"/>
              </a:solidFill>
            </a:endParaRPr>
          </a:p>
        </p:txBody>
      </p:sp>
      <p:grpSp>
        <p:nvGrpSpPr>
          <p:cNvPr id="13" name="Group 12">
            <a:extLst>
              <a:ext uri="{FF2B5EF4-FFF2-40B4-BE49-F238E27FC236}">
                <a16:creationId xmlns:a16="http://schemas.microsoft.com/office/drawing/2014/main" id="{7D678083-7362-50E1-6185-BD8556012818}"/>
              </a:ext>
            </a:extLst>
          </p:cNvPr>
          <p:cNvGrpSpPr/>
          <p:nvPr/>
        </p:nvGrpSpPr>
        <p:grpSpPr>
          <a:xfrm>
            <a:off x="856648" y="16618499"/>
            <a:ext cx="9416212" cy="9187426"/>
            <a:chOff x="856648" y="16618499"/>
            <a:chExt cx="9416212" cy="9187426"/>
          </a:xfrm>
        </p:grpSpPr>
        <p:sp>
          <p:nvSpPr>
            <p:cNvPr id="14" name="TextBox 13">
              <a:extLst>
                <a:ext uri="{FF2B5EF4-FFF2-40B4-BE49-F238E27FC236}">
                  <a16:creationId xmlns:a16="http://schemas.microsoft.com/office/drawing/2014/main" id="{F39C86FD-5375-B24A-0E56-174703DD657C}"/>
                </a:ext>
              </a:extLst>
            </p:cNvPr>
            <p:cNvSpPr txBox="1"/>
            <p:nvPr/>
          </p:nvSpPr>
          <p:spPr>
            <a:xfrm>
              <a:off x="862090" y="16618499"/>
              <a:ext cx="9410770" cy="918824"/>
            </a:xfrm>
            <a:prstGeom prst="rect">
              <a:avLst/>
            </a:prstGeom>
            <a:noFill/>
          </p:spPr>
          <p:txBody>
            <a:bodyPr wrap="square" lIns="86978" tIns="43489" rIns="86978" bIns="43489"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Solution</a:t>
              </a:r>
            </a:p>
          </p:txBody>
        </p:sp>
        <p:sp>
          <p:nvSpPr>
            <p:cNvPr id="15" name="TextBox 14">
              <a:extLst>
                <a:ext uri="{FF2B5EF4-FFF2-40B4-BE49-F238E27FC236}">
                  <a16:creationId xmlns:a16="http://schemas.microsoft.com/office/drawing/2014/main" id="{EDF2B85B-BE6F-BE64-8DE0-B78A1EE8D346}"/>
                </a:ext>
              </a:extLst>
            </p:cNvPr>
            <p:cNvSpPr txBox="1"/>
            <p:nvPr/>
          </p:nvSpPr>
          <p:spPr>
            <a:xfrm>
              <a:off x="856648" y="17654352"/>
              <a:ext cx="9256166" cy="8151573"/>
            </a:xfrm>
            <a:prstGeom prst="rect">
              <a:avLst/>
            </a:prstGeom>
            <a:noFill/>
          </p:spPr>
          <p:txBody>
            <a:bodyPr wrap="square" lIns="86978" tIns="43489" rIns="86978" bIns="43489" rtlCol="0">
              <a:spAutoFit/>
            </a:bodyPr>
            <a:lstStyle>
              <a:defPPr>
                <a:defRPr kern="1200" smtId="4294967295"/>
              </a:defPPr>
            </a:lstStyle>
            <a:p>
              <a:pPr algn="just"/>
              <a:r>
                <a:rPr lang="en-US" sz="4000" dirty="0">
                  <a:effectLst/>
                </a:rPr>
                <a:t>the disease prediction project has provided valuable insights into the early detection and prediction of breast cancer, diabetes, heart disease, and Parkinson's. While the model has its limitations, it has the potential to assist healthcare professionals in identifying individuals at risk and implementing preventive measures. Further research and refinement of the model are necessary to improve its accuracy and applicability in real-world healthcare settings.</a:t>
              </a:r>
              <a:endParaRPr lang="en-US" sz="4000" dirty="0"/>
            </a:p>
            <a:p>
              <a:pPr algn="just"/>
              <a:endParaRPr lang="en-IN" sz="4400" dirty="0">
                <a:solidFill>
                  <a:schemeClr val="tx1">
                    <a:lumMod val="65000"/>
                    <a:lumOff val="35000"/>
                  </a:schemeClr>
                </a:solidFill>
                <a:cs typeface="Arial" pitchFamily="34" charset="0"/>
              </a:endParaRPr>
            </a:p>
          </p:txBody>
        </p:sp>
      </p:grpSp>
      <p:sp>
        <p:nvSpPr>
          <p:cNvPr id="17" name="TextBox 16">
            <a:extLst>
              <a:ext uri="{FF2B5EF4-FFF2-40B4-BE49-F238E27FC236}">
                <a16:creationId xmlns:a16="http://schemas.microsoft.com/office/drawing/2014/main" id="{93297BC5-D54D-1C19-0DF4-65178F000713}"/>
              </a:ext>
            </a:extLst>
          </p:cNvPr>
          <p:cNvSpPr txBox="1"/>
          <p:nvPr/>
        </p:nvSpPr>
        <p:spPr>
          <a:xfrm>
            <a:off x="1048901" y="26258010"/>
            <a:ext cx="9131736" cy="708207"/>
          </a:xfrm>
          <a:prstGeom prst="rect">
            <a:avLst/>
          </a:prstGeom>
          <a:noFill/>
        </p:spPr>
        <p:txBody>
          <a:bodyPr wrap="square" rtlCol="0">
            <a:spAutoFit/>
          </a:bodyPr>
          <a:lstStyle>
            <a:defPPr>
              <a:defRPr kern="1200" smtId="4294967295"/>
            </a:defPPr>
          </a:lstStyle>
          <a:p>
            <a:pPr algn="ctr"/>
            <a:r>
              <a:rPr lang="en-IN" sz="4002" b="1" dirty="0">
                <a:solidFill>
                  <a:schemeClr val="tx1">
                    <a:lumMod val="65000"/>
                    <a:lumOff val="35000"/>
                  </a:schemeClr>
                </a:solidFill>
                <a:cs typeface="Arial" pitchFamily="34" charset="0"/>
              </a:rPr>
              <a:t>TABLE 1. SAMPLE TABLE</a:t>
            </a:r>
          </a:p>
        </p:txBody>
      </p:sp>
      <p:sp>
        <p:nvSpPr>
          <p:cNvPr id="18" name="TextBox 17">
            <a:extLst>
              <a:ext uri="{FF2B5EF4-FFF2-40B4-BE49-F238E27FC236}">
                <a16:creationId xmlns:a16="http://schemas.microsoft.com/office/drawing/2014/main" id="{E3C93A9B-2769-7726-1070-40B2B9E34523}"/>
              </a:ext>
            </a:extLst>
          </p:cNvPr>
          <p:cNvSpPr txBox="1"/>
          <p:nvPr/>
        </p:nvSpPr>
        <p:spPr>
          <a:xfrm>
            <a:off x="11014388" y="4717445"/>
            <a:ext cx="11430000" cy="923330"/>
          </a:xfrm>
          <a:prstGeom prst="rect">
            <a:avLst/>
          </a:prstGeom>
          <a:noFill/>
        </p:spPr>
        <p:txBody>
          <a:bodyPr wrap="square"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Techniques Utilized</a:t>
            </a:r>
          </a:p>
        </p:txBody>
      </p:sp>
      <p:grpSp>
        <p:nvGrpSpPr>
          <p:cNvPr id="19" name="Group 18">
            <a:extLst>
              <a:ext uri="{FF2B5EF4-FFF2-40B4-BE49-F238E27FC236}">
                <a16:creationId xmlns:a16="http://schemas.microsoft.com/office/drawing/2014/main" id="{086ED85F-0340-69B6-046F-048D0C43D1B1}"/>
              </a:ext>
            </a:extLst>
          </p:cNvPr>
          <p:cNvGrpSpPr/>
          <p:nvPr/>
        </p:nvGrpSpPr>
        <p:grpSpPr>
          <a:xfrm>
            <a:off x="11247437" y="31836519"/>
            <a:ext cx="17958982" cy="4574972"/>
            <a:chOff x="11247437" y="27340485"/>
            <a:chExt cx="17958982" cy="4574972"/>
          </a:xfrm>
        </p:grpSpPr>
        <p:sp>
          <p:nvSpPr>
            <p:cNvPr id="20" name="TextBox 19">
              <a:extLst>
                <a:ext uri="{FF2B5EF4-FFF2-40B4-BE49-F238E27FC236}">
                  <a16:creationId xmlns:a16="http://schemas.microsoft.com/office/drawing/2014/main" id="{8866DDC8-7839-BAD7-A5CF-EAFAE3C52F30}"/>
                </a:ext>
              </a:extLst>
            </p:cNvPr>
            <p:cNvSpPr txBox="1"/>
            <p:nvPr/>
          </p:nvSpPr>
          <p:spPr>
            <a:xfrm>
              <a:off x="11247437" y="27340485"/>
              <a:ext cx="17654022" cy="923330"/>
            </a:xfrm>
            <a:prstGeom prst="rect">
              <a:avLst/>
            </a:prstGeom>
            <a:noFill/>
          </p:spPr>
          <p:txBody>
            <a:bodyPr wrap="square"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Conclusion </a:t>
              </a:r>
            </a:p>
          </p:txBody>
        </p:sp>
        <p:sp>
          <p:nvSpPr>
            <p:cNvPr id="21" name="TextBox 20">
              <a:extLst>
                <a:ext uri="{FF2B5EF4-FFF2-40B4-BE49-F238E27FC236}">
                  <a16:creationId xmlns:a16="http://schemas.microsoft.com/office/drawing/2014/main" id="{144584DE-A2B8-36BC-9369-39F1A3909355}"/>
                </a:ext>
              </a:extLst>
            </p:cNvPr>
            <p:cNvSpPr txBox="1"/>
            <p:nvPr/>
          </p:nvSpPr>
          <p:spPr>
            <a:xfrm>
              <a:off x="11247437" y="28376027"/>
              <a:ext cx="17958982" cy="3539430"/>
            </a:xfrm>
            <a:prstGeom prst="rect">
              <a:avLst/>
            </a:prstGeom>
            <a:noFill/>
          </p:spPr>
          <p:txBody>
            <a:bodyPr wrap="square" rtlCol="0">
              <a:spAutoFit/>
            </a:bodyPr>
            <a:lstStyle>
              <a:defPPr>
                <a:defRPr kern="1200" smtId="4294967295"/>
              </a:defPPr>
            </a:lstStyle>
            <a:p>
              <a:r>
                <a:rPr lang="en-US" sz="3600" dirty="0">
                  <a:effectLst/>
                </a:rPr>
                <a:t>the disease prediction project has provided valuable insights into the early detection and prediction of breast cancer, diabetes, heart disease, and Parkinson's. While the model has its limitations, it has the potential to assist healthcare professionals in identifying individuals at risk and implementing preventive measures. Further research and refinement of the model are necessary to improve its accuracy and applicability in real-world healthcare settings.</a:t>
              </a:r>
              <a:endParaRPr lang="en-US" sz="3600" dirty="0"/>
            </a:p>
            <a:p>
              <a:endParaRPr lang="en-IN" sz="4400" dirty="0">
                <a:solidFill>
                  <a:schemeClr val="tx1">
                    <a:lumMod val="65000"/>
                    <a:lumOff val="35000"/>
                  </a:schemeClr>
                </a:solidFill>
                <a:cs typeface="Arial" pitchFamily="34" charset="0"/>
              </a:endParaRPr>
            </a:p>
          </p:txBody>
        </p:sp>
      </p:grpSp>
      <p:grpSp>
        <p:nvGrpSpPr>
          <p:cNvPr id="22" name="Group 21">
            <a:extLst>
              <a:ext uri="{FF2B5EF4-FFF2-40B4-BE49-F238E27FC236}">
                <a16:creationId xmlns:a16="http://schemas.microsoft.com/office/drawing/2014/main" id="{8FD3497E-0132-5AD9-526C-AA2A2C1020F8}"/>
              </a:ext>
            </a:extLst>
          </p:cNvPr>
          <p:cNvGrpSpPr/>
          <p:nvPr/>
        </p:nvGrpSpPr>
        <p:grpSpPr>
          <a:xfrm>
            <a:off x="11155116" y="35666629"/>
            <a:ext cx="17800787" cy="4673925"/>
            <a:chOff x="11151425" y="38152458"/>
            <a:chExt cx="18512425" cy="2669413"/>
          </a:xfrm>
        </p:grpSpPr>
        <p:sp>
          <p:nvSpPr>
            <p:cNvPr id="23" name="TextBox 22">
              <a:extLst>
                <a:ext uri="{FF2B5EF4-FFF2-40B4-BE49-F238E27FC236}">
                  <a16:creationId xmlns:a16="http://schemas.microsoft.com/office/drawing/2014/main" id="{0A8AA2B1-9FB7-7D26-F9DB-1A4F69D449B5}"/>
                </a:ext>
              </a:extLst>
            </p:cNvPr>
            <p:cNvSpPr txBox="1"/>
            <p:nvPr/>
          </p:nvSpPr>
          <p:spPr>
            <a:xfrm>
              <a:off x="11247437" y="38152458"/>
              <a:ext cx="17750676" cy="923330"/>
            </a:xfrm>
            <a:prstGeom prst="rect">
              <a:avLst/>
            </a:prstGeom>
            <a:noFill/>
          </p:spPr>
          <p:txBody>
            <a:bodyPr wrap="square" rtlCol="0">
              <a:spAutoFit/>
            </a:bodyPr>
            <a:lstStyle>
              <a:defPPr>
                <a:defRPr kern="1200" smtId="4294967295"/>
              </a:defPPr>
            </a:lstStyle>
            <a:p>
              <a:r>
                <a:rPr lang="en-US" sz="5400" b="1" dirty="0">
                  <a:solidFill>
                    <a:srgbClr val="3284BF"/>
                  </a:solidFill>
                </a:rPr>
                <a:t>Team &amp; Mentor</a:t>
              </a:r>
            </a:p>
          </p:txBody>
        </p:sp>
        <p:sp>
          <p:nvSpPr>
            <p:cNvPr id="24" name="TextBox 23">
              <a:extLst>
                <a:ext uri="{FF2B5EF4-FFF2-40B4-BE49-F238E27FC236}">
                  <a16:creationId xmlns:a16="http://schemas.microsoft.com/office/drawing/2014/main" id="{68BEA3ED-3780-366D-A151-78BD3283FDF8}"/>
                </a:ext>
              </a:extLst>
            </p:cNvPr>
            <p:cNvSpPr txBox="1"/>
            <p:nvPr/>
          </p:nvSpPr>
          <p:spPr>
            <a:xfrm>
              <a:off x="11151425" y="39222272"/>
              <a:ext cx="18512425" cy="1599599"/>
            </a:xfrm>
            <a:prstGeom prst="rect">
              <a:avLst/>
            </a:prstGeom>
            <a:noFill/>
          </p:spPr>
          <p:txBody>
            <a:bodyPr wrap="square" rtlCol="0">
              <a:spAutoFit/>
            </a:bodyPr>
            <a:lstStyle>
              <a:defPPr>
                <a:defRPr kern="1200" smtId="4294967295"/>
              </a:defPPr>
            </a:lstStyle>
            <a:p>
              <a:pPr algn="just"/>
              <a:r>
                <a:rPr lang="en-IN" sz="4400" dirty="0">
                  <a:solidFill>
                    <a:schemeClr val="tx1">
                      <a:lumMod val="65000"/>
                      <a:lumOff val="35000"/>
                    </a:schemeClr>
                  </a:solidFill>
                  <a:cs typeface="Arial" pitchFamily="34" charset="0"/>
                </a:rPr>
                <a:t>Mentor :  </a:t>
              </a:r>
              <a:r>
                <a:rPr lang="en-IN" sz="4400" dirty="0" err="1">
                  <a:solidFill>
                    <a:schemeClr val="tx1">
                      <a:lumMod val="65000"/>
                      <a:lumOff val="35000"/>
                    </a:schemeClr>
                  </a:solidFill>
                  <a:cs typeface="Arial" pitchFamily="34" charset="0"/>
                </a:rPr>
                <a:t>Dr.</a:t>
              </a:r>
              <a:r>
                <a:rPr lang="en-IN" sz="4400" dirty="0">
                  <a:solidFill>
                    <a:schemeClr val="tx1">
                      <a:lumMod val="65000"/>
                      <a:lumOff val="35000"/>
                    </a:schemeClr>
                  </a:solidFill>
                  <a:cs typeface="Arial" pitchFamily="34" charset="0"/>
                </a:rPr>
                <a:t> Shahnawaz Ahmad </a:t>
              </a:r>
            </a:p>
            <a:p>
              <a:pPr algn="just"/>
              <a:r>
                <a:rPr lang="en-IN" sz="4400" dirty="0">
                  <a:solidFill>
                    <a:schemeClr val="tx1">
                      <a:lumMod val="65000"/>
                      <a:lumOff val="35000"/>
                    </a:schemeClr>
                  </a:solidFill>
                  <a:cs typeface="Arial" pitchFamily="34" charset="0"/>
                </a:rPr>
                <a:t>Member 1:  Vishal Pal E22CSEU0334</a:t>
              </a:r>
            </a:p>
            <a:p>
              <a:pPr algn="just"/>
              <a:r>
                <a:rPr lang="en-IN" sz="4400" dirty="0">
                  <a:solidFill>
                    <a:schemeClr val="tx1">
                      <a:lumMod val="65000"/>
                      <a:lumOff val="35000"/>
                    </a:schemeClr>
                  </a:solidFill>
                  <a:cs typeface="Arial" pitchFamily="34" charset="0"/>
                </a:rPr>
                <a:t>Member 2: </a:t>
              </a:r>
              <a:r>
                <a:rPr lang="en-IN" sz="4400" dirty="0" err="1">
                  <a:solidFill>
                    <a:schemeClr val="tx1">
                      <a:lumMod val="65000"/>
                      <a:lumOff val="35000"/>
                    </a:schemeClr>
                  </a:solidFill>
                  <a:cs typeface="Arial" pitchFamily="34" charset="0"/>
                </a:rPr>
                <a:t>Vadapalli</a:t>
              </a:r>
              <a:r>
                <a:rPr lang="en-IN" sz="4400" dirty="0">
                  <a:solidFill>
                    <a:schemeClr val="tx1">
                      <a:lumMod val="65000"/>
                      <a:lumOff val="35000"/>
                    </a:schemeClr>
                  </a:solidFill>
                  <a:cs typeface="Arial" pitchFamily="34" charset="0"/>
                </a:rPr>
                <a:t> </a:t>
              </a:r>
              <a:r>
                <a:rPr lang="en-IN" sz="4400" dirty="0" err="1">
                  <a:solidFill>
                    <a:schemeClr val="tx1">
                      <a:lumMod val="65000"/>
                      <a:lumOff val="35000"/>
                    </a:schemeClr>
                  </a:solidFill>
                  <a:cs typeface="Arial" pitchFamily="34" charset="0"/>
                </a:rPr>
                <a:t>Kausik</a:t>
              </a:r>
              <a:r>
                <a:rPr lang="en-IN" sz="4400" dirty="0">
                  <a:solidFill>
                    <a:schemeClr val="tx1">
                      <a:lumMod val="65000"/>
                      <a:lumOff val="35000"/>
                    </a:schemeClr>
                  </a:solidFill>
                  <a:cs typeface="Arial" pitchFamily="34" charset="0"/>
                </a:rPr>
                <a:t> Varma E22CSEU0343</a:t>
              </a:r>
            </a:p>
            <a:p>
              <a:pPr algn="just"/>
              <a:r>
                <a:rPr lang="en-IN" sz="4400" dirty="0">
                  <a:solidFill>
                    <a:schemeClr val="tx1">
                      <a:lumMod val="65000"/>
                      <a:lumOff val="35000"/>
                    </a:schemeClr>
                  </a:solidFill>
                  <a:cs typeface="Arial" pitchFamily="34" charset="0"/>
                </a:rPr>
                <a:t>Member 3: Gaurav Ratra E22CSEU0359</a:t>
              </a:r>
            </a:p>
          </p:txBody>
        </p:sp>
      </p:grpSp>
      <p:sp>
        <p:nvSpPr>
          <p:cNvPr id="27" name="TextBox 26">
            <a:extLst>
              <a:ext uri="{FF2B5EF4-FFF2-40B4-BE49-F238E27FC236}">
                <a16:creationId xmlns:a16="http://schemas.microsoft.com/office/drawing/2014/main" id="{0D5756E0-AF86-C91F-ECB5-D9241FD143A2}"/>
              </a:ext>
            </a:extLst>
          </p:cNvPr>
          <p:cNvSpPr txBox="1"/>
          <p:nvPr/>
        </p:nvSpPr>
        <p:spPr>
          <a:xfrm>
            <a:off x="11263310" y="12710274"/>
            <a:ext cx="17958982" cy="1446550"/>
          </a:xfrm>
          <a:prstGeom prst="rect">
            <a:avLst/>
          </a:prstGeom>
          <a:noFill/>
        </p:spPr>
        <p:txBody>
          <a:bodyPr wrap="square" rtlCol="0">
            <a:spAutoFit/>
          </a:bodyPr>
          <a:lstStyle>
            <a:defPPr>
              <a:defRPr kern="1200" smtId="4294967295"/>
            </a:defPPr>
          </a:lstStyle>
          <a:p>
            <a:pPr algn="just"/>
            <a:r>
              <a:rPr lang="en-IN" sz="4400" dirty="0" err="1">
                <a:solidFill>
                  <a:schemeClr val="tx1">
                    <a:lumMod val="65000"/>
                    <a:lumOff val="35000"/>
                  </a:schemeClr>
                </a:solidFill>
                <a:cs typeface="Arial" pitchFamily="34" charset="0"/>
              </a:rPr>
              <a:t>Streamlit</a:t>
            </a:r>
            <a:r>
              <a:rPr lang="en-IN" sz="4400" dirty="0">
                <a:solidFill>
                  <a:schemeClr val="tx1">
                    <a:lumMod val="65000"/>
                    <a:lumOff val="35000"/>
                  </a:schemeClr>
                </a:solidFill>
                <a:cs typeface="Arial" pitchFamily="34" charset="0"/>
              </a:rPr>
              <a:t> is used to deploy aur app . Python and </a:t>
            </a:r>
            <a:r>
              <a:rPr lang="en-IN" sz="4400" dirty="0" err="1">
                <a:solidFill>
                  <a:schemeClr val="tx1">
                    <a:lumMod val="65000"/>
                    <a:lumOff val="35000"/>
                  </a:schemeClr>
                </a:solidFill>
                <a:cs typeface="Arial" pitchFamily="34" charset="0"/>
              </a:rPr>
              <a:t>Rstudio</a:t>
            </a:r>
            <a:r>
              <a:rPr lang="en-IN" sz="4400" dirty="0">
                <a:solidFill>
                  <a:schemeClr val="tx1">
                    <a:lumMod val="65000"/>
                    <a:lumOff val="35000"/>
                  </a:schemeClr>
                </a:solidFill>
                <a:cs typeface="Arial" pitchFamily="34" charset="0"/>
              </a:rPr>
              <a:t> is used to make and train models.</a:t>
            </a:r>
          </a:p>
        </p:txBody>
      </p:sp>
      <p:pic>
        <p:nvPicPr>
          <p:cNvPr id="30" name="Picture 29" descr="A picture containing clock&#10;&#10;Description automatically generated">
            <a:extLst>
              <a:ext uri="{FF2B5EF4-FFF2-40B4-BE49-F238E27FC236}">
                <a16:creationId xmlns:a16="http://schemas.microsoft.com/office/drawing/2014/main" id="{7A3EEAA6-4D46-5FA4-E194-2F5A97199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09900" y="6009194"/>
            <a:ext cx="4889587" cy="4889587"/>
          </a:xfrm>
          <a:prstGeom prst="rect">
            <a:avLst/>
          </a:prstGeom>
        </p:spPr>
      </p:pic>
      <p:sp>
        <p:nvSpPr>
          <p:cNvPr id="31" name="TextBox 30">
            <a:extLst>
              <a:ext uri="{FF2B5EF4-FFF2-40B4-BE49-F238E27FC236}">
                <a16:creationId xmlns:a16="http://schemas.microsoft.com/office/drawing/2014/main" id="{BF5C8142-58AA-BD62-BF0E-C3D642C9EAD7}"/>
              </a:ext>
            </a:extLst>
          </p:cNvPr>
          <p:cNvSpPr txBox="1"/>
          <p:nvPr/>
        </p:nvSpPr>
        <p:spPr>
          <a:xfrm>
            <a:off x="11247437" y="13830117"/>
            <a:ext cx="11430000" cy="923330"/>
          </a:xfrm>
          <a:prstGeom prst="rect">
            <a:avLst/>
          </a:prstGeom>
          <a:noFill/>
        </p:spPr>
        <p:txBody>
          <a:bodyPr wrap="square" rtlCol="0">
            <a:spAutoFit/>
          </a:bodyPr>
          <a:lstStyle>
            <a:defPPr>
              <a:defRPr kern="1200" smtId="4294967295"/>
            </a:defPPr>
          </a:lstStyle>
          <a:p>
            <a:r>
              <a:rPr lang="en-US" sz="5400" b="1" dirty="0">
                <a:solidFill>
                  <a:schemeClr val="accent5">
                    <a:lumMod val="75000"/>
                  </a:schemeClr>
                </a:solidFill>
                <a:latin typeface="Arial Narrow" pitchFamily="34" charset="0"/>
                <a:cs typeface="Arial" pitchFamily="34" charset="0"/>
              </a:rPr>
              <a:t>User Interface/Demo Snapshots</a:t>
            </a:r>
          </a:p>
        </p:txBody>
      </p:sp>
      <p:pic>
        <p:nvPicPr>
          <p:cNvPr id="42" name="Picture 41" descr="A blue and red text on a black background&#10;&#10;Description automatically generated">
            <a:extLst>
              <a:ext uri="{FF2B5EF4-FFF2-40B4-BE49-F238E27FC236}">
                <a16:creationId xmlns:a16="http://schemas.microsoft.com/office/drawing/2014/main" id="{5E29622D-B38C-12E2-13DC-DF925F1449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4437" y="124488"/>
            <a:ext cx="10181865" cy="3401576"/>
          </a:xfrm>
          <a:prstGeom prst="rect">
            <a:avLst/>
          </a:prstGeom>
        </p:spPr>
      </p:pic>
      <p:sp>
        <p:nvSpPr>
          <p:cNvPr id="43" name="TextBox 42">
            <a:extLst>
              <a:ext uri="{FF2B5EF4-FFF2-40B4-BE49-F238E27FC236}">
                <a16:creationId xmlns:a16="http://schemas.microsoft.com/office/drawing/2014/main" id="{0E6A7B84-BEE8-8F03-CD85-B0862142E1E4}"/>
              </a:ext>
            </a:extLst>
          </p:cNvPr>
          <p:cNvSpPr txBox="1"/>
          <p:nvPr/>
        </p:nvSpPr>
        <p:spPr>
          <a:xfrm>
            <a:off x="123627" y="40091806"/>
            <a:ext cx="30267276" cy="2862322"/>
          </a:xfrm>
          <a:prstGeom prst="rect">
            <a:avLst/>
          </a:prstGeom>
          <a:noFill/>
        </p:spPr>
        <p:txBody>
          <a:bodyPr wrap="square">
            <a:spAutoFit/>
          </a:bodyPr>
          <a:lstStyle/>
          <a:p>
            <a:pPr algn="ctr"/>
            <a:r>
              <a:rPr lang="en-US" sz="6000" dirty="0">
                <a:solidFill>
                  <a:schemeClr val="tx1">
                    <a:lumMod val="95000"/>
                    <a:lumOff val="5000"/>
                  </a:schemeClr>
                </a:solidFill>
              </a:rPr>
              <a:t>GitHub: https://github.com/vishalp018/Heath_Infi</a:t>
            </a:r>
          </a:p>
          <a:p>
            <a:pPr algn="ctr"/>
            <a:endParaRPr lang="en-US" sz="6000" dirty="0">
              <a:solidFill>
                <a:schemeClr val="tx1">
                  <a:lumMod val="95000"/>
                  <a:lumOff val="5000"/>
                </a:schemeClr>
              </a:solidFill>
            </a:endParaRPr>
          </a:p>
          <a:p>
            <a:pPr algn="ctr"/>
            <a:r>
              <a:rPr lang="en-US" sz="6000" dirty="0">
                <a:solidFill>
                  <a:schemeClr val="tx1">
                    <a:lumMod val="95000"/>
                    <a:lumOff val="5000"/>
                  </a:schemeClr>
                </a:solidFill>
              </a:rPr>
              <a:t> https://www.youtube.com/watch?v=uOeL7yGIRO8</a:t>
            </a:r>
          </a:p>
        </p:txBody>
      </p:sp>
      <p:pic>
        <p:nvPicPr>
          <p:cNvPr id="65" name="Picture 64">
            <a:extLst>
              <a:ext uri="{FF2B5EF4-FFF2-40B4-BE49-F238E27FC236}">
                <a16:creationId xmlns:a16="http://schemas.microsoft.com/office/drawing/2014/main" id="{A590A44C-08B9-CFD5-2BB2-12331F9E5113}"/>
              </a:ext>
            </a:extLst>
          </p:cNvPr>
          <p:cNvPicPr>
            <a:picLocks noChangeAspect="1"/>
          </p:cNvPicPr>
          <p:nvPr/>
        </p:nvPicPr>
        <p:blipFill>
          <a:blip r:embed="rId4"/>
          <a:stretch>
            <a:fillRect/>
          </a:stretch>
        </p:blipFill>
        <p:spPr>
          <a:xfrm>
            <a:off x="1070240" y="27048521"/>
            <a:ext cx="9225653" cy="3848068"/>
          </a:xfrm>
          <a:prstGeom prst="rect">
            <a:avLst/>
          </a:prstGeom>
        </p:spPr>
      </p:pic>
      <p:pic>
        <p:nvPicPr>
          <p:cNvPr id="67" name="Picture 66">
            <a:extLst>
              <a:ext uri="{FF2B5EF4-FFF2-40B4-BE49-F238E27FC236}">
                <a16:creationId xmlns:a16="http://schemas.microsoft.com/office/drawing/2014/main" id="{8FF0C4A2-2D8D-DC78-9AFC-4BDCCDFECA9C}"/>
              </a:ext>
            </a:extLst>
          </p:cNvPr>
          <p:cNvPicPr>
            <a:picLocks noChangeAspect="1"/>
          </p:cNvPicPr>
          <p:nvPr/>
        </p:nvPicPr>
        <p:blipFill>
          <a:blip r:embed="rId5"/>
          <a:stretch>
            <a:fillRect/>
          </a:stretch>
        </p:blipFill>
        <p:spPr>
          <a:xfrm>
            <a:off x="123627" y="33196805"/>
            <a:ext cx="11031489" cy="3886742"/>
          </a:xfrm>
          <a:prstGeom prst="rect">
            <a:avLst/>
          </a:prstGeom>
        </p:spPr>
      </p:pic>
      <p:pic>
        <p:nvPicPr>
          <p:cNvPr id="69" name="Picture 68">
            <a:extLst>
              <a:ext uri="{FF2B5EF4-FFF2-40B4-BE49-F238E27FC236}">
                <a16:creationId xmlns:a16="http://schemas.microsoft.com/office/drawing/2014/main" id="{C7ECEB0E-BC94-5AB9-6CE6-40F9C3680964}"/>
              </a:ext>
            </a:extLst>
          </p:cNvPr>
          <p:cNvPicPr>
            <a:picLocks noChangeAspect="1"/>
          </p:cNvPicPr>
          <p:nvPr/>
        </p:nvPicPr>
        <p:blipFill>
          <a:blip r:embed="rId6"/>
          <a:stretch>
            <a:fillRect/>
          </a:stretch>
        </p:blipFill>
        <p:spPr>
          <a:xfrm>
            <a:off x="11685191" y="7469949"/>
            <a:ext cx="5657157" cy="3425434"/>
          </a:xfrm>
          <a:prstGeom prst="rect">
            <a:avLst/>
          </a:prstGeom>
        </p:spPr>
      </p:pic>
      <p:pic>
        <p:nvPicPr>
          <p:cNvPr id="71" name="Picture 70">
            <a:extLst>
              <a:ext uri="{FF2B5EF4-FFF2-40B4-BE49-F238E27FC236}">
                <a16:creationId xmlns:a16="http://schemas.microsoft.com/office/drawing/2014/main" id="{39BC7419-AF3E-1110-9161-F8A60161720F}"/>
              </a:ext>
            </a:extLst>
          </p:cNvPr>
          <p:cNvPicPr>
            <a:picLocks noChangeAspect="1"/>
          </p:cNvPicPr>
          <p:nvPr/>
        </p:nvPicPr>
        <p:blipFill>
          <a:blip r:embed="rId7"/>
          <a:stretch>
            <a:fillRect/>
          </a:stretch>
        </p:blipFill>
        <p:spPr>
          <a:xfrm>
            <a:off x="18537541" y="7144150"/>
            <a:ext cx="3609433" cy="4039571"/>
          </a:xfrm>
          <a:prstGeom prst="rect">
            <a:avLst/>
          </a:prstGeom>
        </p:spPr>
      </p:pic>
      <p:pic>
        <p:nvPicPr>
          <p:cNvPr id="73" name="Picture 72">
            <a:extLst>
              <a:ext uri="{FF2B5EF4-FFF2-40B4-BE49-F238E27FC236}">
                <a16:creationId xmlns:a16="http://schemas.microsoft.com/office/drawing/2014/main" id="{1D505AE6-1DF1-0BB2-7214-B5364B05CDDB}"/>
              </a:ext>
            </a:extLst>
          </p:cNvPr>
          <p:cNvPicPr>
            <a:picLocks noChangeAspect="1"/>
          </p:cNvPicPr>
          <p:nvPr/>
        </p:nvPicPr>
        <p:blipFill>
          <a:blip r:embed="rId8"/>
          <a:stretch>
            <a:fillRect/>
          </a:stretch>
        </p:blipFill>
        <p:spPr>
          <a:xfrm>
            <a:off x="11270189" y="23951196"/>
            <a:ext cx="18271500" cy="7792537"/>
          </a:xfrm>
          <a:prstGeom prst="rect">
            <a:avLst/>
          </a:prstGeom>
        </p:spPr>
      </p:pic>
      <p:pic>
        <p:nvPicPr>
          <p:cNvPr id="75" name="Picture 74">
            <a:extLst>
              <a:ext uri="{FF2B5EF4-FFF2-40B4-BE49-F238E27FC236}">
                <a16:creationId xmlns:a16="http://schemas.microsoft.com/office/drawing/2014/main" id="{B12375A4-1EE9-733D-1010-14E0966DE0BF}"/>
              </a:ext>
            </a:extLst>
          </p:cNvPr>
          <p:cNvPicPr>
            <a:picLocks noChangeAspect="1"/>
          </p:cNvPicPr>
          <p:nvPr/>
        </p:nvPicPr>
        <p:blipFill>
          <a:blip r:embed="rId9"/>
          <a:stretch>
            <a:fillRect/>
          </a:stretch>
        </p:blipFill>
        <p:spPr>
          <a:xfrm>
            <a:off x="11270189" y="14779348"/>
            <a:ext cx="18271500" cy="8659433"/>
          </a:xfrm>
          <a:prstGeom prst="rect">
            <a:avLst/>
          </a:prstGeom>
        </p:spPr>
      </p:pic>
    </p:spTree>
    <p:extLst>
      <p:ext uri="{BB962C8B-B14F-4D97-AF65-F5344CB8AC3E}">
        <p14:creationId xmlns:p14="http://schemas.microsoft.com/office/powerpoint/2010/main" val="342729306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220</TotalTime>
  <Words>288</Words>
  <Application>Microsoft Office PowerPoint</Application>
  <PresentationFormat>Custom</PresentationFormat>
  <Paragraphs>23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Calibri</vt:lpstr>
      <vt:lpstr>Office Theme</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research poster template</dc:title>
  <dc:subject>Example Of A Sample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vishal pal</cp:lastModifiedBy>
  <cp:revision>52</cp:revision>
  <cp:lastPrinted>2012-08-02T18:03:39Z</cp:lastPrinted>
  <dcterms:modified xsi:type="dcterms:W3CDTF">2025-03-12T19:07:17Z</dcterms:modified>
  <cp:category>scientific poster template</cp:category>
</cp:coreProperties>
</file>