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57" r:id="rId5"/>
    <p:sldId id="275" r:id="rId6"/>
    <p:sldId id="276" r:id="rId7"/>
    <p:sldId id="279" r:id="rId8"/>
    <p:sldId id="277" r:id="rId9"/>
    <p:sldId id="27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4" autoAdjust="0"/>
  </p:normalViewPr>
  <p:slideViewPr>
    <p:cSldViewPr snapToGrid="0">
      <p:cViewPr varScale="1">
        <p:scale>
          <a:sx n="82" d="100"/>
          <a:sy n="82" d="100"/>
        </p:scale>
        <p:origin x="720" y="72"/>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5716D-39C9-48C4-A3EB-B88E4515427D}" type="datetimeFigureOut">
              <a:rPr lang="en-US" smtClean="0"/>
              <a:t>4/16/2024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C6D3C-9EB0-4F2C-9026-3887D1CDB44E}" type="slidenum">
              <a:rPr lang="en-US" smtClean="0"/>
              <a:t>‹#›</a:t>
            </a:fld>
            <a:endParaRPr lang="en-US" dirty="0"/>
          </a:p>
        </p:txBody>
      </p:sp>
    </p:spTree>
    <p:extLst>
      <p:ext uri="{BB962C8B-B14F-4D97-AF65-F5344CB8AC3E}">
        <p14:creationId xmlns:p14="http://schemas.microsoft.com/office/powerpoint/2010/main" val="243776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612000" tIns="0" anchor="ctr"/>
          <a:lstStyle>
            <a:lvl1pPr marL="0" indent="0" algn="l">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p:nvPr>
        </p:nvSpPr>
        <p:spPr>
          <a:xfrm>
            <a:off x="2520000" y="0"/>
            <a:ext cx="9672000" cy="6857999"/>
          </a:xfrm>
          <a:solidFill>
            <a:schemeClr val="tx2">
              <a:alpha val="70000"/>
            </a:schemeClr>
          </a:solidFill>
        </p:spPr>
        <p:txBody>
          <a:bodyPr lIns="1116000" rIns="180000" anchor="ctr"/>
          <a:lstStyle>
            <a:lvl1pPr algn="l">
              <a:defRPr sz="500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5C97F3D-57FA-4E82-9EEC-E93088055A15}"/>
              </a:ext>
            </a:extLst>
          </p:cNvPr>
          <p:cNvSpPr>
            <a:spLocks noGrp="1"/>
          </p:cNvSpPr>
          <p:nvPr>
            <p:ph type="subTitle" idx="1"/>
          </p:nvPr>
        </p:nvSpPr>
        <p:spPr>
          <a:xfrm>
            <a:off x="3600000" y="4276447"/>
            <a:ext cx="5161550" cy="620016"/>
          </a:xfrm>
          <a:gradFill>
            <a:gsLst>
              <a:gs pos="0">
                <a:schemeClr val="tx2"/>
              </a:gs>
              <a:gs pos="100000">
                <a:schemeClr val="accent2"/>
              </a:gs>
            </a:gsLst>
            <a:lin ang="14400000" scaled="0"/>
          </a:gradFill>
        </p:spPr>
        <p:txBody>
          <a:bodyPr lIns="144000" anchor="ctr"/>
          <a:lstStyle>
            <a:lvl1pPr marL="0" indent="0" algn="l">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6">
            <a:extLst>
              <a:ext uri="{FF2B5EF4-FFF2-40B4-BE49-F238E27FC236}">
                <a16:creationId xmlns:a16="http://schemas.microsoft.com/office/drawing/2014/main" id="{E31775C8-C7F0-4EC5-A9C0-53AE3A0C5F7B}"/>
              </a:ext>
            </a:extLst>
          </p:cNvPr>
          <p:cNvSpPr>
            <a:spLocks noGrp="1"/>
          </p:cNvSpPr>
          <p:nvPr>
            <p:ph type="ftr" sz="quarter" idx="10"/>
          </p:nvPr>
        </p:nvSpPr>
        <p:spPr>
          <a:xfrm>
            <a:off x="3600000" y="6262080"/>
            <a:ext cx="7560000" cy="360000"/>
          </a:xfrm>
        </p:spPr>
        <p:txBody>
          <a:bodyPr/>
          <a:lstStyle/>
          <a:p>
            <a:endParaRPr lang="en-US" dirty="0"/>
          </a:p>
        </p:txBody>
      </p:sp>
      <p:sp>
        <p:nvSpPr>
          <p:cNvPr id="8" name="Slide Number Placeholder 7">
            <a:extLst>
              <a:ext uri="{FF2B5EF4-FFF2-40B4-BE49-F238E27FC236}">
                <a16:creationId xmlns:a16="http://schemas.microsoft.com/office/drawing/2014/main" id="{9E8B0AE2-DA19-49E2-AC81-5272385D304C}"/>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21423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6858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19" name="Freeform: Shape 18">
            <a:extLst>
              <a:ext uri="{FF2B5EF4-FFF2-40B4-BE49-F238E27FC236}">
                <a16:creationId xmlns:a16="http://schemas.microsoft.com/office/drawing/2014/main" id="{78907576-77BD-4FD0-A9FE-48D249CB435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303794"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303794"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66363"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66363"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828931"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828931"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867711"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30280"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392848"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22" name="Text Placeholder 4">
            <a:extLst>
              <a:ext uri="{FF2B5EF4-FFF2-40B4-BE49-F238E27FC236}">
                <a16:creationId xmlns:a16="http://schemas.microsoft.com/office/drawing/2014/main" id="{FE407FE5-15DF-40F7-B14C-0A04CC30CD66}"/>
              </a:ext>
            </a:extLst>
          </p:cNvPr>
          <p:cNvSpPr>
            <a:spLocks noGrp="1"/>
          </p:cNvSpPr>
          <p:nvPr>
            <p:ph type="body" sz="quarter" idx="26" hasCustomPrompt="1"/>
          </p:nvPr>
        </p:nvSpPr>
        <p:spPr>
          <a:xfrm>
            <a:off x="1303794"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3" name="Text Placeholder 12">
            <a:extLst>
              <a:ext uri="{FF2B5EF4-FFF2-40B4-BE49-F238E27FC236}">
                <a16:creationId xmlns:a16="http://schemas.microsoft.com/office/drawing/2014/main" id="{7DD73F77-2E6A-450D-B4AF-8643D8AE1ECE}"/>
              </a:ext>
            </a:extLst>
          </p:cNvPr>
          <p:cNvSpPr>
            <a:spLocks noGrp="1"/>
          </p:cNvSpPr>
          <p:nvPr>
            <p:ph type="body" sz="quarter" idx="27" hasCustomPrompt="1"/>
          </p:nvPr>
        </p:nvSpPr>
        <p:spPr>
          <a:xfrm>
            <a:off x="1303794"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4" name="Text Placeholder 4">
            <a:extLst>
              <a:ext uri="{FF2B5EF4-FFF2-40B4-BE49-F238E27FC236}">
                <a16:creationId xmlns:a16="http://schemas.microsoft.com/office/drawing/2014/main" id="{7F1CAED2-2A78-4780-A303-060C24C56526}"/>
              </a:ext>
            </a:extLst>
          </p:cNvPr>
          <p:cNvSpPr>
            <a:spLocks noGrp="1"/>
          </p:cNvSpPr>
          <p:nvPr>
            <p:ph type="body" sz="quarter" idx="28" hasCustomPrompt="1"/>
          </p:nvPr>
        </p:nvSpPr>
        <p:spPr>
          <a:xfrm>
            <a:off x="5066363"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7" name="Text Placeholder 12">
            <a:extLst>
              <a:ext uri="{FF2B5EF4-FFF2-40B4-BE49-F238E27FC236}">
                <a16:creationId xmlns:a16="http://schemas.microsoft.com/office/drawing/2014/main" id="{4E77CA0B-49F8-4EE9-84A7-AB28FD1CC1ED}"/>
              </a:ext>
            </a:extLst>
          </p:cNvPr>
          <p:cNvSpPr>
            <a:spLocks noGrp="1"/>
          </p:cNvSpPr>
          <p:nvPr>
            <p:ph type="body" sz="quarter" idx="29" hasCustomPrompt="1"/>
          </p:nvPr>
        </p:nvSpPr>
        <p:spPr>
          <a:xfrm>
            <a:off x="5066363"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8" name="Text Placeholder 4">
            <a:extLst>
              <a:ext uri="{FF2B5EF4-FFF2-40B4-BE49-F238E27FC236}">
                <a16:creationId xmlns:a16="http://schemas.microsoft.com/office/drawing/2014/main" id="{5D4F2294-CE3A-4705-BCB3-C5DAFA373C25}"/>
              </a:ext>
            </a:extLst>
          </p:cNvPr>
          <p:cNvSpPr>
            <a:spLocks noGrp="1"/>
          </p:cNvSpPr>
          <p:nvPr>
            <p:ph type="body" sz="quarter" idx="30" hasCustomPrompt="1"/>
          </p:nvPr>
        </p:nvSpPr>
        <p:spPr>
          <a:xfrm>
            <a:off x="8828931"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32" name="Text Placeholder 12">
            <a:extLst>
              <a:ext uri="{FF2B5EF4-FFF2-40B4-BE49-F238E27FC236}">
                <a16:creationId xmlns:a16="http://schemas.microsoft.com/office/drawing/2014/main" id="{7B49F9AF-7698-444D-8D12-FA0B6A713E03}"/>
              </a:ext>
            </a:extLst>
          </p:cNvPr>
          <p:cNvSpPr>
            <a:spLocks noGrp="1"/>
          </p:cNvSpPr>
          <p:nvPr>
            <p:ph type="body" sz="quarter" idx="31" hasCustomPrompt="1"/>
          </p:nvPr>
        </p:nvSpPr>
        <p:spPr>
          <a:xfrm>
            <a:off x="8828931"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33" name="Picture Placeholder 25">
            <a:extLst>
              <a:ext uri="{FF2B5EF4-FFF2-40B4-BE49-F238E27FC236}">
                <a16:creationId xmlns:a16="http://schemas.microsoft.com/office/drawing/2014/main" id="{6057C2E9-1501-4819-B77D-23A0268DB0F1}"/>
              </a:ext>
            </a:extLst>
          </p:cNvPr>
          <p:cNvSpPr>
            <a:spLocks noGrp="1"/>
          </p:cNvSpPr>
          <p:nvPr>
            <p:ph type="pic" sz="quarter" idx="32" hasCustomPrompt="1"/>
          </p:nvPr>
        </p:nvSpPr>
        <p:spPr>
          <a:xfrm>
            <a:off x="1867711"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4" name="Picture Placeholder 25">
            <a:extLst>
              <a:ext uri="{FF2B5EF4-FFF2-40B4-BE49-F238E27FC236}">
                <a16:creationId xmlns:a16="http://schemas.microsoft.com/office/drawing/2014/main" id="{C77B8544-1CEE-4ED4-89E8-ED042673804D}"/>
              </a:ext>
            </a:extLst>
          </p:cNvPr>
          <p:cNvSpPr>
            <a:spLocks noGrp="1"/>
          </p:cNvSpPr>
          <p:nvPr>
            <p:ph type="pic" sz="quarter" idx="33" hasCustomPrompt="1"/>
          </p:nvPr>
        </p:nvSpPr>
        <p:spPr>
          <a:xfrm>
            <a:off x="5630280"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5" name="Picture Placeholder 25">
            <a:extLst>
              <a:ext uri="{FF2B5EF4-FFF2-40B4-BE49-F238E27FC236}">
                <a16:creationId xmlns:a16="http://schemas.microsoft.com/office/drawing/2014/main" id="{E1131D92-0382-469E-A358-A2EC5FDCCF32}"/>
              </a:ext>
            </a:extLst>
          </p:cNvPr>
          <p:cNvSpPr>
            <a:spLocks noGrp="1"/>
          </p:cNvSpPr>
          <p:nvPr>
            <p:ph type="pic" sz="quarter" idx="34" hasCustomPrompt="1"/>
          </p:nvPr>
        </p:nvSpPr>
        <p:spPr>
          <a:xfrm>
            <a:off x="9392848"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 name="Title 2">
            <a:extLst>
              <a:ext uri="{FF2B5EF4-FFF2-40B4-BE49-F238E27FC236}">
                <a16:creationId xmlns:a16="http://schemas.microsoft.com/office/drawing/2014/main" id="{7C0EBF36-B9CA-4962-B198-27B56B54E58C}"/>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39219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ed Imag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hasCustomPrompt="1"/>
          </p:nvPr>
        </p:nvSpPr>
        <p:spPr>
          <a:xfrm>
            <a:off x="2095500" y="1992933"/>
            <a:ext cx="9388499" cy="1095375"/>
          </a:xfrm>
        </p:spPr>
        <p:txBody>
          <a:bodyPr/>
          <a:lstStyle>
            <a:lvl1pPr marL="0" indent="0">
              <a:buNone/>
              <a:defRPr/>
            </a:lvl1pPr>
          </a:lstStyle>
          <a:p>
            <a:pPr lvl="0"/>
            <a:r>
              <a:rPr lang="en-US" dirty="0"/>
              <a:t>Description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11" name="Picture Placeholder 10">
            <a:extLst>
              <a:ext uri="{FF2B5EF4-FFF2-40B4-BE49-F238E27FC236}">
                <a16:creationId xmlns:a16="http://schemas.microsoft.com/office/drawing/2014/main" id="{A98EA298-DD21-4B69-8125-094245EDF713}"/>
              </a:ext>
            </a:extLst>
          </p:cNvPr>
          <p:cNvSpPr>
            <a:spLocks noGrp="1"/>
          </p:cNvSpPr>
          <p:nvPr>
            <p:ph type="pic" sz="quarter" idx="13" hasCustomPrompt="1"/>
          </p:nvPr>
        </p:nvSpPr>
        <p:spPr>
          <a:xfrm>
            <a:off x="684213" y="19929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2" name="Picture Placeholder 10">
            <a:extLst>
              <a:ext uri="{FF2B5EF4-FFF2-40B4-BE49-F238E27FC236}">
                <a16:creationId xmlns:a16="http://schemas.microsoft.com/office/drawing/2014/main" id="{4C93EFCC-1E62-4200-9E96-2476EE2581BF}"/>
              </a:ext>
            </a:extLst>
          </p:cNvPr>
          <p:cNvSpPr>
            <a:spLocks noGrp="1"/>
          </p:cNvSpPr>
          <p:nvPr>
            <p:ph type="pic" sz="quarter" idx="14" hasCustomPrompt="1"/>
          </p:nvPr>
        </p:nvSpPr>
        <p:spPr>
          <a:xfrm>
            <a:off x="684213" y="34311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3" name="Picture Placeholder 10">
            <a:extLst>
              <a:ext uri="{FF2B5EF4-FFF2-40B4-BE49-F238E27FC236}">
                <a16:creationId xmlns:a16="http://schemas.microsoft.com/office/drawing/2014/main" id="{8741D874-BD81-4469-AA1C-32517FD7C37B}"/>
              </a:ext>
            </a:extLst>
          </p:cNvPr>
          <p:cNvSpPr>
            <a:spLocks noGrp="1"/>
          </p:cNvSpPr>
          <p:nvPr>
            <p:ph type="pic" sz="quarter" idx="15" hasCustomPrompt="1"/>
          </p:nvPr>
        </p:nvSpPr>
        <p:spPr>
          <a:xfrm>
            <a:off x="684213" y="48693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4" name="Content Placeholder 2">
            <a:extLst>
              <a:ext uri="{FF2B5EF4-FFF2-40B4-BE49-F238E27FC236}">
                <a16:creationId xmlns:a16="http://schemas.microsoft.com/office/drawing/2014/main" id="{CFB0B599-DDEF-43E9-A07F-FC328C595BCE}"/>
              </a:ext>
            </a:extLst>
          </p:cNvPr>
          <p:cNvSpPr>
            <a:spLocks noGrp="1"/>
          </p:cNvSpPr>
          <p:nvPr>
            <p:ph idx="16" hasCustomPrompt="1"/>
          </p:nvPr>
        </p:nvSpPr>
        <p:spPr>
          <a:xfrm>
            <a:off x="2095500" y="3422739"/>
            <a:ext cx="9388499" cy="1095375"/>
          </a:xfrm>
        </p:spPr>
        <p:txBody>
          <a:bodyPr/>
          <a:lstStyle>
            <a:lvl1pPr marL="0" indent="0">
              <a:buNone/>
              <a:defRPr/>
            </a:lvl1pPr>
          </a:lstStyle>
          <a:p>
            <a:pPr lvl="0"/>
            <a:r>
              <a:rPr lang="en-US" dirty="0"/>
              <a:t>Description Here</a:t>
            </a:r>
          </a:p>
        </p:txBody>
      </p:sp>
      <p:sp>
        <p:nvSpPr>
          <p:cNvPr id="15" name="Content Placeholder 2">
            <a:extLst>
              <a:ext uri="{FF2B5EF4-FFF2-40B4-BE49-F238E27FC236}">
                <a16:creationId xmlns:a16="http://schemas.microsoft.com/office/drawing/2014/main" id="{63FF0857-6431-48DC-BE82-9A93C55CEFB4}"/>
              </a:ext>
            </a:extLst>
          </p:cNvPr>
          <p:cNvSpPr>
            <a:spLocks noGrp="1"/>
          </p:cNvSpPr>
          <p:nvPr>
            <p:ph idx="17" hasCustomPrompt="1"/>
          </p:nvPr>
        </p:nvSpPr>
        <p:spPr>
          <a:xfrm>
            <a:off x="2095500" y="4867850"/>
            <a:ext cx="9388499" cy="1095375"/>
          </a:xfrm>
        </p:spPr>
        <p:txBody>
          <a:bodyPr/>
          <a:lstStyle>
            <a:lvl1pPr marL="0" indent="0">
              <a:buNone/>
              <a:defRPr/>
            </a:lvl1pPr>
          </a:lstStyle>
          <a:p>
            <a:pPr lvl="0"/>
            <a:r>
              <a:rPr lang="en-US" dirty="0"/>
              <a:t>Description Here</a:t>
            </a:r>
          </a:p>
        </p:txBody>
      </p:sp>
    </p:spTree>
    <p:extLst>
      <p:ext uri="{BB962C8B-B14F-4D97-AF65-F5344CB8AC3E}">
        <p14:creationId xmlns:p14="http://schemas.microsoft.com/office/powerpoint/2010/main" val="2119471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3041740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0" tIns="0" rIns="612000" anchor="ctr"/>
          <a:lstStyle>
            <a:lvl1pPr marL="0" indent="0" algn="r">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hasCustomPrompt="1"/>
          </p:nvPr>
        </p:nvSpPr>
        <p:spPr>
          <a:xfrm>
            <a:off x="0" y="0"/>
            <a:ext cx="9672000" cy="6857999"/>
          </a:xfrm>
          <a:solidFill>
            <a:schemeClr val="tx2">
              <a:alpha val="70000"/>
            </a:schemeClr>
          </a:solidFill>
        </p:spPr>
        <p:txBody>
          <a:bodyPr lIns="1116000" rIns="180000" bIns="756000" anchor="ctr"/>
          <a:lstStyle>
            <a:lvl1pPr algn="l">
              <a:lnSpc>
                <a:spcPct val="65000"/>
              </a:lnSpc>
              <a:defRPr sz="8800" cap="all" baseline="0">
                <a:solidFill>
                  <a:schemeClr val="bg1"/>
                </a:solidFill>
              </a:defRPr>
            </a:lvl1pPr>
          </a:lstStyle>
          <a:p>
            <a:r>
              <a:rPr lang="en-US" dirty="0"/>
              <a:t>Thank </a:t>
            </a:r>
            <a:br>
              <a:rPr lang="en-US" dirty="0"/>
            </a:br>
            <a:r>
              <a:rPr lang="en-US" dirty="0"/>
              <a:t>you</a:t>
            </a:r>
          </a:p>
        </p:txBody>
      </p:sp>
      <p:sp>
        <p:nvSpPr>
          <p:cNvPr id="6" name="Text Placeholder 5">
            <a:extLst>
              <a:ext uri="{FF2B5EF4-FFF2-40B4-BE49-F238E27FC236}">
                <a16:creationId xmlns:a16="http://schemas.microsoft.com/office/drawing/2014/main" id="{D49FD1A9-E34B-4888-90DE-493861AD75C6}"/>
              </a:ext>
            </a:extLst>
          </p:cNvPr>
          <p:cNvSpPr>
            <a:spLocks noGrp="1"/>
          </p:cNvSpPr>
          <p:nvPr>
            <p:ph type="body" sz="quarter" idx="13" hasCustomPrompt="1"/>
          </p:nvPr>
        </p:nvSpPr>
        <p:spPr>
          <a:xfrm>
            <a:off x="1917700" y="4508500"/>
            <a:ext cx="3314700" cy="330200"/>
          </a:xfrm>
        </p:spPr>
        <p:txBody>
          <a:bodyPr anchor="t"/>
          <a:lstStyle>
            <a:lvl1pPr marL="0" indent="0">
              <a:buNone/>
              <a:defRPr sz="2000">
                <a:solidFill>
                  <a:schemeClr val="accent1"/>
                </a:solidFill>
                <a:latin typeface="+mj-lt"/>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Full Name</a:t>
            </a:r>
          </a:p>
        </p:txBody>
      </p:sp>
      <p:sp>
        <p:nvSpPr>
          <p:cNvPr id="9" name="Text Placeholder 5">
            <a:extLst>
              <a:ext uri="{FF2B5EF4-FFF2-40B4-BE49-F238E27FC236}">
                <a16:creationId xmlns:a16="http://schemas.microsoft.com/office/drawing/2014/main" id="{3452AC72-D893-4C1A-83BD-9930164D8935}"/>
              </a:ext>
            </a:extLst>
          </p:cNvPr>
          <p:cNvSpPr>
            <a:spLocks noGrp="1"/>
          </p:cNvSpPr>
          <p:nvPr>
            <p:ph type="body" sz="quarter" idx="14" hasCustomPrompt="1"/>
          </p:nvPr>
        </p:nvSpPr>
        <p:spPr>
          <a:xfrm>
            <a:off x="1917700" y="5180023"/>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Email</a:t>
            </a:r>
          </a:p>
        </p:txBody>
      </p:sp>
      <p:sp>
        <p:nvSpPr>
          <p:cNvPr id="10" name="Text Placeholder 5">
            <a:extLst>
              <a:ext uri="{FF2B5EF4-FFF2-40B4-BE49-F238E27FC236}">
                <a16:creationId xmlns:a16="http://schemas.microsoft.com/office/drawing/2014/main" id="{D2EEC149-F1BE-4C36-A789-5BF73B40A212}"/>
              </a:ext>
            </a:extLst>
          </p:cNvPr>
          <p:cNvSpPr>
            <a:spLocks noGrp="1"/>
          </p:cNvSpPr>
          <p:nvPr>
            <p:ph type="body" sz="quarter" idx="15" hasCustomPrompt="1"/>
          </p:nvPr>
        </p:nvSpPr>
        <p:spPr>
          <a:xfrm>
            <a:off x="1917700" y="5683561"/>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Phone</a:t>
            </a:r>
          </a:p>
        </p:txBody>
      </p:sp>
      <p:sp>
        <p:nvSpPr>
          <p:cNvPr id="11" name="Text Placeholder 5">
            <a:extLst>
              <a:ext uri="{FF2B5EF4-FFF2-40B4-BE49-F238E27FC236}">
                <a16:creationId xmlns:a16="http://schemas.microsoft.com/office/drawing/2014/main" id="{ECC256E6-6AE8-4950-838C-BE638FB47968}"/>
              </a:ext>
            </a:extLst>
          </p:cNvPr>
          <p:cNvSpPr>
            <a:spLocks noGrp="1"/>
          </p:cNvSpPr>
          <p:nvPr>
            <p:ph type="body" sz="quarter" idx="16" hasCustomPrompt="1"/>
          </p:nvPr>
        </p:nvSpPr>
        <p:spPr>
          <a:xfrm>
            <a:off x="1917700" y="4821910"/>
            <a:ext cx="3314700" cy="205029"/>
          </a:xfrm>
        </p:spPr>
        <p:txBody>
          <a:bodyPr anchor="t"/>
          <a:lstStyle>
            <a:lvl1pPr marL="0" indent="0">
              <a:buNone/>
              <a:defRPr sz="1000" i="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POSITION</a:t>
            </a:r>
          </a:p>
        </p:txBody>
      </p:sp>
    </p:spTree>
    <p:extLst>
      <p:ext uri="{BB962C8B-B14F-4D97-AF65-F5344CB8AC3E}">
        <p14:creationId xmlns:p14="http://schemas.microsoft.com/office/powerpoint/2010/main" val="318579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75689F-8B6B-4484-8064-90B4D8FB7C72}"/>
              </a:ext>
            </a:extLst>
          </p:cNvPr>
          <p:cNvSpPr>
            <a:spLocks noGrp="1"/>
          </p:cNvSpPr>
          <p:nvPr>
            <p:ph type="body" sz="quarter" idx="13" hasCustomPrompt="1"/>
          </p:nvPr>
        </p:nvSpPr>
        <p:spPr>
          <a:xfrm>
            <a:off x="1147343" y="2731933"/>
            <a:ext cx="6903253" cy="3350673"/>
          </a:xfrm>
          <a:gradFill>
            <a:gsLst>
              <a:gs pos="0">
                <a:schemeClr val="tx2"/>
              </a:gs>
              <a:gs pos="100000">
                <a:schemeClr val="accent2"/>
              </a:gs>
            </a:gsLst>
            <a:lin ang="14400000" scaled="0"/>
          </a:gradFill>
        </p:spPr>
        <p:txBody>
          <a:bodyPr lIns="576000" tIns="1872000" rIns="576000"/>
          <a:lstStyle>
            <a:lvl1pPr marL="0" indent="0">
              <a:lnSpc>
                <a:spcPts val="2000"/>
              </a:lnSpc>
              <a:buNone/>
              <a:defRPr>
                <a:solidFill>
                  <a:schemeClr val="bg1"/>
                </a:solidFill>
              </a:defRPr>
            </a:lvl1pPr>
          </a:lstStyle>
          <a:p>
            <a:pPr lvl="0"/>
            <a:r>
              <a:rPr lang="en-US" dirty="0"/>
              <a:t>Describe Your Big Idea</a:t>
            </a:r>
          </a:p>
        </p:txBody>
      </p:sp>
      <p:sp>
        <p:nvSpPr>
          <p:cNvPr id="21" name="Picture Placeholder 20">
            <a:extLst>
              <a:ext uri="{FF2B5EF4-FFF2-40B4-BE49-F238E27FC236}">
                <a16:creationId xmlns:a16="http://schemas.microsoft.com/office/drawing/2014/main" id="{C57B9832-0120-4094-8C27-082E3533C5DC}"/>
              </a:ext>
            </a:extLst>
          </p:cNvPr>
          <p:cNvSpPr>
            <a:spLocks noGrp="1"/>
          </p:cNvSpPr>
          <p:nvPr>
            <p:ph type="pic" sz="quarter" idx="12" hasCustomPrompt="1"/>
          </p:nvPr>
        </p:nvSpPr>
        <p:spPr>
          <a:xfrm>
            <a:off x="0" y="0"/>
            <a:ext cx="12012000" cy="6858000"/>
          </a:xfrm>
          <a:custGeom>
            <a:avLst/>
            <a:gdLst>
              <a:gd name="connsiteX0" fmla="*/ 0 w 12012000"/>
              <a:gd name="connsiteY0" fmla="*/ 0 h 6858000"/>
              <a:gd name="connsiteX1" fmla="*/ 8592000 w 12012000"/>
              <a:gd name="connsiteY1" fmla="*/ 0 h 6858000"/>
              <a:gd name="connsiteX2" fmla="*/ 8592000 w 12012000"/>
              <a:gd name="connsiteY2" fmla="*/ 180000 h 6858000"/>
              <a:gd name="connsiteX3" fmla="*/ 12012000 w 12012000"/>
              <a:gd name="connsiteY3" fmla="*/ 180000 h 6858000"/>
              <a:gd name="connsiteX4" fmla="*/ 12012000 w 12012000"/>
              <a:gd name="connsiteY4" fmla="*/ 6678000 h 6858000"/>
              <a:gd name="connsiteX5" fmla="*/ 8592000 w 12012000"/>
              <a:gd name="connsiteY5" fmla="*/ 6678000 h 6858000"/>
              <a:gd name="connsiteX6" fmla="*/ 8592000 w 12012000"/>
              <a:gd name="connsiteY6" fmla="*/ 6858000 h 6858000"/>
              <a:gd name="connsiteX7" fmla="*/ 0 w 1201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12000" h="6858000">
                <a:moveTo>
                  <a:pt x="0" y="0"/>
                </a:moveTo>
                <a:lnTo>
                  <a:pt x="8592000" y="0"/>
                </a:lnTo>
                <a:lnTo>
                  <a:pt x="8592000" y="180000"/>
                </a:lnTo>
                <a:lnTo>
                  <a:pt x="12012000" y="180000"/>
                </a:lnTo>
                <a:lnTo>
                  <a:pt x="12012000" y="6678000"/>
                </a:lnTo>
                <a:lnTo>
                  <a:pt x="8592000" y="6678000"/>
                </a:lnTo>
                <a:lnTo>
                  <a:pt x="8592000" y="6858000"/>
                </a:lnTo>
                <a:lnTo>
                  <a:pt x="0" y="6858000"/>
                </a:lnTo>
                <a:close/>
              </a:path>
            </a:pathLst>
          </a:custGeom>
          <a:noFill/>
        </p:spPr>
        <p:txBody>
          <a:bodyPr wrap="square" lIns="0" tIns="0" rIns="612000" anchor="ctr">
            <a:noAutofit/>
          </a:bodyPr>
          <a:lstStyle>
            <a:lvl1pPr marL="0" indent="0" algn="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a:xfrm>
            <a:off x="683999" y="6262080"/>
            <a:ext cx="6190934" cy="360000"/>
          </a:xfrm>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a:solidFill>
            <a:schemeClr val="tx2"/>
          </a:solidFill>
        </p:spPr>
        <p:txBody>
          <a:bodyPr/>
          <a:lstStyle>
            <a:lvl1pPr>
              <a:defRPr>
                <a:solidFill>
                  <a:schemeClr val="bg1"/>
                </a:solidFill>
              </a:defRPr>
            </a:lvl1pPr>
          </a:lstStyle>
          <a:p>
            <a:fld id="{EECC7194-A4D0-457B-9D3E-53681723AFF7}" type="slidenum">
              <a:rPr lang="en-US" smtClean="0"/>
              <a:pPr/>
              <a:t>‹#›</a:t>
            </a:fld>
            <a:endParaRPr lang="en-US" dirty="0"/>
          </a:p>
        </p:txBody>
      </p:sp>
      <p:sp>
        <p:nvSpPr>
          <p:cNvPr id="12" name="Title 11">
            <a:extLst>
              <a:ext uri="{FF2B5EF4-FFF2-40B4-BE49-F238E27FC236}">
                <a16:creationId xmlns:a16="http://schemas.microsoft.com/office/drawing/2014/main" id="{EAF90A48-1BFB-4A19-9A1C-2851879F9E8F}"/>
              </a:ext>
            </a:extLst>
          </p:cNvPr>
          <p:cNvSpPr>
            <a:spLocks noGrp="1"/>
          </p:cNvSpPr>
          <p:nvPr>
            <p:ph type="title"/>
          </p:nvPr>
        </p:nvSpPr>
        <p:spPr>
          <a:xfrm>
            <a:off x="1749778" y="3096087"/>
            <a:ext cx="5455750" cy="1008000"/>
          </a:xfrm>
        </p:spPr>
        <p:txBody>
          <a:bodyPr/>
          <a:lstStyle>
            <a:lvl1pPr>
              <a:defRPr sz="4000" cap="all" baseline="0">
                <a:solidFill>
                  <a:schemeClr val="bg1"/>
                </a:solidFill>
              </a:defRPr>
            </a:lvl1pPr>
          </a:lstStyle>
          <a:p>
            <a:r>
              <a:rPr lang="en-US"/>
              <a:t>Click to edit Master title style</a:t>
            </a:r>
            <a:endParaRPr lang="en-US" dirty="0"/>
          </a:p>
        </p:txBody>
      </p:sp>
      <p:sp>
        <p:nvSpPr>
          <p:cNvPr id="19" name="Freeform: Shape 18">
            <a:extLst>
              <a:ext uri="{FF2B5EF4-FFF2-40B4-BE49-F238E27FC236}">
                <a16:creationId xmlns:a16="http://schemas.microsoft.com/office/drawing/2014/main" id="{C9E79024-4B2E-43B0-8607-196181AB731F}"/>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659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 X Number &amp; Icon">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49F266E5-40A6-4643-B9AC-B38F27256371}"/>
              </a:ext>
            </a:extLst>
          </p:cNvPr>
          <p:cNvSpPr>
            <a:spLocks noGrp="1"/>
          </p:cNvSpPr>
          <p:nvPr>
            <p:ph type="body" sz="quarter" idx="13" hasCustomPrompt="1"/>
          </p:nvPr>
        </p:nvSpPr>
        <p:spPr>
          <a:xfrm>
            <a:off x="6842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1" name="Text Placeholder 10">
            <a:extLst>
              <a:ext uri="{FF2B5EF4-FFF2-40B4-BE49-F238E27FC236}">
                <a16:creationId xmlns:a16="http://schemas.microsoft.com/office/drawing/2014/main" id="{1CB790CB-E4F5-4B61-A03E-1CA0C32E3F17}"/>
              </a:ext>
            </a:extLst>
          </p:cNvPr>
          <p:cNvSpPr>
            <a:spLocks noGrp="1"/>
          </p:cNvSpPr>
          <p:nvPr>
            <p:ph type="body" sz="quarter" idx="14" hasCustomPrompt="1"/>
          </p:nvPr>
        </p:nvSpPr>
        <p:spPr>
          <a:xfrm>
            <a:off x="5104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2" name="Text Placeholder 4">
            <a:extLst>
              <a:ext uri="{FF2B5EF4-FFF2-40B4-BE49-F238E27FC236}">
                <a16:creationId xmlns:a16="http://schemas.microsoft.com/office/drawing/2014/main" id="{B570684C-B743-402E-8778-A65199577106}"/>
              </a:ext>
            </a:extLst>
          </p:cNvPr>
          <p:cNvSpPr>
            <a:spLocks noGrp="1"/>
          </p:cNvSpPr>
          <p:nvPr>
            <p:ph type="body" sz="quarter" idx="15" hasCustomPrompt="1"/>
          </p:nvPr>
        </p:nvSpPr>
        <p:spPr>
          <a:xfrm>
            <a:off x="29710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3" name="Text Placeholder 10">
            <a:extLst>
              <a:ext uri="{FF2B5EF4-FFF2-40B4-BE49-F238E27FC236}">
                <a16:creationId xmlns:a16="http://schemas.microsoft.com/office/drawing/2014/main" id="{FCEC7149-9A00-4CA4-B800-1BFD6EBEB88D}"/>
              </a:ext>
            </a:extLst>
          </p:cNvPr>
          <p:cNvSpPr>
            <a:spLocks noGrp="1"/>
          </p:cNvSpPr>
          <p:nvPr>
            <p:ph type="body" sz="quarter" idx="16" hasCustomPrompt="1"/>
          </p:nvPr>
        </p:nvSpPr>
        <p:spPr>
          <a:xfrm>
            <a:off x="27972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4" name="Text Placeholder 4">
            <a:extLst>
              <a:ext uri="{FF2B5EF4-FFF2-40B4-BE49-F238E27FC236}">
                <a16:creationId xmlns:a16="http://schemas.microsoft.com/office/drawing/2014/main" id="{0374F0E2-36BA-43B5-8799-77AA3367DF47}"/>
              </a:ext>
            </a:extLst>
          </p:cNvPr>
          <p:cNvSpPr>
            <a:spLocks noGrp="1"/>
          </p:cNvSpPr>
          <p:nvPr>
            <p:ph type="body" sz="quarter" idx="17" hasCustomPrompt="1"/>
          </p:nvPr>
        </p:nvSpPr>
        <p:spPr>
          <a:xfrm>
            <a:off x="5269707"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5" name="Text Placeholder 10">
            <a:extLst>
              <a:ext uri="{FF2B5EF4-FFF2-40B4-BE49-F238E27FC236}">
                <a16:creationId xmlns:a16="http://schemas.microsoft.com/office/drawing/2014/main" id="{1BA12174-6A24-4E61-8D58-B3B42C31BE1A}"/>
              </a:ext>
            </a:extLst>
          </p:cNvPr>
          <p:cNvSpPr>
            <a:spLocks noGrp="1"/>
          </p:cNvSpPr>
          <p:nvPr>
            <p:ph type="body" sz="quarter" idx="18" hasCustomPrompt="1"/>
          </p:nvPr>
        </p:nvSpPr>
        <p:spPr>
          <a:xfrm>
            <a:off x="5096056"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4">
            <a:extLst>
              <a:ext uri="{FF2B5EF4-FFF2-40B4-BE49-F238E27FC236}">
                <a16:creationId xmlns:a16="http://schemas.microsoft.com/office/drawing/2014/main" id="{D3A67B21-0E8B-4922-94F9-20492309C4DA}"/>
              </a:ext>
            </a:extLst>
          </p:cNvPr>
          <p:cNvSpPr>
            <a:spLocks noGrp="1"/>
          </p:cNvSpPr>
          <p:nvPr>
            <p:ph type="body" sz="quarter" idx="19" hasCustomPrompt="1"/>
          </p:nvPr>
        </p:nvSpPr>
        <p:spPr>
          <a:xfrm>
            <a:off x="75446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7" name="Text Placeholder 10">
            <a:extLst>
              <a:ext uri="{FF2B5EF4-FFF2-40B4-BE49-F238E27FC236}">
                <a16:creationId xmlns:a16="http://schemas.microsoft.com/office/drawing/2014/main" id="{D801C20C-82D2-465E-8D45-DF1A57E04525}"/>
              </a:ext>
            </a:extLst>
          </p:cNvPr>
          <p:cNvSpPr>
            <a:spLocks noGrp="1"/>
          </p:cNvSpPr>
          <p:nvPr>
            <p:ph type="body" sz="quarter" idx="20" hasCustomPrompt="1"/>
          </p:nvPr>
        </p:nvSpPr>
        <p:spPr>
          <a:xfrm>
            <a:off x="73708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4">
            <a:extLst>
              <a:ext uri="{FF2B5EF4-FFF2-40B4-BE49-F238E27FC236}">
                <a16:creationId xmlns:a16="http://schemas.microsoft.com/office/drawing/2014/main" id="{62BAD45E-2039-4F8D-9CFC-42BFA3756AD1}"/>
              </a:ext>
            </a:extLst>
          </p:cNvPr>
          <p:cNvSpPr>
            <a:spLocks noGrp="1"/>
          </p:cNvSpPr>
          <p:nvPr>
            <p:ph type="body" sz="quarter" idx="21" hasCustomPrompt="1"/>
          </p:nvPr>
        </p:nvSpPr>
        <p:spPr>
          <a:xfrm>
            <a:off x="9831412"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9" name="Text Placeholder 10">
            <a:extLst>
              <a:ext uri="{FF2B5EF4-FFF2-40B4-BE49-F238E27FC236}">
                <a16:creationId xmlns:a16="http://schemas.microsoft.com/office/drawing/2014/main" id="{64A78879-6338-4F3B-864E-8FF4E08C0066}"/>
              </a:ext>
            </a:extLst>
          </p:cNvPr>
          <p:cNvSpPr>
            <a:spLocks noGrp="1"/>
          </p:cNvSpPr>
          <p:nvPr>
            <p:ph type="body" sz="quarter" idx="22" hasCustomPrompt="1"/>
          </p:nvPr>
        </p:nvSpPr>
        <p:spPr>
          <a:xfrm>
            <a:off x="9657654"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Subtitle 2">
            <a:extLst>
              <a:ext uri="{FF2B5EF4-FFF2-40B4-BE49-F238E27FC236}">
                <a16:creationId xmlns:a16="http://schemas.microsoft.com/office/drawing/2014/main" id="{80118439-B306-4F20-9200-1C429EADC7EE}"/>
              </a:ext>
            </a:extLst>
          </p:cNvPr>
          <p:cNvSpPr>
            <a:spLocks noGrp="1"/>
          </p:cNvSpPr>
          <p:nvPr>
            <p:ph type="subTitle" idx="1" hasCustomPrompt="1"/>
          </p:nvPr>
        </p:nvSpPr>
        <p:spPr>
          <a:xfrm>
            <a:off x="5101000" y="5271502"/>
            <a:ext cx="1990001" cy="620016"/>
          </a:xfrm>
          <a:gradFill>
            <a:gsLst>
              <a:gs pos="0">
                <a:schemeClr val="tx2"/>
              </a:gs>
              <a:gs pos="100000">
                <a:schemeClr val="accent2"/>
              </a:gs>
            </a:gsLst>
            <a:lin ang="14400000" scaled="0"/>
          </a:gradFill>
        </p:spPr>
        <p:txBody>
          <a:bodyPr lIns="0" anchor="ctr"/>
          <a:lstStyle>
            <a:lvl1pPr marL="0" indent="0" algn="ctr">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Outcome</a:t>
            </a:r>
          </a:p>
        </p:txBody>
      </p:sp>
      <p:sp>
        <p:nvSpPr>
          <p:cNvPr id="26" name="Picture Placeholder 25">
            <a:extLst>
              <a:ext uri="{FF2B5EF4-FFF2-40B4-BE49-F238E27FC236}">
                <a16:creationId xmlns:a16="http://schemas.microsoft.com/office/drawing/2014/main" id="{99B7E7F2-DF6B-4441-B0B1-7E87E29BA3A7}"/>
              </a:ext>
            </a:extLst>
          </p:cNvPr>
          <p:cNvSpPr>
            <a:spLocks noGrp="1"/>
          </p:cNvSpPr>
          <p:nvPr>
            <p:ph type="pic" sz="quarter" idx="23" hasCustomPrompt="1"/>
          </p:nvPr>
        </p:nvSpPr>
        <p:spPr>
          <a:xfrm>
            <a:off x="10985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7" name="Picture Placeholder 25">
            <a:extLst>
              <a:ext uri="{FF2B5EF4-FFF2-40B4-BE49-F238E27FC236}">
                <a16:creationId xmlns:a16="http://schemas.microsoft.com/office/drawing/2014/main" id="{ED41522A-FBAF-4E5D-B592-F13855964E8B}"/>
              </a:ext>
            </a:extLst>
          </p:cNvPr>
          <p:cNvSpPr>
            <a:spLocks noGrp="1"/>
          </p:cNvSpPr>
          <p:nvPr>
            <p:ph type="pic" sz="quarter" idx="24" hasCustomPrompt="1"/>
          </p:nvPr>
        </p:nvSpPr>
        <p:spPr>
          <a:xfrm>
            <a:off x="33853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8" name="Picture Placeholder 25">
            <a:extLst>
              <a:ext uri="{FF2B5EF4-FFF2-40B4-BE49-F238E27FC236}">
                <a16:creationId xmlns:a16="http://schemas.microsoft.com/office/drawing/2014/main" id="{AA51069C-E1DC-44A0-A6A0-2A4AB0DD4D70}"/>
              </a:ext>
            </a:extLst>
          </p:cNvPr>
          <p:cNvSpPr>
            <a:spLocks noGrp="1"/>
          </p:cNvSpPr>
          <p:nvPr>
            <p:ph type="pic" sz="quarter" idx="25" hasCustomPrompt="1"/>
          </p:nvPr>
        </p:nvSpPr>
        <p:spPr>
          <a:xfrm>
            <a:off x="5684044"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9" name="Picture Placeholder 25">
            <a:extLst>
              <a:ext uri="{FF2B5EF4-FFF2-40B4-BE49-F238E27FC236}">
                <a16:creationId xmlns:a16="http://schemas.microsoft.com/office/drawing/2014/main" id="{42F6437E-5478-451F-9BE3-E8160EA43516}"/>
              </a:ext>
            </a:extLst>
          </p:cNvPr>
          <p:cNvSpPr>
            <a:spLocks noGrp="1"/>
          </p:cNvSpPr>
          <p:nvPr>
            <p:ph type="pic" sz="quarter" idx="26" hasCustomPrompt="1"/>
          </p:nvPr>
        </p:nvSpPr>
        <p:spPr>
          <a:xfrm>
            <a:off x="79589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30" name="Picture Placeholder 25">
            <a:extLst>
              <a:ext uri="{FF2B5EF4-FFF2-40B4-BE49-F238E27FC236}">
                <a16:creationId xmlns:a16="http://schemas.microsoft.com/office/drawing/2014/main" id="{25127DFD-53A7-41A8-B591-AEEC12038026}"/>
              </a:ext>
            </a:extLst>
          </p:cNvPr>
          <p:cNvSpPr>
            <a:spLocks noGrp="1"/>
          </p:cNvSpPr>
          <p:nvPr>
            <p:ph type="pic" sz="quarter" idx="27" hasCustomPrompt="1"/>
          </p:nvPr>
        </p:nvSpPr>
        <p:spPr>
          <a:xfrm>
            <a:off x="10245749" y="2217585"/>
            <a:ext cx="823913" cy="823913"/>
          </a:xfrm>
        </p:spPr>
        <p:txBody>
          <a:bodyPr anchor="ctr"/>
          <a:lstStyle>
            <a:lvl1pPr marL="0" indent="0" algn="ctr">
              <a:buNone/>
              <a:defRPr sz="1050" i="1">
                <a:solidFill>
                  <a:schemeClr val="bg1"/>
                </a:solidFill>
              </a:defRPr>
            </a:lvl1pPr>
          </a:lstStyle>
          <a:p>
            <a:r>
              <a:rPr lang="en-US" dirty="0"/>
              <a:t>Icon</a:t>
            </a:r>
          </a:p>
        </p:txBody>
      </p:sp>
    </p:spTree>
    <p:extLst>
      <p:ext uri="{BB962C8B-B14F-4D97-AF65-F5344CB8AC3E}">
        <p14:creationId xmlns:p14="http://schemas.microsoft.com/office/powerpoint/2010/main" val="389258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0 40 Vertical Spli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76D43D-0DDD-4BAD-8213-BDBF75C30A0C}"/>
              </a:ext>
              <a:ext uri="{C183D7F6-B498-43B3-948B-1728B52AA6E4}">
                <adec:decorative xmlns:adec="http://schemas.microsoft.com/office/drawing/2017/decorative" val="1"/>
              </a:ext>
            </a:extLst>
          </p:cNvPr>
          <p:cNvSpPr/>
          <p:nvPr userDrawn="1"/>
        </p:nvSpPr>
        <p:spPr>
          <a:xfrm>
            <a:off x="676118" y="4338116"/>
            <a:ext cx="1083976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ext Placeholder 3">
            <a:extLst>
              <a:ext uri="{FF2B5EF4-FFF2-40B4-BE49-F238E27FC236}">
                <a16:creationId xmlns:a16="http://schemas.microsoft.com/office/drawing/2014/main" id="{A6D3ACF3-E1F5-4332-9836-C8E6C46591BB}"/>
              </a:ext>
            </a:extLst>
          </p:cNvPr>
          <p:cNvSpPr txBox="1">
            <a:spLocks/>
          </p:cNvSpPr>
          <p:nvPr userDrawn="1"/>
        </p:nvSpPr>
        <p:spPr>
          <a:xfrm>
            <a:off x="0" y="-436"/>
            <a:ext cx="12192000" cy="43438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0BDF8FE7-66F4-4586-B49B-61E115ED291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AEB5B890-F885-418C-9812-59970CAC6BCD}"/>
              </a:ext>
            </a:extLst>
          </p:cNvPr>
          <p:cNvSpPr>
            <a:spLocks noGrp="1"/>
          </p:cNvSpPr>
          <p:nvPr>
            <p:ph type="ftr" sz="quarter" idx="10"/>
          </p:nvPr>
        </p:nvSpPr>
        <p:spPr/>
        <p:txBody>
          <a:bodyPr/>
          <a:lstStyle/>
          <a:p>
            <a:endParaRPr lang="en-US" noProof="0" dirty="0"/>
          </a:p>
        </p:txBody>
      </p:sp>
      <p:sp>
        <p:nvSpPr>
          <p:cNvPr id="7" name="Slide Number Placeholder 6">
            <a:extLst>
              <a:ext uri="{FF2B5EF4-FFF2-40B4-BE49-F238E27FC236}">
                <a16:creationId xmlns:a16="http://schemas.microsoft.com/office/drawing/2014/main" id="{50521507-88DE-417D-8076-D9152E1E1409}"/>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4" name="Text Placeholder 3">
            <a:extLst>
              <a:ext uri="{FF2B5EF4-FFF2-40B4-BE49-F238E27FC236}">
                <a16:creationId xmlns:a16="http://schemas.microsoft.com/office/drawing/2014/main" id="{1DFC7DDD-6F93-45F8-AFD6-95AA051FE809}"/>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1" name="Freeform: Shape 20">
            <a:extLst>
              <a:ext uri="{FF2B5EF4-FFF2-40B4-BE49-F238E27FC236}">
                <a16:creationId xmlns:a16="http://schemas.microsoft.com/office/drawing/2014/main" id="{D1CD6042-5DF4-4624-BC32-25F68745304A}"/>
              </a:ext>
            </a:extLst>
          </p:cNvPr>
          <p:cNvSpPr/>
          <p:nvPr userDrawn="1"/>
        </p:nvSpPr>
        <p:spPr>
          <a:xfrm rot="5400000">
            <a:off x="8220300" y="371700"/>
            <a:ext cx="4343400" cy="3600000"/>
          </a:xfrm>
          <a:custGeom>
            <a:avLst/>
            <a:gdLst>
              <a:gd name="connsiteX0" fmla="*/ 0 w 4343400"/>
              <a:gd name="connsiteY0" fmla="*/ 3600000 h 3600000"/>
              <a:gd name="connsiteX1" fmla="*/ 0 w 4343400"/>
              <a:gd name="connsiteY1" fmla="*/ 0 h 3600000"/>
              <a:gd name="connsiteX2" fmla="*/ 180000 w 4343400"/>
              <a:gd name="connsiteY2" fmla="*/ 0 h 3600000"/>
              <a:gd name="connsiteX3" fmla="*/ 4343400 w 4343400"/>
              <a:gd name="connsiteY3" fmla="*/ 0 h 3600000"/>
              <a:gd name="connsiteX4" fmla="*/ 4343400 w 4343400"/>
              <a:gd name="connsiteY4" fmla="*/ 180000 h 3600000"/>
              <a:gd name="connsiteX5" fmla="*/ 180000 w 4343400"/>
              <a:gd name="connsiteY5" fmla="*/ 180000 h 3600000"/>
              <a:gd name="connsiteX6" fmla="*/ 180000 w 43434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400" h="3600000">
                <a:moveTo>
                  <a:pt x="0" y="3600000"/>
                </a:moveTo>
                <a:lnTo>
                  <a:pt x="0" y="0"/>
                </a:lnTo>
                <a:lnTo>
                  <a:pt x="180000" y="0"/>
                </a:lnTo>
                <a:lnTo>
                  <a:pt x="4343400" y="0"/>
                </a:lnTo>
                <a:lnTo>
                  <a:pt x="43434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9" name="Freeform: Shape 18">
            <a:extLst>
              <a:ext uri="{FF2B5EF4-FFF2-40B4-BE49-F238E27FC236}">
                <a16:creationId xmlns:a16="http://schemas.microsoft.com/office/drawing/2014/main" id="{6294759C-286C-4281-B194-581C766EEF28}"/>
              </a:ext>
            </a:extLst>
          </p:cNvPr>
          <p:cNvSpPr/>
          <p:nvPr userDrawn="1"/>
        </p:nvSpPr>
        <p:spPr>
          <a:xfrm rot="5400000">
            <a:off x="9134700" y="3800700"/>
            <a:ext cx="2514600" cy="3600000"/>
          </a:xfrm>
          <a:custGeom>
            <a:avLst/>
            <a:gdLst>
              <a:gd name="connsiteX0" fmla="*/ 0 w 2514600"/>
              <a:gd name="connsiteY0" fmla="*/ 180000 h 3600000"/>
              <a:gd name="connsiteX1" fmla="*/ 0 w 2514600"/>
              <a:gd name="connsiteY1" fmla="*/ 0 h 3600000"/>
              <a:gd name="connsiteX2" fmla="*/ 2334600 w 2514600"/>
              <a:gd name="connsiteY2" fmla="*/ 0 h 3600000"/>
              <a:gd name="connsiteX3" fmla="*/ 2514600 w 2514600"/>
              <a:gd name="connsiteY3" fmla="*/ 0 h 3600000"/>
              <a:gd name="connsiteX4" fmla="*/ 2514600 w 2514600"/>
              <a:gd name="connsiteY4" fmla="*/ 180000 h 3600000"/>
              <a:gd name="connsiteX5" fmla="*/ 2514600 w 2514600"/>
              <a:gd name="connsiteY5" fmla="*/ 3600000 h 3600000"/>
              <a:gd name="connsiteX6" fmla="*/ 2334600 w 2514600"/>
              <a:gd name="connsiteY6" fmla="*/ 3600000 h 3600000"/>
              <a:gd name="connsiteX7" fmla="*/ 2334600 w 25146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4600" h="3600000">
                <a:moveTo>
                  <a:pt x="0" y="180000"/>
                </a:moveTo>
                <a:lnTo>
                  <a:pt x="0" y="0"/>
                </a:lnTo>
                <a:lnTo>
                  <a:pt x="2334600" y="0"/>
                </a:lnTo>
                <a:lnTo>
                  <a:pt x="2514600" y="0"/>
                </a:lnTo>
                <a:lnTo>
                  <a:pt x="2514600" y="180000"/>
                </a:lnTo>
                <a:lnTo>
                  <a:pt x="2514600" y="3600000"/>
                </a:lnTo>
                <a:lnTo>
                  <a:pt x="2334600" y="3600000"/>
                </a:lnTo>
                <a:lnTo>
                  <a:pt x="23346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57894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 x Content Block with Icon">
    <p:spTree>
      <p:nvGrpSpPr>
        <p:cNvPr id="1" name=""/>
        <p:cNvGrpSpPr/>
        <p:nvPr/>
      </p:nvGrpSpPr>
      <p:grpSpPr>
        <a:xfrm>
          <a:off x="0" y="0"/>
          <a:ext cx="0" cy="0"/>
          <a:chOff x="0" y="0"/>
          <a:chExt cx="0" cy="0"/>
        </a:xfrm>
      </p:grpSpPr>
      <p:sp>
        <p:nvSpPr>
          <p:cNvPr id="6" name="Picture Placeholder 23">
            <a:extLst>
              <a:ext uri="{FF2B5EF4-FFF2-40B4-BE49-F238E27FC236}">
                <a16:creationId xmlns:a16="http://schemas.microsoft.com/office/drawing/2014/main" id="{E6622698-E93D-4214-8C21-38DBE58C2E3F}"/>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22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9" name="Freeform: Shape 8">
            <a:extLst>
              <a:ext uri="{FF2B5EF4-FFF2-40B4-BE49-F238E27FC236}">
                <a16:creationId xmlns:a16="http://schemas.microsoft.com/office/drawing/2014/main" id="{1706BC54-FE11-4237-96CC-8DA267DB5D7C}"/>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47058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47058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3129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3129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592000"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592000"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9" name="Text Placeholder 4">
            <a:extLst>
              <a:ext uri="{FF2B5EF4-FFF2-40B4-BE49-F238E27FC236}">
                <a16:creationId xmlns:a16="http://schemas.microsoft.com/office/drawing/2014/main" id="{3E6D854C-C76F-49BA-9E74-F438CA8EA9E2}"/>
              </a:ext>
            </a:extLst>
          </p:cNvPr>
          <p:cNvSpPr>
            <a:spLocks noGrp="1"/>
          </p:cNvSpPr>
          <p:nvPr>
            <p:ph type="body" sz="quarter" idx="19" hasCustomPrompt="1"/>
          </p:nvPr>
        </p:nvSpPr>
        <p:spPr>
          <a:xfrm>
            <a:off x="147058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0" name="Text Placeholder 12">
            <a:extLst>
              <a:ext uri="{FF2B5EF4-FFF2-40B4-BE49-F238E27FC236}">
                <a16:creationId xmlns:a16="http://schemas.microsoft.com/office/drawing/2014/main" id="{AD447D7D-C1F4-4AD4-AE22-EB8E7F1C419E}"/>
              </a:ext>
            </a:extLst>
          </p:cNvPr>
          <p:cNvSpPr>
            <a:spLocks noGrp="1"/>
          </p:cNvSpPr>
          <p:nvPr>
            <p:ph type="body" sz="quarter" idx="20" hasCustomPrompt="1"/>
          </p:nvPr>
        </p:nvSpPr>
        <p:spPr>
          <a:xfrm>
            <a:off x="147058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1" name="Text Placeholder 4">
            <a:extLst>
              <a:ext uri="{FF2B5EF4-FFF2-40B4-BE49-F238E27FC236}">
                <a16:creationId xmlns:a16="http://schemas.microsoft.com/office/drawing/2014/main" id="{849DF703-38D0-4214-9432-83570E10EFED}"/>
              </a:ext>
            </a:extLst>
          </p:cNvPr>
          <p:cNvSpPr>
            <a:spLocks noGrp="1"/>
          </p:cNvSpPr>
          <p:nvPr>
            <p:ph type="body" sz="quarter" idx="21" hasCustomPrompt="1"/>
          </p:nvPr>
        </p:nvSpPr>
        <p:spPr>
          <a:xfrm>
            <a:off x="503129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Text Placeholder 12">
            <a:extLst>
              <a:ext uri="{FF2B5EF4-FFF2-40B4-BE49-F238E27FC236}">
                <a16:creationId xmlns:a16="http://schemas.microsoft.com/office/drawing/2014/main" id="{F9EB6572-1A9F-4672-8E42-A4E15451CA20}"/>
              </a:ext>
            </a:extLst>
          </p:cNvPr>
          <p:cNvSpPr>
            <a:spLocks noGrp="1"/>
          </p:cNvSpPr>
          <p:nvPr>
            <p:ph type="body" sz="quarter" idx="22" hasCustomPrompt="1"/>
          </p:nvPr>
        </p:nvSpPr>
        <p:spPr>
          <a:xfrm>
            <a:off x="503129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3" name="Text Placeholder 4">
            <a:extLst>
              <a:ext uri="{FF2B5EF4-FFF2-40B4-BE49-F238E27FC236}">
                <a16:creationId xmlns:a16="http://schemas.microsoft.com/office/drawing/2014/main" id="{0740EB70-455C-47FF-9A9A-0D78D202ED03}"/>
              </a:ext>
            </a:extLst>
          </p:cNvPr>
          <p:cNvSpPr>
            <a:spLocks noGrp="1"/>
          </p:cNvSpPr>
          <p:nvPr>
            <p:ph type="body" sz="quarter" idx="23" hasCustomPrompt="1"/>
          </p:nvPr>
        </p:nvSpPr>
        <p:spPr>
          <a:xfrm>
            <a:off x="8592000"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4" name="Text Placeholder 12">
            <a:extLst>
              <a:ext uri="{FF2B5EF4-FFF2-40B4-BE49-F238E27FC236}">
                <a16:creationId xmlns:a16="http://schemas.microsoft.com/office/drawing/2014/main" id="{CD9A5773-4F50-4631-9B7A-0A2D83E5DC28}"/>
              </a:ext>
            </a:extLst>
          </p:cNvPr>
          <p:cNvSpPr>
            <a:spLocks noGrp="1"/>
          </p:cNvSpPr>
          <p:nvPr>
            <p:ph type="body" sz="quarter" idx="24" hasCustomPrompt="1"/>
          </p:nvPr>
        </p:nvSpPr>
        <p:spPr>
          <a:xfrm>
            <a:off x="8592000"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Tree>
    <p:extLst>
      <p:ext uri="{BB962C8B-B14F-4D97-AF65-F5344CB8AC3E}">
        <p14:creationId xmlns:p14="http://schemas.microsoft.com/office/powerpoint/2010/main" val="387598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 x Content Block with Ic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5350A6A-6F84-47F4-AE00-8295D96D08C8}"/>
              </a:ext>
            </a:extLst>
          </p:cNvPr>
          <p:cNvSpPr/>
          <p:nvPr userDrawn="1"/>
        </p:nvSpPr>
        <p:spPr>
          <a:xfrm rot="5400000">
            <a:off x="8677500" y="3343500"/>
            <a:ext cx="3429000" cy="3600000"/>
          </a:xfrm>
          <a:custGeom>
            <a:avLst/>
            <a:gdLst>
              <a:gd name="connsiteX0" fmla="*/ 0 w 3429000"/>
              <a:gd name="connsiteY0" fmla="*/ 180000 h 3600000"/>
              <a:gd name="connsiteX1" fmla="*/ 0 w 3429000"/>
              <a:gd name="connsiteY1" fmla="*/ 0 h 3600000"/>
              <a:gd name="connsiteX2" fmla="*/ 3249000 w 3429000"/>
              <a:gd name="connsiteY2" fmla="*/ 0 h 3600000"/>
              <a:gd name="connsiteX3" fmla="*/ 3429000 w 3429000"/>
              <a:gd name="connsiteY3" fmla="*/ 0 h 3600000"/>
              <a:gd name="connsiteX4" fmla="*/ 3429000 w 3429000"/>
              <a:gd name="connsiteY4" fmla="*/ 180000 h 3600000"/>
              <a:gd name="connsiteX5" fmla="*/ 3429000 w 3429000"/>
              <a:gd name="connsiteY5" fmla="*/ 3600000 h 3600000"/>
              <a:gd name="connsiteX6" fmla="*/ 3249000 w 3429000"/>
              <a:gd name="connsiteY6" fmla="*/ 3600000 h 3600000"/>
              <a:gd name="connsiteX7" fmla="*/ 3249000 w 34290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9000" h="3600000">
                <a:moveTo>
                  <a:pt x="0" y="180000"/>
                </a:moveTo>
                <a:lnTo>
                  <a:pt x="0" y="0"/>
                </a:lnTo>
                <a:lnTo>
                  <a:pt x="3249000" y="0"/>
                </a:lnTo>
                <a:lnTo>
                  <a:pt x="3429000" y="0"/>
                </a:lnTo>
                <a:lnTo>
                  <a:pt x="3429000" y="180000"/>
                </a:lnTo>
                <a:lnTo>
                  <a:pt x="3429000" y="3600000"/>
                </a:lnTo>
                <a:lnTo>
                  <a:pt x="3249000" y="3600000"/>
                </a:lnTo>
                <a:lnTo>
                  <a:pt x="32490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3429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682863"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682863"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4445432"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4445432"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208000"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208000"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908907"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71476"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434044"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6" name="Freeform: Shape 25">
            <a:extLst>
              <a:ext uri="{FF2B5EF4-FFF2-40B4-BE49-F238E27FC236}">
                <a16:creationId xmlns:a16="http://schemas.microsoft.com/office/drawing/2014/main" id="{AEA98CFA-B2A7-4BCC-B1DC-01CFAD2DD65E}"/>
              </a:ext>
            </a:extLst>
          </p:cNvPr>
          <p:cNvSpPr/>
          <p:nvPr userDrawn="1"/>
        </p:nvSpPr>
        <p:spPr>
          <a:xfrm rot="5400000">
            <a:off x="8677500" y="-85500"/>
            <a:ext cx="3429000" cy="3600000"/>
          </a:xfrm>
          <a:custGeom>
            <a:avLst/>
            <a:gdLst>
              <a:gd name="connsiteX0" fmla="*/ 0 w 3429000"/>
              <a:gd name="connsiteY0" fmla="*/ 3600000 h 3600000"/>
              <a:gd name="connsiteX1" fmla="*/ 0 w 3429000"/>
              <a:gd name="connsiteY1" fmla="*/ 0 h 3600000"/>
              <a:gd name="connsiteX2" fmla="*/ 180000 w 3429000"/>
              <a:gd name="connsiteY2" fmla="*/ 0 h 3600000"/>
              <a:gd name="connsiteX3" fmla="*/ 3429000 w 3429000"/>
              <a:gd name="connsiteY3" fmla="*/ 0 h 3600000"/>
              <a:gd name="connsiteX4" fmla="*/ 3429000 w 3429000"/>
              <a:gd name="connsiteY4" fmla="*/ 180000 h 3600000"/>
              <a:gd name="connsiteX5" fmla="*/ 180000 w 3429000"/>
              <a:gd name="connsiteY5" fmla="*/ 180000 h 3600000"/>
              <a:gd name="connsiteX6" fmla="*/ 180000 w 34290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0" h="3600000">
                <a:moveTo>
                  <a:pt x="0" y="3600000"/>
                </a:moveTo>
                <a:lnTo>
                  <a:pt x="0" y="0"/>
                </a:lnTo>
                <a:lnTo>
                  <a:pt x="180000" y="0"/>
                </a:lnTo>
                <a:lnTo>
                  <a:pt x="3429000" y="0"/>
                </a:lnTo>
                <a:lnTo>
                  <a:pt x="34290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214259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Only - Dark">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E752CBEE-7696-40FC-AB0E-8790B179D18C}"/>
              </a:ext>
            </a:extLst>
          </p:cNvPr>
          <p:cNvSpPr/>
          <p:nvPr userDrawn="1"/>
        </p:nvSpPr>
        <p:spPr>
          <a:xfrm rot="5400000">
            <a:off x="8188485" y="2854485"/>
            <a:ext cx="4407031" cy="3600000"/>
          </a:xfrm>
          <a:custGeom>
            <a:avLst/>
            <a:gdLst>
              <a:gd name="connsiteX0" fmla="*/ 0 w 4407031"/>
              <a:gd name="connsiteY0" fmla="*/ 180000 h 3600000"/>
              <a:gd name="connsiteX1" fmla="*/ 0 w 4407031"/>
              <a:gd name="connsiteY1" fmla="*/ 0 h 3600000"/>
              <a:gd name="connsiteX2" fmla="*/ 4227031 w 4407031"/>
              <a:gd name="connsiteY2" fmla="*/ 0 h 3600000"/>
              <a:gd name="connsiteX3" fmla="*/ 4407031 w 4407031"/>
              <a:gd name="connsiteY3" fmla="*/ 0 h 3600000"/>
              <a:gd name="connsiteX4" fmla="*/ 4407031 w 4407031"/>
              <a:gd name="connsiteY4" fmla="*/ 180000 h 3600000"/>
              <a:gd name="connsiteX5" fmla="*/ 4407031 w 4407031"/>
              <a:gd name="connsiteY5" fmla="*/ 3600000 h 3600000"/>
              <a:gd name="connsiteX6" fmla="*/ 4227031 w 4407031"/>
              <a:gd name="connsiteY6" fmla="*/ 3600000 h 3600000"/>
              <a:gd name="connsiteX7" fmla="*/ 4227031 w 4407031"/>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7031" h="3600000">
                <a:moveTo>
                  <a:pt x="0" y="180000"/>
                </a:moveTo>
                <a:lnTo>
                  <a:pt x="0" y="0"/>
                </a:lnTo>
                <a:lnTo>
                  <a:pt x="4227031" y="0"/>
                </a:lnTo>
                <a:lnTo>
                  <a:pt x="4407031" y="0"/>
                </a:lnTo>
                <a:lnTo>
                  <a:pt x="4407031" y="180000"/>
                </a:lnTo>
                <a:lnTo>
                  <a:pt x="4407031" y="3600000"/>
                </a:lnTo>
                <a:lnTo>
                  <a:pt x="4227031" y="3600000"/>
                </a:lnTo>
                <a:lnTo>
                  <a:pt x="4227031"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2451405"/>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26" name="Freeform: Shape 25">
            <a:extLst>
              <a:ext uri="{FF2B5EF4-FFF2-40B4-BE49-F238E27FC236}">
                <a16:creationId xmlns:a16="http://schemas.microsoft.com/office/drawing/2014/main" id="{89445125-53D2-43B3-8ABC-C88E463BE7DD}"/>
              </a:ext>
            </a:extLst>
          </p:cNvPr>
          <p:cNvSpPr/>
          <p:nvPr userDrawn="1"/>
        </p:nvSpPr>
        <p:spPr>
          <a:xfrm rot="5400000">
            <a:off x="9166516" y="-574515"/>
            <a:ext cx="2450969" cy="3600000"/>
          </a:xfrm>
          <a:custGeom>
            <a:avLst/>
            <a:gdLst>
              <a:gd name="connsiteX0" fmla="*/ 0 w 2450969"/>
              <a:gd name="connsiteY0" fmla="*/ 3600000 h 3600000"/>
              <a:gd name="connsiteX1" fmla="*/ 0 w 2450969"/>
              <a:gd name="connsiteY1" fmla="*/ 0 h 3600000"/>
              <a:gd name="connsiteX2" fmla="*/ 180000 w 2450969"/>
              <a:gd name="connsiteY2" fmla="*/ 0 h 3600000"/>
              <a:gd name="connsiteX3" fmla="*/ 2450969 w 2450969"/>
              <a:gd name="connsiteY3" fmla="*/ 0 h 3600000"/>
              <a:gd name="connsiteX4" fmla="*/ 2450969 w 2450969"/>
              <a:gd name="connsiteY4" fmla="*/ 180000 h 3600000"/>
              <a:gd name="connsiteX5" fmla="*/ 180000 w 2450969"/>
              <a:gd name="connsiteY5" fmla="*/ 180000 h 3600000"/>
              <a:gd name="connsiteX6" fmla="*/ 180000 w 2450969"/>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969" h="3600000">
                <a:moveTo>
                  <a:pt x="0" y="3600000"/>
                </a:moveTo>
                <a:lnTo>
                  <a:pt x="0" y="0"/>
                </a:lnTo>
                <a:lnTo>
                  <a:pt x="180000" y="0"/>
                </a:lnTo>
                <a:lnTo>
                  <a:pt x="2450969" y="0"/>
                </a:lnTo>
                <a:lnTo>
                  <a:pt x="2450969"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975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 Full Photo">
    <p:bg>
      <p:bgPr>
        <a:solidFill>
          <a:schemeClr val="bg1"/>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3">
            <a:extLst>
              <a:ext uri="{FF2B5EF4-FFF2-40B4-BE49-F238E27FC236}">
                <a16:creationId xmlns:a16="http://schemas.microsoft.com/office/drawing/2014/main" id="{0A18EF7D-14D0-4362-B8BD-722D3D54D429}"/>
              </a:ext>
            </a:extLst>
          </p:cNvPr>
          <p:cNvSpPr>
            <a:spLocks noGrp="1"/>
          </p:cNvSpPr>
          <p:nvPr>
            <p:ph type="body" sz="quarter" idx="13"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dirty="0"/>
              <a:t>SUBTITLE</a:t>
            </a:r>
          </a:p>
        </p:txBody>
      </p:sp>
    </p:spTree>
    <p:extLst>
      <p:ext uri="{BB962C8B-B14F-4D97-AF65-F5344CB8AC3E}">
        <p14:creationId xmlns:p14="http://schemas.microsoft.com/office/powerpoint/2010/main" val="203936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 Ligh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67FF01B-795B-4F5D-87AF-6CAA8DD5D48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3" name="Title 2">
            <a:extLst>
              <a:ext uri="{FF2B5EF4-FFF2-40B4-BE49-F238E27FC236}">
                <a16:creationId xmlns:a16="http://schemas.microsoft.com/office/drawing/2014/main" id="{72F32FC1-1FF6-4874-9835-EB1A90F7E9F5}"/>
              </a:ext>
            </a:extLst>
          </p:cNvPr>
          <p:cNvSpPr>
            <a:spLocks noGrp="1"/>
          </p:cNvSpPr>
          <p:nvPr>
            <p:ph type="title"/>
          </p:nvPr>
        </p:nvSpPr>
        <p:spPr/>
        <p:txBody>
          <a:bodyPr/>
          <a:lstStyle/>
          <a:p>
            <a:r>
              <a:rPr lang="en-US"/>
              <a:t>Click to edit Master title style</a:t>
            </a:r>
          </a:p>
        </p:txBody>
      </p:sp>
      <p:sp>
        <p:nvSpPr>
          <p:cNvPr id="10" name="Freeform: Shape 9">
            <a:extLst>
              <a:ext uri="{FF2B5EF4-FFF2-40B4-BE49-F238E27FC236}">
                <a16:creationId xmlns:a16="http://schemas.microsoft.com/office/drawing/2014/main" id="{83039E70-36A3-46C1-B30E-CA4CC0B36C5D}"/>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5773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A5246D-ECE9-473C-953D-D56C3F7B32F8}"/>
              </a:ext>
            </a:extLst>
          </p:cNvPr>
          <p:cNvSpPr>
            <a:spLocks noGrp="1"/>
          </p:cNvSpPr>
          <p:nvPr>
            <p:ph type="title"/>
          </p:nvPr>
        </p:nvSpPr>
        <p:spPr>
          <a:xfrm>
            <a:off x="684000" y="808186"/>
            <a:ext cx="7560000" cy="370166"/>
          </a:xfrm>
          <a:prstGeom prst="rect">
            <a:avLst/>
          </a:prstGeom>
        </p:spPr>
        <p:txBody>
          <a:bodyPr vert="horz" lIns="0" tIns="0" rIns="0" bIns="0" rtlCol="0" anchor="t">
            <a:noAutofit/>
          </a:bodyPr>
          <a:lstStyle/>
          <a:p>
            <a:r>
              <a:rPr lang="en-US" noProof="0"/>
              <a:t>Click to edit Master title style</a:t>
            </a:r>
            <a:endParaRPr lang="en-US" noProof="0" dirty="0"/>
          </a:p>
        </p:txBody>
      </p:sp>
      <p:sp>
        <p:nvSpPr>
          <p:cNvPr id="3" name="Text Placeholder 2">
            <a:extLst>
              <a:ext uri="{FF2B5EF4-FFF2-40B4-BE49-F238E27FC236}">
                <a16:creationId xmlns:a16="http://schemas.microsoft.com/office/drawing/2014/main" id="{65D946F0-677D-45B4-83B9-FD3BD3FFCA3C}"/>
              </a:ext>
            </a:extLst>
          </p:cNvPr>
          <p:cNvSpPr>
            <a:spLocks noGrp="1"/>
          </p:cNvSpPr>
          <p:nvPr>
            <p:ph type="body" idx="1"/>
          </p:nvPr>
        </p:nvSpPr>
        <p:spPr>
          <a:xfrm>
            <a:off x="684000" y="1825625"/>
            <a:ext cx="10800000" cy="43200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Footer Placeholder 4">
            <a:extLst>
              <a:ext uri="{FF2B5EF4-FFF2-40B4-BE49-F238E27FC236}">
                <a16:creationId xmlns:a16="http://schemas.microsoft.com/office/drawing/2014/main" id="{1445BE21-FA72-48F5-9A53-134902BF63DC}"/>
              </a:ext>
            </a:extLst>
          </p:cNvPr>
          <p:cNvSpPr>
            <a:spLocks noGrp="1"/>
          </p:cNvSpPr>
          <p:nvPr>
            <p:ph type="ftr" sz="quarter" idx="3"/>
          </p:nvPr>
        </p:nvSpPr>
        <p:spPr>
          <a:xfrm>
            <a:off x="288000" y="6192000"/>
            <a:ext cx="7560000" cy="360000"/>
          </a:xfrm>
          <a:prstGeom prst="rect">
            <a:avLst/>
          </a:prstGeom>
        </p:spPr>
        <p:txBody>
          <a:bodyPr vert="horz" lIns="0" tIns="0" rIns="0" bIns="0" rtlCol="0" anchor="b"/>
          <a:lstStyle>
            <a:lvl1pPr algn="l">
              <a:defRPr sz="8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70F79B29-5421-49A7-A511-D916B66A8890}"/>
              </a:ext>
            </a:extLst>
          </p:cNvPr>
          <p:cNvSpPr>
            <a:spLocks noGrp="1"/>
          </p:cNvSpPr>
          <p:nvPr>
            <p:ph type="sldNum" sz="quarter" idx="4"/>
          </p:nvPr>
        </p:nvSpPr>
        <p:spPr>
          <a:xfrm>
            <a:off x="11575764" y="6241764"/>
            <a:ext cx="270474" cy="270474"/>
          </a:xfrm>
          <a:prstGeom prst="ellipse">
            <a:avLst/>
          </a:prstGeom>
          <a:solidFill>
            <a:schemeClr val="accent1"/>
          </a:solidFill>
        </p:spPr>
        <p:txBody>
          <a:bodyPr vert="horz" lIns="0" tIns="0" rIns="0" bIns="0" rtlCol="0" anchor="ctr"/>
          <a:lstStyle>
            <a:lvl1pPr algn="ctr">
              <a:defRPr sz="1000">
                <a:solidFill>
                  <a:schemeClr val="tx2"/>
                </a:solidFill>
              </a:defRPr>
            </a:lvl1pPr>
          </a:lstStyle>
          <a:p>
            <a:fld id="{EECC7194-A4D0-457B-9D3E-53681723AFF7}" type="slidenum">
              <a:rPr lang="en-US" noProof="0" smtClean="0"/>
              <a:pPr/>
              <a:t>‹#›</a:t>
            </a:fld>
            <a:endParaRPr lang="en-US" noProof="0" dirty="0"/>
          </a:p>
        </p:txBody>
      </p:sp>
    </p:spTree>
    <p:extLst>
      <p:ext uri="{BB962C8B-B14F-4D97-AF65-F5344CB8AC3E}">
        <p14:creationId xmlns:p14="http://schemas.microsoft.com/office/powerpoint/2010/main" val="3278925284"/>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50" r:id="rId12"/>
    <p:sldLayoutId id="2147483669" r:id="rId13"/>
  </p:sldLayoutIdLst>
  <p:hf hdr="0" ftr="0" dt="0"/>
  <p:txStyles>
    <p:titleStyle>
      <a:lvl1pPr algn="l" defTabSz="914400" rtl="0" eaLnBrk="1" latinLnBrk="0" hangingPunct="1">
        <a:lnSpc>
          <a:spcPct val="90000"/>
        </a:lnSpc>
        <a:spcBef>
          <a:spcPct val="0"/>
        </a:spcBef>
        <a:buNone/>
        <a:defRPr sz="3200" b="1" kern="1200" cap="all" spc="-150" baseline="0">
          <a:solidFill>
            <a:schemeClr val="accent2"/>
          </a:solidFill>
          <a:latin typeface="+mj-lt"/>
          <a:ea typeface="+mj-ea"/>
          <a:cs typeface="+mj-cs"/>
        </a:defRPr>
      </a:lvl1pPr>
    </p:titleStyle>
    <p:body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alpha val="80000"/>
          </a:schemeClr>
        </a:solidFill>
        <a:effectLst/>
      </p:bgPr>
    </p:bg>
    <p:spTree>
      <p:nvGrpSpPr>
        <p:cNvPr id="1" name=""/>
        <p:cNvGrpSpPr/>
        <p:nvPr/>
      </p:nvGrpSpPr>
      <p:grpSpPr>
        <a:xfrm>
          <a:off x="0" y="0"/>
          <a:ext cx="0" cy="0"/>
          <a:chOff x="0" y="0"/>
          <a:chExt cx="0" cy="0"/>
        </a:xfrm>
      </p:grpSpPr>
      <p:pic>
        <p:nvPicPr>
          <p:cNvPr id="14" name="Picture Placeholder 13" descr="Doctor pointing on a large display">
            <a:extLst>
              <a:ext uri="{FF2B5EF4-FFF2-40B4-BE49-F238E27FC236}">
                <a16:creationId xmlns:a16="http://schemas.microsoft.com/office/drawing/2014/main" id="{8F02F647-7DBC-4618-AFF3-8CED69C5CDEF}"/>
              </a:ext>
            </a:extLst>
          </p:cNvPr>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a:xfrm>
            <a:off x="0" y="0"/>
            <a:ext cx="12192000" cy="6858000"/>
          </a:xfrm>
        </p:spPr>
      </p:pic>
      <p:sp>
        <p:nvSpPr>
          <p:cNvPr id="3" name="Title 2">
            <a:extLst>
              <a:ext uri="{FF2B5EF4-FFF2-40B4-BE49-F238E27FC236}">
                <a16:creationId xmlns:a16="http://schemas.microsoft.com/office/drawing/2014/main" id="{B8D8E648-93B0-47FF-A306-492EFF7FC499}"/>
              </a:ext>
            </a:extLst>
          </p:cNvPr>
          <p:cNvSpPr>
            <a:spLocks noGrp="1"/>
          </p:cNvSpPr>
          <p:nvPr>
            <p:ph type="ctrTitle"/>
          </p:nvPr>
        </p:nvSpPr>
        <p:spPr/>
        <p:txBody>
          <a:bodyPr/>
          <a:lstStyle/>
          <a:p>
            <a:pPr>
              <a:lnSpc>
                <a:spcPct val="110000"/>
              </a:lnSpc>
            </a:pPr>
            <a:br>
              <a:rPr lang="en-US" dirty="0"/>
            </a:br>
            <a:r>
              <a:rPr lang="en-US" dirty="0"/>
              <a:t>Health INFI</a:t>
            </a:r>
            <a:br>
              <a:rPr lang="en-US" dirty="0"/>
            </a:br>
            <a:r>
              <a:rPr lang="en-US" dirty="0"/>
              <a:t>Disease Prediction</a:t>
            </a:r>
            <a:br>
              <a:rPr lang="en-US" dirty="0"/>
            </a:br>
            <a:r>
              <a:rPr lang="en-US" dirty="0"/>
              <a:t>model</a:t>
            </a:r>
          </a:p>
        </p:txBody>
      </p:sp>
      <p:sp>
        <p:nvSpPr>
          <p:cNvPr id="4" name="Subtitle 3">
            <a:extLst>
              <a:ext uri="{FF2B5EF4-FFF2-40B4-BE49-F238E27FC236}">
                <a16:creationId xmlns:a16="http://schemas.microsoft.com/office/drawing/2014/main" id="{64857D70-F12B-4E1B-99F8-92DAD4349846}"/>
              </a:ext>
            </a:extLst>
          </p:cNvPr>
          <p:cNvSpPr>
            <a:spLocks noGrp="1"/>
          </p:cNvSpPr>
          <p:nvPr>
            <p:ph type="subTitle" idx="1"/>
          </p:nvPr>
        </p:nvSpPr>
        <p:spPr>
          <a:xfrm>
            <a:off x="3599998" y="5570381"/>
            <a:ext cx="5208099" cy="839750"/>
          </a:xfrm>
          <a:gradFill>
            <a:gsLst>
              <a:gs pos="8000">
                <a:schemeClr val="tx2"/>
              </a:gs>
              <a:gs pos="100000">
                <a:schemeClr val="accent2"/>
              </a:gs>
            </a:gsLst>
            <a:lin ang="14400000" scaled="0"/>
          </a:gradFill>
        </p:spPr>
        <p:txBody>
          <a:bodyPr>
            <a:normAutofit/>
          </a:bodyPr>
          <a:lstStyle/>
          <a:p>
            <a:r>
              <a:rPr lang="en-US" dirty="0"/>
              <a:t>Data science project report</a:t>
            </a:r>
          </a:p>
        </p:txBody>
      </p:sp>
      <p:sp>
        <p:nvSpPr>
          <p:cNvPr id="5" name="object 7" descr="Beige rectangle">
            <a:extLst>
              <a:ext uri="{FF2B5EF4-FFF2-40B4-BE49-F238E27FC236}">
                <a16:creationId xmlns:a16="http://schemas.microsoft.com/office/drawing/2014/main" id="{C85C272F-FCB2-478D-9E03-EC734D1AB6C0}"/>
              </a:ext>
            </a:extLst>
          </p:cNvPr>
          <p:cNvSpPr/>
          <p:nvPr/>
        </p:nvSpPr>
        <p:spPr bwMode="white">
          <a:xfrm>
            <a:off x="3687084" y="3441536"/>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15" name="Rectangle 14">
            <a:extLst>
              <a:ext uri="{FF2B5EF4-FFF2-40B4-BE49-F238E27FC236}">
                <a16:creationId xmlns:a16="http://schemas.microsoft.com/office/drawing/2014/main" id="{DA136CB0-4ED9-43FA-81D5-6D3225795A7D}"/>
              </a:ext>
              <a:ext uri="{C183D7F6-B498-43B3-948B-1728B52AA6E4}">
                <adec:decorative xmlns:adec="http://schemas.microsoft.com/office/drawing/2017/decorative" val="1"/>
              </a:ext>
            </a:extLst>
          </p:cNvPr>
          <p:cNvSpPr/>
          <p:nvPr/>
        </p:nvSpPr>
        <p:spPr>
          <a:xfrm>
            <a:off x="3903024" y="4896463"/>
            <a:ext cx="2885950"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0593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5B81F-D506-15AD-86D6-EFE851EB76C2}"/>
              </a:ext>
            </a:extLst>
          </p:cNvPr>
          <p:cNvSpPr>
            <a:spLocks noGrp="1"/>
          </p:cNvSpPr>
          <p:nvPr>
            <p:ph type="title"/>
          </p:nvPr>
        </p:nvSpPr>
        <p:spPr/>
        <p:txBody>
          <a:bodyPr/>
          <a:lstStyle/>
          <a:p>
            <a:r>
              <a:rPr lang="en-IN" dirty="0"/>
              <a:t>Problem Statement</a:t>
            </a:r>
          </a:p>
        </p:txBody>
      </p:sp>
      <p:sp>
        <p:nvSpPr>
          <p:cNvPr id="3" name="Text Placeholder 2">
            <a:extLst>
              <a:ext uri="{FF2B5EF4-FFF2-40B4-BE49-F238E27FC236}">
                <a16:creationId xmlns:a16="http://schemas.microsoft.com/office/drawing/2014/main" id="{77077E2A-F510-4C90-67F5-03BEACB54778}"/>
              </a:ext>
            </a:extLst>
          </p:cNvPr>
          <p:cNvSpPr>
            <a:spLocks noGrp="1"/>
          </p:cNvSpPr>
          <p:nvPr>
            <p:ph type="body" sz="quarter" idx="12"/>
          </p:nvPr>
        </p:nvSpPr>
        <p:spPr>
          <a:xfrm>
            <a:off x="684211" y="961053"/>
            <a:ext cx="8329160" cy="6279502"/>
          </a:xfrm>
        </p:spPr>
        <p:txBody>
          <a:bodyPr/>
          <a:lstStyle/>
          <a:p>
            <a:r>
              <a:rPr lang="en-IN" dirty="0"/>
              <a:t>__________________________________</a:t>
            </a:r>
          </a:p>
        </p:txBody>
      </p:sp>
      <p:sp>
        <p:nvSpPr>
          <p:cNvPr id="4" name="Slide Number Placeholder 3">
            <a:extLst>
              <a:ext uri="{FF2B5EF4-FFF2-40B4-BE49-F238E27FC236}">
                <a16:creationId xmlns:a16="http://schemas.microsoft.com/office/drawing/2014/main" id="{EB7B58AC-CE3B-458E-C342-4EECC90F88D9}"/>
              </a:ext>
            </a:extLst>
          </p:cNvPr>
          <p:cNvSpPr>
            <a:spLocks noGrp="1"/>
          </p:cNvSpPr>
          <p:nvPr>
            <p:ph type="sldNum" sz="quarter" idx="11"/>
          </p:nvPr>
        </p:nvSpPr>
        <p:spPr/>
        <p:txBody>
          <a:bodyPr/>
          <a:lstStyle/>
          <a:p>
            <a:fld id="{EECC7194-A4D0-457B-9D3E-53681723AFF7}" type="slidenum">
              <a:rPr lang="en-US" noProof="0" smtClean="0"/>
              <a:pPr/>
              <a:t>2</a:t>
            </a:fld>
            <a:endParaRPr lang="en-US" noProof="0" dirty="0"/>
          </a:p>
        </p:txBody>
      </p:sp>
      <p:sp>
        <p:nvSpPr>
          <p:cNvPr id="5" name="TextBox 4">
            <a:extLst>
              <a:ext uri="{FF2B5EF4-FFF2-40B4-BE49-F238E27FC236}">
                <a16:creationId xmlns:a16="http://schemas.microsoft.com/office/drawing/2014/main" id="{80810DE9-824E-2C51-042D-591FA7DC6BB1}"/>
              </a:ext>
            </a:extLst>
          </p:cNvPr>
          <p:cNvSpPr txBox="1"/>
          <p:nvPr/>
        </p:nvSpPr>
        <p:spPr>
          <a:xfrm>
            <a:off x="531845" y="2668555"/>
            <a:ext cx="10870163" cy="2585323"/>
          </a:xfrm>
          <a:prstGeom prst="rect">
            <a:avLst/>
          </a:prstGeom>
          <a:noFill/>
        </p:spPr>
        <p:txBody>
          <a:bodyPr wrap="square" rtlCol="0">
            <a:spAutoFit/>
          </a:bodyPr>
          <a:lstStyle/>
          <a:p>
            <a:r>
              <a:rPr lang="en-US" b="1" dirty="0">
                <a:effectLst/>
              </a:rPr>
              <a:t>Objective</a:t>
            </a:r>
            <a:endParaRPr lang="en-US" b="1" dirty="0"/>
          </a:p>
          <a:p>
            <a:r>
              <a:rPr lang="en-US" dirty="0">
                <a:effectLst/>
              </a:rPr>
              <a:t>The objective of this project is to develop accurate and reliable machine learning models for disease prediction.</a:t>
            </a:r>
            <a:endParaRPr lang="en-US" dirty="0"/>
          </a:p>
          <a:p>
            <a:r>
              <a:rPr lang="en-US" b="1" dirty="0">
                <a:effectLst/>
              </a:rPr>
              <a:t>Target Diseases</a:t>
            </a:r>
            <a:endParaRPr lang="en-US" b="1" dirty="0"/>
          </a:p>
          <a:p>
            <a:pPr>
              <a:buFont typeface="Arial" panose="020B0604020202020204" pitchFamily="34" charset="0"/>
              <a:buChar char="•"/>
            </a:pPr>
            <a:r>
              <a:rPr lang="en-US" dirty="0">
                <a:effectLst/>
              </a:rPr>
              <a:t>Breast Cancer</a:t>
            </a:r>
          </a:p>
          <a:p>
            <a:pPr>
              <a:buFont typeface="Arial" panose="020B0604020202020204" pitchFamily="34" charset="0"/>
              <a:buChar char="•"/>
            </a:pPr>
            <a:r>
              <a:rPr lang="en-US" dirty="0">
                <a:effectLst/>
              </a:rPr>
              <a:t>Diabetes</a:t>
            </a:r>
          </a:p>
          <a:p>
            <a:pPr>
              <a:buFont typeface="Arial" panose="020B0604020202020204" pitchFamily="34" charset="0"/>
              <a:buChar char="•"/>
            </a:pPr>
            <a:r>
              <a:rPr lang="en-US" dirty="0">
                <a:effectLst/>
              </a:rPr>
              <a:t>Heart Disease</a:t>
            </a:r>
          </a:p>
          <a:p>
            <a:pPr>
              <a:buFont typeface="Arial" panose="020B0604020202020204" pitchFamily="34" charset="0"/>
              <a:buChar char="•"/>
            </a:pPr>
            <a:r>
              <a:rPr lang="en-US" dirty="0">
                <a:effectLst/>
              </a:rPr>
              <a:t>Parkinson's</a:t>
            </a:r>
          </a:p>
          <a:p>
            <a:endParaRPr lang="en-IN" dirty="0"/>
          </a:p>
        </p:txBody>
      </p:sp>
    </p:spTree>
    <p:extLst>
      <p:ext uri="{BB962C8B-B14F-4D97-AF65-F5344CB8AC3E}">
        <p14:creationId xmlns:p14="http://schemas.microsoft.com/office/powerpoint/2010/main" val="1974434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720D8-A635-B4A3-48AA-E19A645C4916}"/>
              </a:ext>
            </a:extLst>
          </p:cNvPr>
          <p:cNvSpPr>
            <a:spLocks noGrp="1"/>
          </p:cNvSpPr>
          <p:nvPr>
            <p:ph type="title"/>
          </p:nvPr>
        </p:nvSpPr>
        <p:spPr/>
        <p:txBody>
          <a:bodyPr/>
          <a:lstStyle/>
          <a:p>
            <a:r>
              <a:rPr lang="en-IN" dirty="0"/>
              <a:t>Implementation</a:t>
            </a:r>
          </a:p>
        </p:txBody>
      </p:sp>
      <p:sp>
        <p:nvSpPr>
          <p:cNvPr id="3" name="Text Placeholder 2">
            <a:extLst>
              <a:ext uri="{FF2B5EF4-FFF2-40B4-BE49-F238E27FC236}">
                <a16:creationId xmlns:a16="http://schemas.microsoft.com/office/drawing/2014/main" id="{14BA5FB8-7E6F-9EEB-7CEF-9596FAC08B33}"/>
              </a:ext>
            </a:extLst>
          </p:cNvPr>
          <p:cNvSpPr>
            <a:spLocks noGrp="1"/>
          </p:cNvSpPr>
          <p:nvPr>
            <p:ph type="body" sz="quarter" idx="12"/>
          </p:nvPr>
        </p:nvSpPr>
        <p:spPr>
          <a:xfrm>
            <a:off x="684213" y="933061"/>
            <a:ext cx="7559675" cy="832582"/>
          </a:xfrm>
        </p:spPr>
        <p:txBody>
          <a:bodyPr/>
          <a:lstStyle/>
          <a:p>
            <a:r>
              <a:rPr lang="en-IN" dirty="0"/>
              <a:t>________________________</a:t>
            </a:r>
          </a:p>
        </p:txBody>
      </p:sp>
      <p:sp>
        <p:nvSpPr>
          <p:cNvPr id="4" name="Slide Number Placeholder 3">
            <a:extLst>
              <a:ext uri="{FF2B5EF4-FFF2-40B4-BE49-F238E27FC236}">
                <a16:creationId xmlns:a16="http://schemas.microsoft.com/office/drawing/2014/main" id="{11DB0121-717F-2FF3-F15D-C5CF0D595D3C}"/>
              </a:ext>
            </a:extLst>
          </p:cNvPr>
          <p:cNvSpPr>
            <a:spLocks noGrp="1"/>
          </p:cNvSpPr>
          <p:nvPr>
            <p:ph type="sldNum" sz="quarter" idx="11"/>
          </p:nvPr>
        </p:nvSpPr>
        <p:spPr/>
        <p:txBody>
          <a:bodyPr/>
          <a:lstStyle/>
          <a:p>
            <a:fld id="{EECC7194-A4D0-457B-9D3E-53681723AFF7}" type="slidenum">
              <a:rPr lang="en-US" noProof="0" smtClean="0"/>
              <a:pPr/>
              <a:t>3</a:t>
            </a:fld>
            <a:endParaRPr lang="en-US" noProof="0" dirty="0"/>
          </a:p>
        </p:txBody>
      </p:sp>
      <p:sp>
        <p:nvSpPr>
          <p:cNvPr id="5" name="TextBox 4">
            <a:extLst>
              <a:ext uri="{FF2B5EF4-FFF2-40B4-BE49-F238E27FC236}">
                <a16:creationId xmlns:a16="http://schemas.microsoft.com/office/drawing/2014/main" id="{87C6F2E7-9322-1C9B-8406-D62B5E8FE7CB}"/>
              </a:ext>
            </a:extLst>
          </p:cNvPr>
          <p:cNvSpPr txBox="1"/>
          <p:nvPr/>
        </p:nvSpPr>
        <p:spPr>
          <a:xfrm>
            <a:off x="345233" y="2649894"/>
            <a:ext cx="11122089" cy="1754326"/>
          </a:xfrm>
          <a:prstGeom prst="rect">
            <a:avLst/>
          </a:prstGeom>
          <a:noFill/>
        </p:spPr>
        <p:txBody>
          <a:bodyPr wrap="square" rtlCol="0">
            <a:spAutoFit/>
          </a:bodyPr>
          <a:lstStyle/>
          <a:p>
            <a:r>
              <a:rPr lang="en-US" b="1" dirty="0">
                <a:effectLst/>
              </a:rPr>
              <a:t>Implementation</a:t>
            </a:r>
            <a:endParaRPr lang="en-US" b="1" dirty="0"/>
          </a:p>
          <a:p>
            <a:r>
              <a:rPr lang="en-US" dirty="0">
                <a:effectLst/>
              </a:rPr>
              <a:t>The disease prediction project was implemented using a combination of data sources, machine learning algorithms, and a development platform to achieve accurate and reliable predictions.</a:t>
            </a:r>
            <a:endParaRPr lang="en-US" dirty="0"/>
          </a:p>
          <a:p>
            <a:endParaRPr lang="en-IN" dirty="0"/>
          </a:p>
          <a:p>
            <a:endParaRPr lang="en-IN" dirty="0"/>
          </a:p>
          <a:p>
            <a:endParaRPr lang="en-IN" dirty="0"/>
          </a:p>
        </p:txBody>
      </p:sp>
      <p:sp>
        <p:nvSpPr>
          <p:cNvPr id="6" name="Rectangle 1">
            <a:extLst>
              <a:ext uri="{FF2B5EF4-FFF2-40B4-BE49-F238E27FC236}">
                <a16:creationId xmlns:a16="http://schemas.microsoft.com/office/drawing/2014/main" id="{6BFC801F-3CAA-1DD1-32F6-141CBB79554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8" name="Picture 7">
            <a:extLst>
              <a:ext uri="{FF2B5EF4-FFF2-40B4-BE49-F238E27FC236}">
                <a16:creationId xmlns:a16="http://schemas.microsoft.com/office/drawing/2014/main" id="{69B31AAF-70FD-E0DA-5E6C-F356950896E7}"/>
              </a:ext>
            </a:extLst>
          </p:cNvPr>
          <p:cNvPicPr>
            <a:picLocks noChangeAspect="1"/>
          </p:cNvPicPr>
          <p:nvPr/>
        </p:nvPicPr>
        <p:blipFill>
          <a:blip r:embed="rId2"/>
          <a:stretch>
            <a:fillRect/>
          </a:stretch>
        </p:blipFill>
        <p:spPr>
          <a:xfrm>
            <a:off x="232544" y="3592295"/>
            <a:ext cx="11726912" cy="3153736"/>
          </a:xfrm>
          <a:prstGeom prst="rect">
            <a:avLst/>
          </a:prstGeom>
        </p:spPr>
      </p:pic>
    </p:spTree>
    <p:extLst>
      <p:ext uri="{BB962C8B-B14F-4D97-AF65-F5344CB8AC3E}">
        <p14:creationId xmlns:p14="http://schemas.microsoft.com/office/powerpoint/2010/main" val="1332468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F4F42-A5A2-E131-4A0B-E25B892A0D8E}"/>
              </a:ext>
            </a:extLst>
          </p:cNvPr>
          <p:cNvSpPr>
            <a:spLocks noGrp="1"/>
          </p:cNvSpPr>
          <p:nvPr>
            <p:ph type="title"/>
          </p:nvPr>
        </p:nvSpPr>
        <p:spPr/>
        <p:txBody>
          <a:bodyPr/>
          <a:lstStyle/>
          <a:p>
            <a:r>
              <a:rPr lang="en-US" dirty="0" err="1"/>
              <a:t>SNaP</a:t>
            </a:r>
            <a:r>
              <a:rPr lang="en-US" dirty="0"/>
              <a:t> SHOT</a:t>
            </a:r>
            <a:endParaRPr lang="en-IN" dirty="0"/>
          </a:p>
        </p:txBody>
      </p:sp>
      <p:sp>
        <p:nvSpPr>
          <p:cNvPr id="3" name="Text Placeholder 2">
            <a:extLst>
              <a:ext uri="{FF2B5EF4-FFF2-40B4-BE49-F238E27FC236}">
                <a16:creationId xmlns:a16="http://schemas.microsoft.com/office/drawing/2014/main" id="{EB4F5948-2446-5465-BC83-3E36D93086E0}"/>
              </a:ext>
            </a:extLst>
          </p:cNvPr>
          <p:cNvSpPr>
            <a:spLocks noGrp="1"/>
          </p:cNvSpPr>
          <p:nvPr>
            <p:ph type="body" sz="quarter" idx="12"/>
          </p:nvPr>
        </p:nvSpPr>
        <p:spPr/>
        <p:txBody>
          <a:bodyPr/>
          <a:lstStyle/>
          <a:p>
            <a:r>
              <a:rPr lang="en-US" dirty="0"/>
              <a:t>Heath </a:t>
            </a:r>
            <a:r>
              <a:rPr lang="en-US" dirty="0" err="1"/>
              <a:t>infi</a:t>
            </a:r>
            <a:endParaRPr lang="en-IN" dirty="0"/>
          </a:p>
        </p:txBody>
      </p:sp>
      <p:sp>
        <p:nvSpPr>
          <p:cNvPr id="4" name="Slide Number Placeholder 3">
            <a:extLst>
              <a:ext uri="{FF2B5EF4-FFF2-40B4-BE49-F238E27FC236}">
                <a16:creationId xmlns:a16="http://schemas.microsoft.com/office/drawing/2014/main" id="{C5D8F413-570A-57E5-93AF-21DDE1F7735E}"/>
              </a:ext>
            </a:extLst>
          </p:cNvPr>
          <p:cNvSpPr>
            <a:spLocks noGrp="1"/>
          </p:cNvSpPr>
          <p:nvPr>
            <p:ph type="sldNum" sz="quarter" idx="11"/>
          </p:nvPr>
        </p:nvSpPr>
        <p:spPr/>
        <p:txBody>
          <a:bodyPr/>
          <a:lstStyle/>
          <a:p>
            <a:fld id="{EECC7194-A4D0-457B-9D3E-53681723AFF7}" type="slidenum">
              <a:rPr lang="en-US" noProof="0" smtClean="0"/>
              <a:pPr/>
              <a:t>4</a:t>
            </a:fld>
            <a:endParaRPr lang="en-US" noProof="0" dirty="0"/>
          </a:p>
        </p:txBody>
      </p:sp>
      <p:pic>
        <p:nvPicPr>
          <p:cNvPr id="6" name="Picture 5">
            <a:extLst>
              <a:ext uri="{FF2B5EF4-FFF2-40B4-BE49-F238E27FC236}">
                <a16:creationId xmlns:a16="http://schemas.microsoft.com/office/drawing/2014/main" id="{C5F4450E-99CD-1612-0FC2-9470692C4D22}"/>
              </a:ext>
            </a:extLst>
          </p:cNvPr>
          <p:cNvPicPr>
            <a:picLocks noChangeAspect="1"/>
          </p:cNvPicPr>
          <p:nvPr/>
        </p:nvPicPr>
        <p:blipFill>
          <a:blip r:embed="rId2"/>
          <a:stretch>
            <a:fillRect/>
          </a:stretch>
        </p:blipFill>
        <p:spPr>
          <a:xfrm>
            <a:off x="7891073" y="2542573"/>
            <a:ext cx="4191585" cy="4315427"/>
          </a:xfrm>
          <a:prstGeom prst="rect">
            <a:avLst/>
          </a:prstGeom>
        </p:spPr>
      </p:pic>
      <p:pic>
        <p:nvPicPr>
          <p:cNvPr id="8" name="Picture 7">
            <a:extLst>
              <a:ext uri="{FF2B5EF4-FFF2-40B4-BE49-F238E27FC236}">
                <a16:creationId xmlns:a16="http://schemas.microsoft.com/office/drawing/2014/main" id="{98815532-7B3C-B187-BED5-4BA2A992EBE6}"/>
              </a:ext>
            </a:extLst>
          </p:cNvPr>
          <p:cNvPicPr>
            <a:picLocks noChangeAspect="1"/>
          </p:cNvPicPr>
          <p:nvPr/>
        </p:nvPicPr>
        <p:blipFill>
          <a:blip r:embed="rId3"/>
          <a:stretch>
            <a:fillRect/>
          </a:stretch>
        </p:blipFill>
        <p:spPr>
          <a:xfrm>
            <a:off x="43800" y="2431026"/>
            <a:ext cx="7947099" cy="3745423"/>
          </a:xfrm>
          <a:prstGeom prst="rect">
            <a:avLst/>
          </a:prstGeom>
        </p:spPr>
      </p:pic>
    </p:spTree>
    <p:extLst>
      <p:ext uri="{BB962C8B-B14F-4D97-AF65-F5344CB8AC3E}">
        <p14:creationId xmlns:p14="http://schemas.microsoft.com/office/powerpoint/2010/main" val="2685247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7E164-9D84-EBE9-2EB6-A32B8841C153}"/>
              </a:ext>
            </a:extLst>
          </p:cNvPr>
          <p:cNvSpPr>
            <a:spLocks noGrp="1"/>
          </p:cNvSpPr>
          <p:nvPr>
            <p:ph type="title"/>
          </p:nvPr>
        </p:nvSpPr>
        <p:spPr/>
        <p:txBody>
          <a:bodyPr/>
          <a:lstStyle/>
          <a:p>
            <a:r>
              <a:rPr lang="en-IN" dirty="0"/>
              <a:t>Limitations and Conclusion</a:t>
            </a:r>
          </a:p>
        </p:txBody>
      </p:sp>
      <p:sp>
        <p:nvSpPr>
          <p:cNvPr id="3" name="Text Placeholder 2">
            <a:extLst>
              <a:ext uri="{FF2B5EF4-FFF2-40B4-BE49-F238E27FC236}">
                <a16:creationId xmlns:a16="http://schemas.microsoft.com/office/drawing/2014/main" id="{2B552CD6-7619-0447-C924-CE42900A2CED}"/>
              </a:ext>
            </a:extLst>
          </p:cNvPr>
          <p:cNvSpPr>
            <a:spLocks noGrp="1"/>
          </p:cNvSpPr>
          <p:nvPr>
            <p:ph type="body" sz="quarter" idx="12"/>
          </p:nvPr>
        </p:nvSpPr>
        <p:spPr>
          <a:xfrm>
            <a:off x="684213" y="923731"/>
            <a:ext cx="7559675" cy="841912"/>
          </a:xfrm>
        </p:spPr>
        <p:txBody>
          <a:bodyPr/>
          <a:lstStyle/>
          <a:p>
            <a:r>
              <a:rPr lang="en-IN" dirty="0"/>
              <a:t>__________________________________________</a:t>
            </a:r>
          </a:p>
        </p:txBody>
      </p:sp>
      <p:sp>
        <p:nvSpPr>
          <p:cNvPr id="4" name="Slide Number Placeholder 3">
            <a:extLst>
              <a:ext uri="{FF2B5EF4-FFF2-40B4-BE49-F238E27FC236}">
                <a16:creationId xmlns:a16="http://schemas.microsoft.com/office/drawing/2014/main" id="{D87D9369-7FBF-0260-72B9-C25122516FE4}"/>
              </a:ext>
            </a:extLst>
          </p:cNvPr>
          <p:cNvSpPr>
            <a:spLocks noGrp="1"/>
          </p:cNvSpPr>
          <p:nvPr>
            <p:ph type="sldNum" sz="quarter" idx="11"/>
          </p:nvPr>
        </p:nvSpPr>
        <p:spPr/>
        <p:txBody>
          <a:bodyPr/>
          <a:lstStyle/>
          <a:p>
            <a:fld id="{EECC7194-A4D0-457B-9D3E-53681723AFF7}" type="slidenum">
              <a:rPr lang="en-US" noProof="0" smtClean="0"/>
              <a:pPr/>
              <a:t>5</a:t>
            </a:fld>
            <a:endParaRPr lang="en-US" noProof="0" dirty="0"/>
          </a:p>
        </p:txBody>
      </p:sp>
      <p:sp>
        <p:nvSpPr>
          <p:cNvPr id="7" name="TextBox 6">
            <a:extLst>
              <a:ext uri="{FF2B5EF4-FFF2-40B4-BE49-F238E27FC236}">
                <a16:creationId xmlns:a16="http://schemas.microsoft.com/office/drawing/2014/main" id="{B3996162-E062-5C02-0B6A-E33A7B94515D}"/>
              </a:ext>
            </a:extLst>
          </p:cNvPr>
          <p:cNvSpPr txBox="1"/>
          <p:nvPr/>
        </p:nvSpPr>
        <p:spPr>
          <a:xfrm>
            <a:off x="550506" y="2603241"/>
            <a:ext cx="11025258" cy="3416320"/>
          </a:xfrm>
          <a:prstGeom prst="rect">
            <a:avLst/>
          </a:prstGeom>
          <a:noFill/>
        </p:spPr>
        <p:txBody>
          <a:bodyPr wrap="square" rtlCol="0">
            <a:spAutoFit/>
          </a:bodyPr>
          <a:lstStyle/>
          <a:p>
            <a:r>
              <a:rPr lang="en-US" b="1" dirty="0">
                <a:effectLst/>
              </a:rPr>
              <a:t>Limitations of the Disease Prediction Model</a:t>
            </a:r>
            <a:endParaRPr lang="en-US" b="1" dirty="0"/>
          </a:p>
          <a:p>
            <a:pPr>
              <a:buFont typeface="Arial" panose="020B0604020202020204" pitchFamily="34" charset="0"/>
              <a:buChar char="•"/>
            </a:pPr>
            <a:r>
              <a:rPr lang="en-US" dirty="0">
                <a:effectLst/>
              </a:rPr>
              <a:t>The accuracy of the model may vary depending on the quality and quantity of the input data.</a:t>
            </a:r>
          </a:p>
          <a:p>
            <a:r>
              <a:rPr lang="en-US" dirty="0"/>
              <a:t>The model may not account for all relevant factors and variables that contribute to the development of the diseases.</a:t>
            </a:r>
          </a:p>
          <a:p>
            <a:endParaRPr lang="en-US" dirty="0"/>
          </a:p>
          <a:p>
            <a:r>
              <a:rPr lang="en-US" b="1" dirty="0">
                <a:effectLst/>
              </a:rPr>
              <a:t>Conclusion</a:t>
            </a:r>
            <a:endParaRPr lang="en-US" b="1" dirty="0"/>
          </a:p>
          <a:p>
            <a:r>
              <a:rPr lang="en-US" dirty="0">
                <a:effectLst/>
              </a:rPr>
              <a:t>In conclusion, the disease prediction project has provided valuable insights into the early detection and prediction of breast cancer, diabetes, heart disease, and Parkinson's. While the model has its limitations, it has the potential to assist healthcare professionals in identifying individuals at risk and implementing preventive measures. Further research and refinement of the model are necessary to improve its accuracy and applicability in real-world healthcare settings.</a:t>
            </a:r>
            <a:endParaRPr lang="en-US" dirty="0"/>
          </a:p>
          <a:p>
            <a:endParaRPr lang="en-IN" dirty="0"/>
          </a:p>
        </p:txBody>
      </p:sp>
    </p:spTree>
    <p:extLst>
      <p:ext uri="{BB962C8B-B14F-4D97-AF65-F5344CB8AC3E}">
        <p14:creationId xmlns:p14="http://schemas.microsoft.com/office/powerpoint/2010/main" val="2213425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438D684-C911-4080-CE86-5DBD35E52999}"/>
              </a:ext>
            </a:extLst>
          </p:cNvPr>
          <p:cNvSpPr>
            <a:spLocks noGrp="1"/>
          </p:cNvSpPr>
          <p:nvPr>
            <p:ph type="pic" sz="quarter" idx="12"/>
          </p:nvPr>
        </p:nvSpPr>
        <p:spPr/>
        <p:txBody>
          <a:bodyPr/>
          <a:lstStyle/>
          <a:p>
            <a:r>
              <a:rPr lang="en-IN" dirty="0"/>
              <a:t>.</a:t>
            </a:r>
          </a:p>
        </p:txBody>
      </p:sp>
      <p:sp>
        <p:nvSpPr>
          <p:cNvPr id="3" name="Title 2">
            <a:extLst>
              <a:ext uri="{FF2B5EF4-FFF2-40B4-BE49-F238E27FC236}">
                <a16:creationId xmlns:a16="http://schemas.microsoft.com/office/drawing/2014/main" id="{74C2183B-F97E-3891-6C62-5312BC24DE9B}"/>
              </a:ext>
            </a:extLst>
          </p:cNvPr>
          <p:cNvSpPr>
            <a:spLocks noGrp="1"/>
          </p:cNvSpPr>
          <p:nvPr>
            <p:ph type="ctrTitle"/>
          </p:nvPr>
        </p:nvSpPr>
        <p:spPr/>
        <p:txBody>
          <a:bodyPr/>
          <a:lstStyle/>
          <a:p>
            <a:endParaRPr lang="en-IN" dirty="0"/>
          </a:p>
        </p:txBody>
      </p:sp>
      <p:sp>
        <p:nvSpPr>
          <p:cNvPr id="4" name="Text Placeholder 3">
            <a:extLst>
              <a:ext uri="{FF2B5EF4-FFF2-40B4-BE49-F238E27FC236}">
                <a16:creationId xmlns:a16="http://schemas.microsoft.com/office/drawing/2014/main" id="{7BBB020B-67CF-A795-EBB9-9516751D6AA0}"/>
              </a:ext>
            </a:extLst>
          </p:cNvPr>
          <p:cNvSpPr>
            <a:spLocks noGrp="1"/>
          </p:cNvSpPr>
          <p:nvPr>
            <p:ph type="body" sz="quarter" idx="13"/>
          </p:nvPr>
        </p:nvSpPr>
        <p:spPr>
          <a:xfrm>
            <a:off x="1917700" y="4508500"/>
            <a:ext cx="7319606" cy="330200"/>
          </a:xfrm>
        </p:spPr>
        <p:txBody>
          <a:bodyPr/>
          <a:lstStyle/>
          <a:p>
            <a:r>
              <a:rPr lang="en-IN" dirty="0"/>
              <a:t>Vishal pal ,</a:t>
            </a:r>
            <a:r>
              <a:rPr lang="en-US" b="1" dirty="0"/>
              <a:t> </a:t>
            </a:r>
            <a:r>
              <a:rPr lang="en-US" b="1" dirty="0" err="1"/>
              <a:t>vadapalli</a:t>
            </a:r>
            <a:r>
              <a:rPr lang="en-US" b="1" dirty="0"/>
              <a:t> </a:t>
            </a:r>
            <a:r>
              <a:rPr lang="en-US" b="1" dirty="0" err="1"/>
              <a:t>kausik</a:t>
            </a:r>
            <a:r>
              <a:rPr lang="en-US" b="1" dirty="0"/>
              <a:t> </a:t>
            </a:r>
            <a:r>
              <a:rPr lang="en-US" b="1" dirty="0" err="1"/>
              <a:t>varma</a:t>
            </a:r>
            <a:r>
              <a:rPr lang="en-US" b="1" dirty="0"/>
              <a:t> , </a:t>
            </a:r>
            <a:r>
              <a:rPr lang="en-US" b="1" dirty="0" err="1"/>
              <a:t>gaurav</a:t>
            </a:r>
            <a:r>
              <a:rPr lang="en-US" b="1" dirty="0"/>
              <a:t> </a:t>
            </a:r>
            <a:r>
              <a:rPr lang="en-US" b="1" dirty="0" err="1"/>
              <a:t>ratra</a:t>
            </a:r>
            <a:endParaRPr lang="en-IN" dirty="0"/>
          </a:p>
        </p:txBody>
      </p:sp>
      <p:sp>
        <p:nvSpPr>
          <p:cNvPr id="5" name="Text Placeholder 4">
            <a:extLst>
              <a:ext uri="{FF2B5EF4-FFF2-40B4-BE49-F238E27FC236}">
                <a16:creationId xmlns:a16="http://schemas.microsoft.com/office/drawing/2014/main" id="{9FC1AE55-DBDE-1EC8-6AB9-C1B9FA93F09D}"/>
              </a:ext>
            </a:extLst>
          </p:cNvPr>
          <p:cNvSpPr>
            <a:spLocks noGrp="1"/>
          </p:cNvSpPr>
          <p:nvPr>
            <p:ph type="body" sz="quarter" idx="14"/>
          </p:nvPr>
        </p:nvSpPr>
        <p:spPr/>
        <p:txBody>
          <a:bodyPr/>
          <a:lstStyle/>
          <a:p>
            <a:r>
              <a:rPr lang="en-IN" dirty="0"/>
              <a:t>Batch 12</a:t>
            </a:r>
          </a:p>
        </p:txBody>
      </p:sp>
      <p:sp>
        <p:nvSpPr>
          <p:cNvPr id="6" name="Text Placeholder 5">
            <a:extLst>
              <a:ext uri="{FF2B5EF4-FFF2-40B4-BE49-F238E27FC236}">
                <a16:creationId xmlns:a16="http://schemas.microsoft.com/office/drawing/2014/main" id="{EBA39165-07B6-3B47-E590-AD936E983C60}"/>
              </a:ext>
            </a:extLst>
          </p:cNvPr>
          <p:cNvSpPr>
            <a:spLocks noGrp="1"/>
          </p:cNvSpPr>
          <p:nvPr>
            <p:ph type="body" sz="quarter" idx="15"/>
          </p:nvPr>
        </p:nvSpPr>
        <p:spPr>
          <a:xfrm>
            <a:off x="1917700" y="5180023"/>
            <a:ext cx="3314700" cy="708568"/>
          </a:xfrm>
        </p:spPr>
        <p:txBody>
          <a:bodyPr/>
          <a:lstStyle/>
          <a:p>
            <a:r>
              <a:rPr lang="en-IN" dirty="0"/>
              <a:t>______</a:t>
            </a:r>
          </a:p>
        </p:txBody>
      </p:sp>
      <p:sp>
        <p:nvSpPr>
          <p:cNvPr id="7" name="Text Placeholder 6">
            <a:extLst>
              <a:ext uri="{FF2B5EF4-FFF2-40B4-BE49-F238E27FC236}">
                <a16:creationId xmlns:a16="http://schemas.microsoft.com/office/drawing/2014/main" id="{865C50BE-F8BA-5D8E-DF69-6A3F78BCBDEB}"/>
              </a:ext>
            </a:extLst>
          </p:cNvPr>
          <p:cNvSpPr>
            <a:spLocks noGrp="1"/>
          </p:cNvSpPr>
          <p:nvPr>
            <p:ph type="body" sz="quarter" idx="16"/>
          </p:nvPr>
        </p:nvSpPr>
        <p:spPr>
          <a:xfrm>
            <a:off x="1917700" y="4714152"/>
            <a:ext cx="5518798" cy="465870"/>
          </a:xfrm>
        </p:spPr>
        <p:txBody>
          <a:bodyPr/>
          <a:lstStyle/>
          <a:p>
            <a:r>
              <a:rPr lang="en-IN" dirty="0"/>
              <a:t>______________________________________________________________________________</a:t>
            </a:r>
          </a:p>
        </p:txBody>
      </p:sp>
    </p:spTree>
    <p:extLst>
      <p:ext uri="{BB962C8B-B14F-4D97-AF65-F5344CB8AC3E}">
        <p14:creationId xmlns:p14="http://schemas.microsoft.com/office/powerpoint/2010/main" val="1719718914"/>
      </p:ext>
    </p:extLst>
  </p:cSld>
  <p:clrMapOvr>
    <a:masterClrMapping/>
  </p:clrMapOvr>
</p:sld>
</file>

<file path=ppt/theme/theme1.xml><?xml version="1.0" encoding="utf-8"?>
<a:theme xmlns:a="http://schemas.openxmlformats.org/drawingml/2006/main" name="Office Theme">
  <a:themeElements>
    <a:clrScheme name="MS Healthcare Pitch">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MS Healthcare Pitch">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2"/>
            </a:gs>
            <a:gs pos="100000">
              <a:schemeClr val="accent2"/>
            </a:gs>
          </a:gsLst>
          <a:lin ang="144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MB Healthcare Pitch Deck SB_v3" id="{F20654C3-30CB-4A23-AE37-CA3918CCFD51}" vid="{71C4247B-9648-406B-9B0E-E712402798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66BDC7-24D2-4343-8D41-18F9C23F860A}">
  <ds:schemaRefs>
    <ds:schemaRef ds:uri="http://schemas.microsoft.com/sharepoint/v3/contenttype/forms"/>
  </ds:schemaRefs>
</ds:datastoreItem>
</file>

<file path=customXml/itemProps2.xml><?xml version="1.0" encoding="utf-8"?>
<ds:datastoreItem xmlns:ds="http://schemas.openxmlformats.org/officeDocument/2006/customXml" ds:itemID="{AF4BDB64-2AF8-42D4-96C8-B6B6F098993C}">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33BAED8-F9E7-4D41-86E9-333473F909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Healthcare office pitch deck</Template>
  <TotalTime>20</TotalTime>
  <Words>218</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vt:lpstr>
      <vt:lpstr>Calibri</vt:lpstr>
      <vt:lpstr>Courier New</vt:lpstr>
      <vt:lpstr>Gill Sans MT</vt:lpstr>
      <vt:lpstr>Office Theme</vt:lpstr>
      <vt:lpstr> Health INFI Disease Prediction model</vt:lpstr>
      <vt:lpstr>Problem Statement</vt:lpstr>
      <vt:lpstr>Implementation</vt:lpstr>
      <vt:lpstr>SNaP SHOT</vt:lpstr>
      <vt:lpstr>Limitations and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Health INFI Disease Prediction model</dc:title>
  <dc:creator>vishal pal</dc:creator>
  <cp:lastModifiedBy>vishal pal</cp:lastModifiedBy>
  <cp:revision>2</cp:revision>
  <dcterms:created xsi:type="dcterms:W3CDTF">2024-04-07T20:25:02Z</dcterms:created>
  <dcterms:modified xsi:type="dcterms:W3CDTF">2024-04-16T16:59:13Z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