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17267-1379-4C84-A6EB-FF26464A6F6B}" v="1" dt="2025-09-15T15:01:13.023"/>
    <p1510:client id="{23A8BE43-0A33-4661-8408-DF0B19BC7813}" v="3" dt="2025-09-15T13:36:5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43" d="100"/>
          <a:sy n="43" d="100"/>
        </p:scale>
        <p:origin x="68" y="3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1T14:42:39.265" idx="1">
    <p:pos x="7680" y="0"/>
    <p:text/>
  </p:cm>
  <p:cm authorId="1" dt="2025-09-11T14:42:45.971" idx="2">
    <p:pos x="10" y="10"/>
    <p:text/>
  </p:cm>
  <p:cm authorId="1" dt="2025-09-11T14:44:47.838" idx="3">
    <p:pos x="106" y="106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9/15/2025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0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1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7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9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4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5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2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3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0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4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3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4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818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7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7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80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1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2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90982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6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4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9/15/2025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Text box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4" name="Rectangle"/>
          <p:cNvSpPr>
            <a:spLocks/>
          </p:cNvSpPr>
          <p:nvPr/>
        </p:nvSpPr>
        <p:spPr>
          <a:xfrm>
            <a:off x="2295524" y="2324100"/>
            <a:ext cx="8610600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NAME:VISHAL.P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: 2428K0297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AI &amp; DS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UNIVERSITY: VET INSTITUTE OF ARTS AND SCIENCE</a:t>
            </a:r>
            <a:r>
              <a:rPr lang="en-US" altLang="zh-CN" sz="2400" dirty="0">
                <a:latin typeface="Calibri" charset="0"/>
                <a:cs typeface="Calibri" charset="0"/>
              </a:rPr>
              <a:t>/BARATHIAR UNIVERSITY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5" name="Rectangle" descr="*#TXT_SIGN#*"/>
          <p:cNvSpPr>
            <a:spLocks/>
          </p:cNvSpPr>
          <p:nvPr/>
        </p:nvSpPr>
        <p:spPr>
          <a:xfrm>
            <a:off x="5519425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6" name="Rectangle" descr="*#TXT_SIGN#*"/>
          <p:cNvSpPr>
            <a:spLocks/>
          </p:cNvSpPr>
          <p:nvPr/>
        </p:nvSpPr>
        <p:spPr>
          <a:xfrm>
            <a:off x="5709922" y="3045232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18" name="Text box" descr="*#TXT_SIGN#*"/>
          <p:cNvSpPr txBox="1">
            <a:spLocks/>
          </p:cNvSpPr>
          <p:nvPr/>
        </p:nvSpPr>
        <p:spPr>
          <a:xfrm>
            <a:off x="5231880" y="2835682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sp>
        <p:nvSpPr>
          <p:cNvPr id="219" name="Text box" descr="*#TXT_SIGN#*"/>
          <p:cNvSpPr txBox="1">
            <a:spLocks/>
          </p:cNvSpPr>
          <p:nvPr/>
        </p:nvSpPr>
        <p:spPr>
          <a:xfrm>
            <a:off x="5709923" y="3045232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7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1" name="Text box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zh-CN" altLang="en-US" sz="4250" b="1" i="0" u="none" strike="noStrike" kern="0" cap="none" spc="0" baseline="0" dirty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2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>
            <a:off x="1173100" y="2278825"/>
            <a:ext cx="8534018" cy="948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3" name="Picture 2" descr="A close-up of a certificate">
            <a:extLst>
              <a:ext uri="{FF2B5EF4-FFF2-40B4-BE49-F238E27FC236}">
                <a16:creationId xmlns:a16="http://schemas.microsoft.com/office/drawing/2014/main" id="{B06335DA-9219-9445-9879-4FB00107C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3" y="0"/>
            <a:ext cx="991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3" name="曲线"/>
          <p:cNvSpPr>
            <a:spLocks/>
          </p:cNvSpPr>
          <p:nvPr/>
        </p:nvSpPr>
        <p:spPr>
          <a:xfrm>
            <a:off x="4343400" y="853707"/>
            <a:ext cx="314325" cy="3238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9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95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96" name="Text box"/>
          <p:cNvSpPr>
            <a:spLocks noGrp="1"/>
          </p:cNvSpPr>
          <p:nvPr>
            <p:ph type="title"/>
          </p:nvPr>
        </p:nvSpPr>
        <p:spPr>
          <a:xfrm>
            <a:off x="381000" y="649629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7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8" name="Rectangle"/>
          <p:cNvSpPr>
            <a:spLocks/>
          </p:cNvSpPr>
          <p:nvPr/>
        </p:nvSpPr>
        <p:spPr>
          <a:xfrm>
            <a:off x="18836" y="2014854"/>
            <a:ext cx="12259340" cy="24536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Calibri" charset="0"/>
              </a:rPr>
              <a:t>The Digital Portfolio project demonstrates the effective application of front-end web development skills to create a visually appealing, user-friendly, and responsive personal website. Through the use of modern technologies such as HTML, CSS, JavaScript, and responsive design principles, this portfolio provides a platform to showcase skills, projects, achievements, and contact information in a professional and accessible manner. It serves not only as a personal branding tool but also as a testament to the developer’s proficiency in front-end development. This project highlights the importance of UI/UX considerations and lays a strong foundation for further growth in both web development and digital presence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Calibri" charset="0"/>
              </a:rPr>
              <a:t>.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Calibri" charset="0"/>
            </a:endParaRPr>
          </a:p>
        </p:txBody>
      </p:sp>
      <p:sp>
        <p:nvSpPr>
          <p:cNvPr id="199" name="Rectangle"/>
          <p:cNvSpPr>
            <a:spLocks/>
          </p:cNvSpPr>
          <p:nvPr/>
        </p:nvSpPr>
        <p:spPr>
          <a:xfrm>
            <a:off x="0" y="457200"/>
            <a:ext cx="12192000" cy="1587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00" name="Rectangle"/>
          <p:cNvSpPr>
            <a:spLocks/>
          </p:cNvSpPr>
          <p:nvPr/>
        </p:nvSpPr>
        <p:spPr>
          <a:xfrm>
            <a:off x="990600" y="3178581"/>
            <a:ext cx="192404" cy="624836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4" name="曲线"/>
          <p:cNvSpPr>
            <a:spLocks/>
          </p:cNvSpPr>
          <p:nvPr/>
        </p:nvSpPr>
        <p:spPr>
          <a:xfrm>
            <a:off x="1018540" y="2241084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6" name="Text box"/>
          <p:cNvSpPr>
            <a:spLocks noGrp="1"/>
          </p:cNvSpPr>
          <p:nvPr>
            <p:ph type="ctrTitle"/>
          </p:nvPr>
        </p:nvSpPr>
        <p:spPr>
          <a:xfrm>
            <a:off x="2057400" y="309250"/>
            <a:ext cx="5798076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TITLE:                   DIGITAL PORTFOLIO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57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Rectangle"/>
          <p:cNvSpPr>
            <a:spLocks/>
          </p:cNvSpPr>
          <p:nvPr/>
        </p:nvSpPr>
        <p:spPr>
          <a:xfrm>
            <a:off x="2319337" y="2337859"/>
            <a:ext cx="6096000" cy="1891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1.SimpleResponsiveWebsite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2. Quiz App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3. Personal Blog Design</a:t>
            </a:r>
            <a:endParaRPr lang="zh-CN" altLang="en-US" sz="40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Rectangle"/>
          <p:cNvSpPr>
            <a:spLocks/>
          </p:cNvSpPr>
          <p:nvPr/>
        </p:nvSpPr>
        <p:spPr>
          <a:xfrm>
            <a:off x="4171949" y="1393322"/>
            <a:ext cx="3187536" cy="62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7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93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5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9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99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Text box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9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Combination"/>
          <p:cNvGrpSpPr>
            <a:grpSpLocks/>
          </p:cNvGrpSpPr>
          <p:nvPr/>
        </p:nvGrpSpPr>
        <p:grpSpPr>
          <a:xfrm>
            <a:off x="9753600" y="3890664"/>
            <a:ext cx="2762247" cy="3257550"/>
            <a:chOff x="9753600" y="3890664"/>
            <a:chExt cx="2762247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>
              <a:off x="11115675" y="6319540"/>
              <a:ext cx="457196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曲线"/>
            <p:cNvSpPr>
              <a:spLocks/>
            </p:cNvSpPr>
            <p:nvPr/>
          </p:nvSpPr>
          <p:spPr>
            <a:xfrm>
              <a:off x="11115675" y="6852939"/>
              <a:ext cx="180974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7"/>
                  </a:lnTo>
                  <a:lnTo>
                    <a:pt x="21600" y="215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1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0" y="3890664"/>
              <a:ext cx="2762247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4" name="Text box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5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6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7" name="Rectangle"/>
          <p:cNvSpPr>
            <a:spLocks/>
          </p:cNvSpPr>
          <p:nvPr/>
        </p:nvSpPr>
        <p:spPr>
          <a:xfrm>
            <a:off x="676275" y="2521527"/>
            <a:ext cx="8686800" cy="2234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Many users struggle to find simple, interactive web apps for learning and personal expression that are easy to access on any device. 👉 **Goal**: Build a responsive website with an interactive JavaScript quiz app and a personal blog designed in CSS for better user experience on desktops and mobiles.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25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>
            <a:off x="279273" y="2324100"/>
            <a:ext cx="314325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8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9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1" name="Rectangle"/>
          <p:cNvSpPr>
            <a:spLocks/>
          </p:cNvSpPr>
          <p:nvPr/>
        </p:nvSpPr>
        <p:spPr>
          <a:xfrm>
            <a:off x="1641313" y="2661276"/>
            <a:ext cx="6096000" cy="3348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Developed a simple website that works smoothly on desktops, tablets, and mobiles.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Integrated a JavaScript-based Quiz App to help users test their knowledge in various topics.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Created a personal blog section with CSS for easy customization and clean design.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Focused on responsiveness, user interactivity, and simple navigation.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665543" y="2319528"/>
            <a:ext cx="314325" cy="3238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0" name="Text box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>
            <a:off x="1556564" y="3111294"/>
            <a:ext cx="6096000" cy="2234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looking for practice quizzes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Bloggers who want a simple platform for sharing posts.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Learners interested in simple, responsive websites for study purposes.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1" name="曲线"/>
          <p:cNvSpPr>
            <a:spLocks/>
          </p:cNvSpPr>
          <p:nvPr/>
        </p:nvSpPr>
        <p:spPr>
          <a:xfrm>
            <a:off x="2898647" y="1752599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54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>
            <a:off x="3438525" y="2908583"/>
            <a:ext cx="6096000" cy="22631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* **HTML** – Structure of website * **CSS** – Styling and responsiveness (Flexbox, Media Queries) * **JavaScript** – Quiz App functionality (questions, answers, scoring) * **VS Code** – Code editor * **Google Chrome** – Testing &amp; debugging ---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63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4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曲线"/>
          <p:cNvSpPr>
            <a:spLocks/>
          </p:cNvSpPr>
          <p:nvPr/>
        </p:nvSpPr>
        <p:spPr>
          <a:xfrm>
            <a:off x="767207" y="189332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67" name="Rectangle"/>
          <p:cNvSpPr>
            <a:spLocks/>
          </p:cNvSpPr>
          <p:nvPr/>
        </p:nvSpPr>
        <p:spPr>
          <a:xfrm>
            <a:off x="1906872" y="2121926"/>
            <a:ext cx="6096000" cy="34918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Clean, minimalistic layout * Responsive navigation bar * Mobile-friendly design (hamburger menu) * Simple color scheme for better readability * Separate sections for Home, Quiz App, and Personal Blog ---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4" name="Rectangle"/>
          <p:cNvSpPr>
            <a:spLocks/>
          </p:cNvSpPr>
          <p:nvPr/>
        </p:nvSpPr>
        <p:spPr>
          <a:xfrm>
            <a:off x="1981200" y="1524000"/>
            <a:ext cx="6096000" cy="4377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Responsive Design: Works on desktop and mobile devices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Interactive Quiz App:  – Multiple choice questions  – Shows score at the end  – User-friendly interface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Personal Blog:  – Easy to add posts  – Simple CSS styling for clean layout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Simple navigation bar for easy section switching 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453</TotalTime>
  <Words>558</Words>
  <Application>Microsoft Office PowerPoint</Application>
  <PresentationFormat>Widescreen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Droid Sans</vt:lpstr>
      <vt:lpstr>Roboto</vt:lpstr>
      <vt:lpstr>Times New Roman</vt:lpstr>
      <vt:lpstr>Trebuchet MS</vt:lpstr>
      <vt:lpstr>Office Theme</vt:lpstr>
      <vt:lpstr>Digital Portfolio  </vt:lpstr>
      <vt:lpstr>PROJECT TITLE:                  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lipikaasbakeserode@gmail.com</cp:lastModifiedBy>
  <cp:revision>35</cp:revision>
  <dcterms:created xsi:type="dcterms:W3CDTF">2024-03-29T15:07:22Z</dcterms:created>
  <dcterms:modified xsi:type="dcterms:W3CDTF">2025-09-15T15:01:50Z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