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879" r:id="rId2"/>
  </p:sldMasterIdLst>
  <p:notesMasterIdLst>
    <p:notesMasterId r:id="rId17"/>
  </p:notesMasterIdLst>
  <p:sldIdLst>
    <p:sldId id="268" r:id="rId3"/>
    <p:sldId id="272" r:id="rId4"/>
    <p:sldId id="260" r:id="rId5"/>
    <p:sldId id="259" r:id="rId6"/>
    <p:sldId id="269" r:id="rId7"/>
    <p:sldId id="288" r:id="rId8"/>
    <p:sldId id="281" r:id="rId9"/>
    <p:sldId id="294" r:id="rId10"/>
    <p:sldId id="291" r:id="rId11"/>
    <p:sldId id="292" r:id="rId12"/>
    <p:sldId id="293" r:id="rId13"/>
    <p:sldId id="295" r:id="rId14"/>
    <p:sldId id="286"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243666"/>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BB141-F57F-4C26-BE37-6B1E6F57154E}" v="561" dt="2023-06-09T13:14:25.420"/>
    <p1510:client id="{1CF5F64D-DAE5-57E6-F7FB-C593F01559C4}" v="11" dt="2023-06-09T13:17:02.960"/>
    <p1510:client id="{67164A48-FA49-10A1-1738-39C7B4C7E05D}" v="1" dt="2023-06-09T13:19:44.209"/>
    <p1510:client id="{6E069E50-FEC6-4484-BE4E-F281FFBE289E}" v="2" dt="2023-06-09T08:48:26.587"/>
    <p1510:client id="{91E4424B-9D69-89E8-3114-D2B7A745960C}" v="96" dt="2023-06-09T11:18:22.823"/>
    <p1510:client id="{C1FBF85B-F600-5273-2582-8542B9D34BC3}" v="109" dt="2023-06-09T08:48:46.093"/>
    <p1510:client id="{E6AB4F80-37B9-FD5E-04D1-4AD13E98EADD}" v="20" dt="2023-06-09T09:07:20.314"/>
    <p1510:client id="{F41E2D25-251A-327A-6EDA-9262A1795402}" v="824" dt="2023-06-09T10:25:46.9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464" autoAdjust="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diagrams/_rels/data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5" Type="http://schemas.openxmlformats.org/officeDocument/2006/relationships/image" Target="../media/image19.jpeg"/><Relationship Id="rId4" Type="http://schemas.openxmlformats.org/officeDocument/2006/relationships/image" Target="../media/image18.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5" Type="http://schemas.openxmlformats.org/officeDocument/2006/relationships/image" Target="../media/image19.jpeg"/><Relationship Id="rId4" Type="http://schemas.openxmlformats.org/officeDocument/2006/relationships/image" Target="../media/image18.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FF6074-585E-479F-85C1-2DA334A62F6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7F58B9E3-A24D-4040-8000-E239A6E4E6BC}">
      <dgm:prSet phldrT="[Text]" custT="1">
        <dgm:style>
          <a:lnRef idx="3">
            <a:schemeClr val="lt1"/>
          </a:lnRef>
          <a:fillRef idx="1">
            <a:schemeClr val="dk1"/>
          </a:fillRef>
          <a:effectRef idx="1">
            <a:schemeClr val="dk1"/>
          </a:effectRef>
          <a:fontRef idx="minor">
            <a:schemeClr val="lt1"/>
          </a:fontRef>
        </dgm:style>
      </dgm:prSet>
      <dgm:spPr>
        <a:solidFill>
          <a:schemeClr val="accent4">
            <a:lumMod val="50000"/>
          </a:schemeClr>
        </a:solidFill>
        <a:ln/>
      </dgm:spPr>
      <dgm:t>
        <a:bodyPr/>
        <a:lstStyle/>
        <a:p>
          <a:r>
            <a:rPr lang="en-US" sz="2800" b="1" dirty="0">
              <a:latin typeface="Arial" panose="020B0604020202020204" pitchFamily="34" charset="0"/>
              <a:cs typeface="Arial" panose="020B0604020202020204" pitchFamily="34" charset="0"/>
            </a:rPr>
            <a:t>Goals &amp; Objectives</a:t>
          </a:r>
        </a:p>
      </dgm:t>
    </dgm:pt>
    <dgm:pt modelId="{F58E3FAB-02B4-494C-841F-82E75A63D850}" type="parTrans" cxnId="{86893E12-346C-4936-9FC9-A81577294849}">
      <dgm:prSet/>
      <dgm:spPr/>
      <dgm:t>
        <a:bodyPr/>
        <a:lstStyle/>
        <a:p>
          <a:endParaRPr lang="en-US"/>
        </a:p>
      </dgm:t>
    </dgm:pt>
    <dgm:pt modelId="{5328A8E6-3B8F-47CE-AD89-B52FBE73A0F5}" type="sibTrans" cxnId="{86893E12-346C-4936-9FC9-A81577294849}">
      <dgm:prSet/>
      <dgm:spPr/>
      <dgm:t>
        <a:bodyPr/>
        <a:lstStyle/>
        <a:p>
          <a:endParaRPr lang="en-US"/>
        </a:p>
      </dgm:t>
    </dgm:pt>
    <dgm:pt modelId="{2E4FED73-008D-4A3A-A98B-BFAA7CDDB8F0}">
      <dgm:prSet phldrT="[Text]" custT="1"/>
      <dgm:spPr/>
      <dgm:t>
        <a:bodyPr/>
        <a:lstStyle/>
        <a:p>
          <a:endParaRPr lang="en-US" sz="2200" dirty="0">
            <a:latin typeface="Arial" panose="020B0604020202020204" pitchFamily="34" charset="0"/>
            <a:cs typeface="Arial" panose="020B0604020202020204" pitchFamily="34" charset="0"/>
          </a:endParaRPr>
        </a:p>
      </dgm:t>
    </dgm:pt>
    <dgm:pt modelId="{AB3EA72B-6A4C-41DF-BFB3-25B010D547D8}" type="parTrans" cxnId="{F74430A0-B710-45C7-B6CE-5A2EAB2A5E06}">
      <dgm:prSet/>
      <dgm:spPr/>
      <dgm:t>
        <a:bodyPr/>
        <a:lstStyle/>
        <a:p>
          <a:endParaRPr lang="en-US"/>
        </a:p>
      </dgm:t>
    </dgm:pt>
    <dgm:pt modelId="{5EFD8E82-B895-4F26-AA50-A9AA6B9232D1}" type="sibTrans" cxnId="{F74430A0-B710-45C7-B6CE-5A2EAB2A5E06}">
      <dgm:prSet/>
      <dgm:spPr/>
      <dgm:t>
        <a:bodyPr/>
        <a:lstStyle/>
        <a:p>
          <a:endParaRPr lang="en-US"/>
        </a:p>
      </dgm:t>
    </dgm:pt>
    <dgm:pt modelId="{2E52C13A-ADAE-45B4-90E0-51E8F815B9E3}">
      <dgm:prSet phldrT="[Text]" custT="1"/>
      <dgm:spPr/>
      <dgm:t>
        <a:bodyPr/>
        <a:lstStyle/>
        <a:p>
          <a:r>
            <a:rPr lang="en-US" sz="2400" dirty="0">
              <a:latin typeface="Arial" panose="020B0604020202020204" pitchFamily="34" charset="0"/>
              <a:cs typeface="Arial" panose="020B0604020202020204" pitchFamily="34" charset="0"/>
            </a:rPr>
            <a:t>Responsive Design</a:t>
          </a:r>
        </a:p>
      </dgm:t>
    </dgm:pt>
    <dgm:pt modelId="{D07F3BD2-4628-4B0E-B1D5-E3EC03EE3702}" type="parTrans" cxnId="{FA38C06F-5611-40F3-9F3A-0CF8023396EB}">
      <dgm:prSet/>
      <dgm:spPr/>
      <dgm:t>
        <a:bodyPr/>
        <a:lstStyle/>
        <a:p>
          <a:endParaRPr lang="en-US"/>
        </a:p>
      </dgm:t>
    </dgm:pt>
    <dgm:pt modelId="{B0ABFE85-C23B-4581-A507-52EE99A1C4DA}" type="sibTrans" cxnId="{FA38C06F-5611-40F3-9F3A-0CF8023396EB}">
      <dgm:prSet/>
      <dgm:spPr/>
      <dgm:t>
        <a:bodyPr/>
        <a:lstStyle/>
        <a:p>
          <a:endParaRPr lang="en-US"/>
        </a:p>
      </dgm:t>
    </dgm:pt>
    <dgm:pt modelId="{499340C7-3E2D-4B1B-AA27-D9A373FF74FF}">
      <dgm:prSet phldrT="[Text]" custT="1"/>
      <dgm:spPr/>
      <dgm:t>
        <a:bodyPr/>
        <a:lstStyle/>
        <a:p>
          <a:r>
            <a:rPr lang="en-US" sz="2800" b="1" dirty="0">
              <a:latin typeface="Arial" panose="020B0604020202020204" pitchFamily="34" charset="0"/>
              <a:cs typeface="Arial" panose="020B0604020202020204" pitchFamily="34" charset="0"/>
            </a:rPr>
            <a:t>Expected Outcomes</a:t>
          </a:r>
        </a:p>
      </dgm:t>
    </dgm:pt>
    <dgm:pt modelId="{B5B781EB-88B5-4B2B-AED1-47E9C0CB5825}" type="parTrans" cxnId="{97720625-4FB3-4CFD-9599-E2017CBBF73A}">
      <dgm:prSet/>
      <dgm:spPr/>
      <dgm:t>
        <a:bodyPr/>
        <a:lstStyle/>
        <a:p>
          <a:endParaRPr lang="en-US"/>
        </a:p>
      </dgm:t>
    </dgm:pt>
    <dgm:pt modelId="{E0424C2A-35D0-495C-9A1C-41A00C7B5EFB}" type="sibTrans" cxnId="{97720625-4FB3-4CFD-9599-E2017CBBF73A}">
      <dgm:prSet/>
      <dgm:spPr/>
      <dgm:t>
        <a:bodyPr/>
        <a:lstStyle/>
        <a:p>
          <a:endParaRPr lang="en-US"/>
        </a:p>
      </dgm:t>
    </dgm:pt>
    <dgm:pt modelId="{002C72F0-C96B-4FCA-85C5-A43B7087B442}">
      <dgm:prSet phldrT="[Text]" custT="1"/>
      <dgm:spPr/>
      <dgm:t>
        <a:bodyPr/>
        <a:lstStyle/>
        <a:p>
          <a:r>
            <a:rPr lang="en-US" sz="2400" b="0" i="0" dirty="0">
              <a:latin typeface="Arial" panose="020B0604020202020204" pitchFamily="34" charset="0"/>
              <a:cs typeface="Arial" panose="020B0604020202020204" pitchFamily="34" charset="0"/>
            </a:rPr>
            <a:t>Information quality</a:t>
          </a:r>
          <a:endParaRPr lang="en-US" sz="2400" dirty="0">
            <a:latin typeface="Arial" panose="020B0604020202020204" pitchFamily="34" charset="0"/>
            <a:cs typeface="Arial" panose="020B0604020202020204" pitchFamily="34" charset="0"/>
          </a:endParaRPr>
        </a:p>
      </dgm:t>
    </dgm:pt>
    <dgm:pt modelId="{357CFEC5-8DBE-41FE-B7E5-3A0AA9E8E714}" type="parTrans" cxnId="{07B9F16A-6242-460E-A25B-A7A4E27AF0B7}">
      <dgm:prSet/>
      <dgm:spPr/>
      <dgm:t>
        <a:bodyPr/>
        <a:lstStyle/>
        <a:p>
          <a:endParaRPr lang="en-US"/>
        </a:p>
      </dgm:t>
    </dgm:pt>
    <dgm:pt modelId="{F1696A2B-A737-4BE1-9192-7EC0C93385E1}" type="sibTrans" cxnId="{07B9F16A-6242-460E-A25B-A7A4E27AF0B7}">
      <dgm:prSet/>
      <dgm:spPr/>
      <dgm:t>
        <a:bodyPr/>
        <a:lstStyle/>
        <a:p>
          <a:endParaRPr lang="en-US"/>
        </a:p>
      </dgm:t>
    </dgm:pt>
    <dgm:pt modelId="{0C42E785-91B7-4158-BBFF-48CEDD5620FA}">
      <dgm:prSet custT="1"/>
      <dgm:spPr/>
      <dgm:t>
        <a:bodyPr/>
        <a:lstStyle/>
        <a:p>
          <a:r>
            <a:rPr lang="en-US" sz="2400" b="0" i="0" dirty="0">
              <a:latin typeface="Arial" panose="020B0604020202020204" pitchFamily="34" charset="0"/>
              <a:cs typeface="Arial" panose="020B0604020202020204" pitchFamily="34" charset="0"/>
            </a:rPr>
            <a:t>Responsiveness</a:t>
          </a:r>
        </a:p>
      </dgm:t>
    </dgm:pt>
    <dgm:pt modelId="{D0297FF4-DE04-4E37-8AC4-8DBBC7E44425}" type="parTrans" cxnId="{10580E88-2BBA-48C1-9C59-E99EF6AC7A27}">
      <dgm:prSet/>
      <dgm:spPr/>
      <dgm:t>
        <a:bodyPr/>
        <a:lstStyle/>
        <a:p>
          <a:endParaRPr lang="en-US"/>
        </a:p>
      </dgm:t>
    </dgm:pt>
    <dgm:pt modelId="{56395726-C499-4A52-9CFF-BCF9C046A9A7}" type="sibTrans" cxnId="{10580E88-2BBA-48C1-9C59-E99EF6AC7A27}">
      <dgm:prSet/>
      <dgm:spPr/>
      <dgm:t>
        <a:bodyPr/>
        <a:lstStyle/>
        <a:p>
          <a:endParaRPr lang="en-US"/>
        </a:p>
      </dgm:t>
    </dgm:pt>
    <dgm:pt modelId="{A3E2F9B1-71FD-4C94-8DC0-03E6E6CD9D9F}">
      <dgm:prSet custT="1"/>
      <dgm:spPr/>
      <dgm:t>
        <a:bodyPr/>
        <a:lstStyle/>
        <a:p>
          <a:r>
            <a:rPr lang="en-US" sz="2400" b="0" i="0" dirty="0">
              <a:latin typeface="Arial" panose="020B0604020202020204" pitchFamily="34" charset="0"/>
              <a:cs typeface="Arial" panose="020B0604020202020204" pitchFamily="34" charset="0"/>
            </a:rPr>
            <a:t>Customer service</a:t>
          </a:r>
        </a:p>
      </dgm:t>
    </dgm:pt>
    <dgm:pt modelId="{EC4D9824-097D-4C3B-8241-DB0C5250AA99}" type="parTrans" cxnId="{A19C8C74-E15A-4935-A7C2-F1ACB72B45DA}">
      <dgm:prSet/>
      <dgm:spPr/>
      <dgm:t>
        <a:bodyPr/>
        <a:lstStyle/>
        <a:p>
          <a:endParaRPr lang="en-US"/>
        </a:p>
      </dgm:t>
    </dgm:pt>
    <dgm:pt modelId="{CDA242B7-0C01-4935-B135-0103525D1754}" type="sibTrans" cxnId="{A19C8C74-E15A-4935-A7C2-F1ACB72B45DA}">
      <dgm:prSet/>
      <dgm:spPr/>
      <dgm:t>
        <a:bodyPr/>
        <a:lstStyle/>
        <a:p>
          <a:endParaRPr lang="en-US"/>
        </a:p>
      </dgm:t>
    </dgm:pt>
    <dgm:pt modelId="{8511F92E-A7A6-4A26-83F1-9FF449E16D91}">
      <dgm:prSet custT="1"/>
      <dgm:spPr/>
      <dgm:t>
        <a:bodyPr/>
        <a:lstStyle/>
        <a:p>
          <a:r>
            <a:rPr lang="en-US" sz="2400" b="0" i="0" dirty="0">
              <a:latin typeface="Arial" panose="020B0604020202020204" pitchFamily="34" charset="0"/>
              <a:cs typeface="Arial" panose="020B0604020202020204" pitchFamily="34" charset="0"/>
            </a:rPr>
            <a:t>Accessibility </a:t>
          </a:r>
        </a:p>
      </dgm:t>
    </dgm:pt>
    <dgm:pt modelId="{4B160F18-4AD5-4274-9DC4-A3F477AB42C8}" type="parTrans" cxnId="{3368A6B9-C204-4822-8FA8-0D10765759E2}">
      <dgm:prSet/>
      <dgm:spPr/>
      <dgm:t>
        <a:bodyPr/>
        <a:lstStyle/>
        <a:p>
          <a:endParaRPr lang="en-US"/>
        </a:p>
      </dgm:t>
    </dgm:pt>
    <dgm:pt modelId="{AC637E7B-4026-4A4D-91F4-A1A771E10C68}" type="sibTrans" cxnId="{3368A6B9-C204-4822-8FA8-0D10765759E2}">
      <dgm:prSet/>
      <dgm:spPr/>
      <dgm:t>
        <a:bodyPr/>
        <a:lstStyle/>
        <a:p>
          <a:endParaRPr lang="en-US"/>
        </a:p>
      </dgm:t>
    </dgm:pt>
    <dgm:pt modelId="{96764B2B-64F4-42B7-ADA4-1BA9FFF5DD16}">
      <dgm:prSet custT="1"/>
      <dgm:spPr/>
      <dgm:t>
        <a:bodyPr/>
        <a:lstStyle/>
        <a:p>
          <a:r>
            <a:rPr lang="en-US" sz="2400" b="0" i="0" dirty="0">
              <a:latin typeface="Arial" panose="020B0604020202020204" pitchFamily="34" charset="0"/>
              <a:cs typeface="Arial" panose="020B0604020202020204" pitchFamily="34" charset="0"/>
            </a:rPr>
            <a:t>Navigation </a:t>
          </a:r>
        </a:p>
      </dgm:t>
    </dgm:pt>
    <dgm:pt modelId="{E0866CF6-8E8E-45F7-B86D-49EA69FDF328}" type="parTrans" cxnId="{D2192FF9-EE5C-4E2A-A5A6-589E850DE894}">
      <dgm:prSet/>
      <dgm:spPr/>
      <dgm:t>
        <a:bodyPr/>
        <a:lstStyle/>
        <a:p>
          <a:endParaRPr lang="en-US"/>
        </a:p>
      </dgm:t>
    </dgm:pt>
    <dgm:pt modelId="{E926308E-024F-4C25-9143-C5B5C7FA0F89}" type="sibTrans" cxnId="{D2192FF9-EE5C-4E2A-A5A6-589E850DE894}">
      <dgm:prSet/>
      <dgm:spPr/>
      <dgm:t>
        <a:bodyPr/>
        <a:lstStyle/>
        <a:p>
          <a:endParaRPr lang="en-US"/>
        </a:p>
      </dgm:t>
    </dgm:pt>
    <dgm:pt modelId="{C19DC286-1B96-44CF-8C33-CF2236E3AD22}">
      <dgm:prSet custT="1"/>
      <dgm:spPr/>
      <dgm:t>
        <a:bodyPr/>
        <a:lstStyle/>
        <a:p>
          <a:r>
            <a:rPr lang="en-US" sz="2400" b="0" i="0" dirty="0">
              <a:latin typeface="Arial" panose="020B0604020202020204" pitchFamily="34" charset="0"/>
              <a:cs typeface="Arial" panose="020B0604020202020204" pitchFamily="34" charset="0"/>
            </a:rPr>
            <a:t>Visual appearance</a:t>
          </a:r>
        </a:p>
      </dgm:t>
    </dgm:pt>
    <dgm:pt modelId="{6222C611-570A-4C59-82BA-B145211A0170}" type="parTrans" cxnId="{2E2102D1-C1D4-49CA-AD2C-7BBD307B6E47}">
      <dgm:prSet/>
      <dgm:spPr/>
      <dgm:t>
        <a:bodyPr/>
        <a:lstStyle/>
        <a:p>
          <a:endParaRPr lang="en-US"/>
        </a:p>
      </dgm:t>
    </dgm:pt>
    <dgm:pt modelId="{DB36D460-A340-4912-B102-12F8E0D7FB9A}" type="sibTrans" cxnId="{2E2102D1-C1D4-49CA-AD2C-7BBD307B6E47}">
      <dgm:prSet/>
      <dgm:spPr/>
      <dgm:t>
        <a:bodyPr/>
        <a:lstStyle/>
        <a:p>
          <a:endParaRPr lang="en-US"/>
        </a:p>
      </dgm:t>
    </dgm:pt>
    <dgm:pt modelId="{508664F0-F8AC-4106-8F5A-F1BAE548A9B8}">
      <dgm:prSet custT="1"/>
      <dgm:spPr/>
      <dgm:t>
        <a:bodyPr/>
        <a:lstStyle/>
        <a:p>
          <a:r>
            <a:rPr lang="en-US" sz="2400" b="0" i="0" dirty="0">
              <a:latin typeface="Arial" panose="020B0604020202020204" pitchFamily="34" charset="0"/>
              <a:cs typeface="Arial" panose="020B0604020202020204" pitchFamily="34" charset="0"/>
            </a:rPr>
            <a:t>Trust </a:t>
          </a:r>
        </a:p>
      </dgm:t>
    </dgm:pt>
    <dgm:pt modelId="{E0033B26-16E1-489C-9224-5D8D039A552F}" type="parTrans" cxnId="{E5C04012-6DE8-4D2C-BB6F-8E42ACECDDD5}">
      <dgm:prSet/>
      <dgm:spPr/>
      <dgm:t>
        <a:bodyPr/>
        <a:lstStyle/>
        <a:p>
          <a:endParaRPr lang="en-US"/>
        </a:p>
      </dgm:t>
    </dgm:pt>
    <dgm:pt modelId="{48AD9980-B93C-4EF3-B16D-DFEB28BD361F}" type="sibTrans" cxnId="{E5C04012-6DE8-4D2C-BB6F-8E42ACECDDD5}">
      <dgm:prSet/>
      <dgm:spPr/>
      <dgm:t>
        <a:bodyPr/>
        <a:lstStyle/>
        <a:p>
          <a:endParaRPr lang="en-US"/>
        </a:p>
      </dgm:t>
    </dgm:pt>
    <dgm:pt modelId="{14FAEE56-D20B-4D96-8A0F-E039AF4F4970}">
      <dgm:prSet phldrT="[Text]" custT="1"/>
      <dgm:spPr/>
      <dgm:t>
        <a:bodyPr/>
        <a:lstStyle/>
        <a:p>
          <a:r>
            <a:rPr lang="en-US" sz="2400" b="0" i="0" dirty="0">
              <a:latin typeface="Arial" panose="020B0604020202020204" pitchFamily="34" charset="0"/>
              <a:cs typeface="Arial" panose="020B0604020202020204" pitchFamily="34" charset="0"/>
            </a:rPr>
            <a:t>Ease of use </a:t>
          </a:r>
          <a:endParaRPr lang="en-US" sz="2400" dirty="0">
            <a:latin typeface="Arial" panose="020B0604020202020204" pitchFamily="34" charset="0"/>
            <a:cs typeface="Arial" panose="020B0604020202020204" pitchFamily="34" charset="0"/>
          </a:endParaRPr>
        </a:p>
      </dgm:t>
    </dgm:pt>
    <dgm:pt modelId="{F46D4BC3-9331-476A-972B-79EC166D3769}" type="parTrans" cxnId="{7931CEE5-5B9E-444B-B0BC-BB368E098E61}">
      <dgm:prSet/>
      <dgm:spPr/>
      <dgm:t>
        <a:bodyPr/>
        <a:lstStyle/>
        <a:p>
          <a:endParaRPr lang="en-US"/>
        </a:p>
      </dgm:t>
    </dgm:pt>
    <dgm:pt modelId="{E10A49DD-ABDA-46D6-9FF6-167BBE0E0842}" type="sibTrans" cxnId="{7931CEE5-5B9E-444B-B0BC-BB368E098E61}">
      <dgm:prSet/>
      <dgm:spPr/>
      <dgm:t>
        <a:bodyPr/>
        <a:lstStyle/>
        <a:p>
          <a:endParaRPr lang="en-US"/>
        </a:p>
      </dgm:t>
    </dgm:pt>
    <dgm:pt modelId="{D3E7AEEC-9F66-4FDD-81EF-37137CB4C440}">
      <dgm:prSet custT="1"/>
      <dgm:spPr/>
      <dgm:t>
        <a:bodyPr/>
        <a:lstStyle/>
        <a:p>
          <a:r>
            <a:rPr lang="en-US" sz="2400" b="0" i="0" dirty="0">
              <a:latin typeface="Arial" panose="020B0604020202020204" pitchFamily="34" charset="0"/>
              <a:cs typeface="Arial" panose="020B0604020202020204" pitchFamily="34" charset="0"/>
            </a:rPr>
            <a:t>Interactivity </a:t>
          </a:r>
        </a:p>
      </dgm:t>
    </dgm:pt>
    <dgm:pt modelId="{B636DBBD-D67A-4663-9154-871D162745D3}" type="parTrans" cxnId="{F5A23D67-46AA-4333-9BB8-D2D5EB3FBA28}">
      <dgm:prSet/>
      <dgm:spPr/>
      <dgm:t>
        <a:bodyPr/>
        <a:lstStyle/>
        <a:p>
          <a:endParaRPr lang="en-US"/>
        </a:p>
      </dgm:t>
    </dgm:pt>
    <dgm:pt modelId="{E84EFCE7-A5B3-4266-9294-426E3F5B2E6D}" type="sibTrans" cxnId="{F5A23D67-46AA-4333-9BB8-D2D5EB3FBA28}">
      <dgm:prSet/>
      <dgm:spPr/>
      <dgm:t>
        <a:bodyPr/>
        <a:lstStyle/>
        <a:p>
          <a:endParaRPr lang="en-US"/>
        </a:p>
      </dgm:t>
    </dgm:pt>
    <dgm:pt modelId="{6D9FEB17-461A-4F52-A58E-84FB4FD7412D}">
      <dgm:prSet phldrT="[Text]" custT="1"/>
      <dgm:spPr/>
      <dgm:t>
        <a:bodyPr/>
        <a:lstStyle/>
        <a:p>
          <a:r>
            <a:rPr lang="en-US" sz="2400" dirty="0">
              <a:latin typeface="Arial" panose="020B0604020202020204" pitchFamily="34" charset="0"/>
              <a:cs typeface="Arial" panose="020B0604020202020204" pitchFamily="34" charset="0"/>
            </a:rPr>
            <a:t>Attractive Layout</a:t>
          </a:r>
        </a:p>
      </dgm:t>
    </dgm:pt>
    <dgm:pt modelId="{1F1CC116-6DD5-473E-8A18-2AFEAEAB2CC9}" type="parTrans" cxnId="{C00FCE6A-5036-4911-B98F-6C95DE2FFCFF}">
      <dgm:prSet/>
      <dgm:spPr/>
      <dgm:t>
        <a:bodyPr/>
        <a:lstStyle/>
        <a:p>
          <a:endParaRPr lang="en-US"/>
        </a:p>
      </dgm:t>
    </dgm:pt>
    <dgm:pt modelId="{B38170FC-4259-444F-BC38-1E23524FB0BC}" type="sibTrans" cxnId="{C00FCE6A-5036-4911-B98F-6C95DE2FFCFF}">
      <dgm:prSet/>
      <dgm:spPr/>
      <dgm:t>
        <a:bodyPr/>
        <a:lstStyle/>
        <a:p>
          <a:endParaRPr lang="en-US"/>
        </a:p>
      </dgm:t>
    </dgm:pt>
    <dgm:pt modelId="{6D4D040A-DFAF-496B-9F18-0735DEA27C8A}">
      <dgm:prSet phldrT="[Text]" custT="1"/>
      <dgm:spPr/>
      <dgm:t>
        <a:bodyPr/>
        <a:lstStyle/>
        <a:p>
          <a:r>
            <a:rPr lang="en-US" sz="2400" dirty="0">
              <a:latin typeface="Arial" panose="020B0604020202020204" pitchFamily="34" charset="0"/>
              <a:cs typeface="Arial" panose="020B0604020202020204" pitchFamily="34" charset="0"/>
            </a:rPr>
            <a:t>Uploading to cloud</a:t>
          </a:r>
        </a:p>
      </dgm:t>
    </dgm:pt>
    <dgm:pt modelId="{E01DA7B0-B8B3-45BB-9F44-1FA345394BFB}" type="parTrans" cxnId="{732362F5-7DC2-4DA6-B815-0D4704A3E082}">
      <dgm:prSet/>
      <dgm:spPr/>
      <dgm:t>
        <a:bodyPr/>
        <a:lstStyle/>
        <a:p>
          <a:endParaRPr lang="en-US"/>
        </a:p>
      </dgm:t>
    </dgm:pt>
    <dgm:pt modelId="{3620A4DE-1411-46A4-88E8-66E3F0C97252}" type="sibTrans" cxnId="{732362F5-7DC2-4DA6-B815-0D4704A3E082}">
      <dgm:prSet/>
      <dgm:spPr/>
      <dgm:t>
        <a:bodyPr/>
        <a:lstStyle/>
        <a:p>
          <a:endParaRPr lang="en-US"/>
        </a:p>
      </dgm:t>
    </dgm:pt>
    <dgm:pt modelId="{B05F9C9E-72CA-48A7-A5D8-1F799BC57EA8}">
      <dgm:prSet phldrT="[Text]" custT="1"/>
      <dgm:spPr/>
      <dgm:t>
        <a:bodyPr/>
        <a:lstStyle/>
        <a:p>
          <a:r>
            <a:rPr lang="en-US" sz="2400" dirty="0">
              <a:latin typeface="Arial" panose="020B0604020202020204" pitchFamily="34" charset="0"/>
              <a:cs typeface="Arial" panose="020B0604020202020204" pitchFamily="34" charset="0"/>
            </a:rPr>
            <a:t>Gather popular tourist places information</a:t>
          </a:r>
        </a:p>
      </dgm:t>
    </dgm:pt>
    <dgm:pt modelId="{BD33A779-6032-4F2C-B656-FB4205631E3B}" type="parTrans" cxnId="{808126EA-3423-4236-93C1-A405A4413BB3}">
      <dgm:prSet/>
      <dgm:spPr/>
      <dgm:t>
        <a:bodyPr/>
        <a:lstStyle/>
        <a:p>
          <a:endParaRPr lang="en-US"/>
        </a:p>
      </dgm:t>
    </dgm:pt>
    <dgm:pt modelId="{58AA0E5A-F991-4A11-B43F-F7F3F66454D3}" type="sibTrans" cxnId="{808126EA-3423-4236-93C1-A405A4413BB3}">
      <dgm:prSet/>
      <dgm:spPr/>
      <dgm:t>
        <a:bodyPr/>
        <a:lstStyle/>
        <a:p>
          <a:endParaRPr lang="en-US"/>
        </a:p>
      </dgm:t>
    </dgm:pt>
    <dgm:pt modelId="{19BAED72-177C-4E80-93F8-9A2364387538}" type="pres">
      <dgm:prSet presAssocID="{C4FF6074-585E-479F-85C1-2DA334A62F6B}" presName="Name0" presStyleCnt="0">
        <dgm:presLayoutVars>
          <dgm:dir/>
          <dgm:animLvl val="lvl"/>
          <dgm:resizeHandles val="exact"/>
        </dgm:presLayoutVars>
      </dgm:prSet>
      <dgm:spPr/>
    </dgm:pt>
    <dgm:pt modelId="{88F80AE9-15A4-43D0-8700-F89CA7B9EAFF}" type="pres">
      <dgm:prSet presAssocID="{7F58B9E3-A24D-4040-8000-E239A6E4E6BC}" presName="composite" presStyleCnt="0"/>
      <dgm:spPr/>
    </dgm:pt>
    <dgm:pt modelId="{C51EFE1F-0487-4FE9-8F61-B4349CD46941}" type="pres">
      <dgm:prSet presAssocID="{7F58B9E3-A24D-4040-8000-E239A6E4E6BC}" presName="parTx" presStyleLbl="alignNode1" presStyleIdx="0" presStyleCnt="2" custScaleX="102164" custLinFactNeighborX="-42" custLinFactNeighborY="-909">
        <dgm:presLayoutVars>
          <dgm:chMax val="0"/>
          <dgm:chPref val="0"/>
          <dgm:bulletEnabled val="1"/>
        </dgm:presLayoutVars>
      </dgm:prSet>
      <dgm:spPr>
        <a:prstGeom prst="round2SameRect">
          <a:avLst/>
        </a:prstGeom>
      </dgm:spPr>
    </dgm:pt>
    <dgm:pt modelId="{867E978A-8668-416D-9A34-6C4DAC0EEAB4}" type="pres">
      <dgm:prSet presAssocID="{7F58B9E3-A24D-4040-8000-E239A6E4E6BC}" presName="desTx" presStyleLbl="alignAccFollowNode1" presStyleIdx="0" presStyleCnt="2">
        <dgm:presLayoutVars>
          <dgm:bulletEnabled val="1"/>
        </dgm:presLayoutVars>
      </dgm:prSet>
      <dgm:spPr>
        <a:prstGeom prst="rect">
          <a:avLst/>
        </a:prstGeom>
      </dgm:spPr>
    </dgm:pt>
    <dgm:pt modelId="{11902A8A-67E2-46BE-9225-56008665F087}" type="pres">
      <dgm:prSet presAssocID="{5328A8E6-3B8F-47CE-AD89-B52FBE73A0F5}" presName="space" presStyleCnt="0"/>
      <dgm:spPr/>
    </dgm:pt>
    <dgm:pt modelId="{89463F05-2576-4114-9914-D6807A56B8B2}" type="pres">
      <dgm:prSet presAssocID="{499340C7-3E2D-4B1B-AA27-D9A373FF74FF}" presName="composite" presStyleCnt="0"/>
      <dgm:spPr/>
    </dgm:pt>
    <dgm:pt modelId="{D1F278DC-309E-4CBA-9E52-5AC900036251}" type="pres">
      <dgm:prSet presAssocID="{499340C7-3E2D-4B1B-AA27-D9A373FF74FF}" presName="parTx" presStyleLbl="alignNode1" presStyleIdx="1" presStyleCnt="2" custScaleX="131069">
        <dgm:presLayoutVars>
          <dgm:chMax val="0"/>
          <dgm:chPref val="0"/>
          <dgm:bulletEnabled val="1"/>
        </dgm:presLayoutVars>
      </dgm:prSet>
      <dgm:spPr>
        <a:prstGeom prst="round2SameRect">
          <a:avLst/>
        </a:prstGeom>
      </dgm:spPr>
    </dgm:pt>
    <dgm:pt modelId="{F29944C8-E504-4E55-AB3C-9335B49CA227}" type="pres">
      <dgm:prSet presAssocID="{499340C7-3E2D-4B1B-AA27-D9A373FF74FF}" presName="desTx" presStyleLbl="alignAccFollowNode1" presStyleIdx="1" presStyleCnt="2" custScaleX="131694" custScaleY="100965">
        <dgm:presLayoutVars>
          <dgm:bulletEnabled val="1"/>
        </dgm:presLayoutVars>
      </dgm:prSet>
      <dgm:spPr/>
    </dgm:pt>
  </dgm:ptLst>
  <dgm:cxnLst>
    <dgm:cxn modelId="{B45D4004-CE9E-416C-86B4-BFFAC88E5BE5}" type="presOf" srcId="{14FAEE56-D20B-4D96-8A0F-E039AF4F4970}" destId="{F29944C8-E504-4E55-AB3C-9335B49CA227}" srcOrd="0" destOrd="1" presId="urn:microsoft.com/office/officeart/2005/8/layout/hList1"/>
    <dgm:cxn modelId="{2834DC0A-9612-4C24-8FED-48F791DA0DFA}" type="presOf" srcId="{2E52C13A-ADAE-45B4-90E0-51E8F815B9E3}" destId="{867E978A-8668-416D-9A34-6C4DAC0EEAB4}" srcOrd="0" destOrd="1" presId="urn:microsoft.com/office/officeart/2005/8/layout/hList1"/>
    <dgm:cxn modelId="{86893E12-346C-4936-9FC9-A81577294849}" srcId="{C4FF6074-585E-479F-85C1-2DA334A62F6B}" destId="{7F58B9E3-A24D-4040-8000-E239A6E4E6BC}" srcOrd="0" destOrd="0" parTransId="{F58E3FAB-02B4-494C-841F-82E75A63D850}" sibTransId="{5328A8E6-3B8F-47CE-AD89-B52FBE73A0F5}"/>
    <dgm:cxn modelId="{E5C04012-6DE8-4D2C-BB6F-8E42ACECDDD5}" srcId="{499340C7-3E2D-4B1B-AA27-D9A373FF74FF}" destId="{508664F0-F8AC-4106-8F5A-F1BAE548A9B8}" srcOrd="8" destOrd="0" parTransId="{E0033B26-16E1-489C-9224-5D8D039A552F}" sibTransId="{48AD9980-B93C-4EF3-B16D-DFEB28BD361F}"/>
    <dgm:cxn modelId="{22857617-74CC-4AFA-B983-E4F3DDFE2917}" type="presOf" srcId="{D3E7AEEC-9F66-4FDD-81EF-37137CB4C440}" destId="{F29944C8-E504-4E55-AB3C-9335B49CA227}" srcOrd="0" destOrd="4" presId="urn:microsoft.com/office/officeart/2005/8/layout/hList1"/>
    <dgm:cxn modelId="{9E1A0F1A-CB79-4A05-BE1D-1EA82B56B4CC}" type="presOf" srcId="{C4FF6074-585E-479F-85C1-2DA334A62F6B}" destId="{19BAED72-177C-4E80-93F8-9A2364387538}" srcOrd="0" destOrd="0" presId="urn:microsoft.com/office/officeart/2005/8/layout/hList1"/>
    <dgm:cxn modelId="{53E68223-FDF8-405A-9385-B7418B41A1AF}" type="presOf" srcId="{6D9FEB17-461A-4F52-A58E-84FB4FD7412D}" destId="{867E978A-8668-416D-9A34-6C4DAC0EEAB4}" srcOrd="0" destOrd="2" presId="urn:microsoft.com/office/officeart/2005/8/layout/hList1"/>
    <dgm:cxn modelId="{97720625-4FB3-4CFD-9599-E2017CBBF73A}" srcId="{C4FF6074-585E-479F-85C1-2DA334A62F6B}" destId="{499340C7-3E2D-4B1B-AA27-D9A373FF74FF}" srcOrd="1" destOrd="0" parTransId="{B5B781EB-88B5-4B2B-AED1-47E9C0CB5825}" sibTransId="{E0424C2A-35D0-495C-9A1C-41A00C7B5EFB}"/>
    <dgm:cxn modelId="{33E3253A-A8A1-4BD1-A419-D3945620D6D5}" type="presOf" srcId="{002C72F0-C96B-4FCA-85C5-A43B7087B442}" destId="{F29944C8-E504-4E55-AB3C-9335B49CA227}" srcOrd="0" destOrd="0" presId="urn:microsoft.com/office/officeart/2005/8/layout/hList1"/>
    <dgm:cxn modelId="{C002FD60-CC4B-46BE-A555-B91F5D3D0D4D}" type="presOf" srcId="{96764B2B-64F4-42B7-ADA4-1BA9FFF5DD16}" destId="{F29944C8-E504-4E55-AB3C-9335B49CA227}" srcOrd="0" destOrd="6" presId="urn:microsoft.com/office/officeart/2005/8/layout/hList1"/>
    <dgm:cxn modelId="{735D4465-89DB-4B40-A852-DA30D4DEB7BE}" type="presOf" srcId="{7F58B9E3-A24D-4040-8000-E239A6E4E6BC}" destId="{C51EFE1F-0487-4FE9-8F61-B4349CD46941}" srcOrd="0" destOrd="0" presId="urn:microsoft.com/office/officeart/2005/8/layout/hList1"/>
    <dgm:cxn modelId="{F5A23D67-46AA-4333-9BB8-D2D5EB3FBA28}" srcId="{499340C7-3E2D-4B1B-AA27-D9A373FF74FF}" destId="{D3E7AEEC-9F66-4FDD-81EF-37137CB4C440}" srcOrd="4" destOrd="0" parTransId="{B636DBBD-D67A-4663-9154-871D162745D3}" sibTransId="{E84EFCE7-A5B3-4266-9294-426E3F5B2E6D}"/>
    <dgm:cxn modelId="{C00FCE6A-5036-4911-B98F-6C95DE2FFCFF}" srcId="{7F58B9E3-A24D-4040-8000-E239A6E4E6BC}" destId="{6D9FEB17-461A-4F52-A58E-84FB4FD7412D}" srcOrd="2" destOrd="0" parTransId="{1F1CC116-6DD5-473E-8A18-2AFEAEAB2CC9}" sibTransId="{B38170FC-4259-444F-BC38-1E23524FB0BC}"/>
    <dgm:cxn modelId="{07B9F16A-6242-460E-A25B-A7A4E27AF0B7}" srcId="{499340C7-3E2D-4B1B-AA27-D9A373FF74FF}" destId="{002C72F0-C96B-4FCA-85C5-A43B7087B442}" srcOrd="0" destOrd="0" parTransId="{357CFEC5-8DBE-41FE-B7E5-3A0AA9E8E714}" sibTransId="{F1696A2B-A737-4BE1-9192-7EC0C93385E1}"/>
    <dgm:cxn modelId="{FA38C06F-5611-40F3-9F3A-0CF8023396EB}" srcId="{7F58B9E3-A24D-4040-8000-E239A6E4E6BC}" destId="{2E52C13A-ADAE-45B4-90E0-51E8F815B9E3}" srcOrd="1" destOrd="0" parTransId="{D07F3BD2-4628-4B0E-B1D5-E3EC03EE3702}" sibTransId="{B0ABFE85-C23B-4581-A507-52EE99A1C4DA}"/>
    <dgm:cxn modelId="{A19C8C74-E15A-4935-A7C2-F1ACB72B45DA}" srcId="{499340C7-3E2D-4B1B-AA27-D9A373FF74FF}" destId="{A3E2F9B1-71FD-4C94-8DC0-03E6E6CD9D9F}" srcOrd="3" destOrd="0" parTransId="{EC4D9824-097D-4C3B-8241-DB0C5250AA99}" sibTransId="{CDA242B7-0C01-4935-B135-0103525D1754}"/>
    <dgm:cxn modelId="{7D76C075-58AF-401A-8D81-21B64F4E3112}" type="presOf" srcId="{2E4FED73-008D-4A3A-A98B-BFAA7CDDB8F0}" destId="{867E978A-8668-416D-9A34-6C4DAC0EEAB4}" srcOrd="0" destOrd="0" presId="urn:microsoft.com/office/officeart/2005/8/layout/hList1"/>
    <dgm:cxn modelId="{04EF8A59-05FB-4193-8FCF-1A21FA3C8232}" type="presOf" srcId="{6D4D040A-DFAF-496B-9F18-0735DEA27C8A}" destId="{867E978A-8668-416D-9A34-6C4DAC0EEAB4}" srcOrd="0" destOrd="3" presId="urn:microsoft.com/office/officeart/2005/8/layout/hList1"/>
    <dgm:cxn modelId="{10580E88-2BBA-48C1-9C59-E99EF6AC7A27}" srcId="{499340C7-3E2D-4B1B-AA27-D9A373FF74FF}" destId="{0C42E785-91B7-4158-BBFF-48CEDD5620FA}" srcOrd="2" destOrd="0" parTransId="{D0297FF4-DE04-4E37-8AC4-8DBBC7E44425}" sibTransId="{56395726-C499-4A52-9CFF-BCF9C046A9A7}"/>
    <dgm:cxn modelId="{37DEE491-337B-475F-9C86-BFFFF134792F}" type="presOf" srcId="{C19DC286-1B96-44CF-8C33-CF2236E3AD22}" destId="{F29944C8-E504-4E55-AB3C-9335B49CA227}" srcOrd="0" destOrd="7" presId="urn:microsoft.com/office/officeart/2005/8/layout/hList1"/>
    <dgm:cxn modelId="{F74430A0-B710-45C7-B6CE-5A2EAB2A5E06}" srcId="{7F58B9E3-A24D-4040-8000-E239A6E4E6BC}" destId="{2E4FED73-008D-4A3A-A98B-BFAA7CDDB8F0}" srcOrd="0" destOrd="0" parTransId="{AB3EA72B-6A4C-41DF-BFB3-25B010D547D8}" sibTransId="{5EFD8E82-B895-4F26-AA50-A9AA6B9232D1}"/>
    <dgm:cxn modelId="{915F34B6-1CE8-4D3F-B17C-57D291B16F9A}" type="presOf" srcId="{499340C7-3E2D-4B1B-AA27-D9A373FF74FF}" destId="{D1F278DC-309E-4CBA-9E52-5AC900036251}" srcOrd="0" destOrd="0" presId="urn:microsoft.com/office/officeart/2005/8/layout/hList1"/>
    <dgm:cxn modelId="{3368A6B9-C204-4822-8FA8-0D10765759E2}" srcId="{499340C7-3E2D-4B1B-AA27-D9A373FF74FF}" destId="{8511F92E-A7A6-4A26-83F1-9FF449E16D91}" srcOrd="5" destOrd="0" parTransId="{4B160F18-4AD5-4274-9DC4-A3F477AB42C8}" sibTransId="{AC637E7B-4026-4A4D-91F4-A1A771E10C68}"/>
    <dgm:cxn modelId="{F10A3FBD-211D-4DC4-9B0A-C98D86F2DE79}" type="presOf" srcId="{8511F92E-A7A6-4A26-83F1-9FF449E16D91}" destId="{F29944C8-E504-4E55-AB3C-9335B49CA227}" srcOrd="0" destOrd="5" presId="urn:microsoft.com/office/officeart/2005/8/layout/hList1"/>
    <dgm:cxn modelId="{CC746FC0-F7E3-4992-A3D9-B64B47FBFBF5}" type="presOf" srcId="{B05F9C9E-72CA-48A7-A5D8-1F799BC57EA8}" destId="{867E978A-8668-416D-9A34-6C4DAC0EEAB4}" srcOrd="0" destOrd="4" presId="urn:microsoft.com/office/officeart/2005/8/layout/hList1"/>
    <dgm:cxn modelId="{2E2102D1-C1D4-49CA-AD2C-7BBD307B6E47}" srcId="{499340C7-3E2D-4B1B-AA27-D9A373FF74FF}" destId="{C19DC286-1B96-44CF-8C33-CF2236E3AD22}" srcOrd="7" destOrd="0" parTransId="{6222C611-570A-4C59-82BA-B145211A0170}" sibTransId="{DB36D460-A340-4912-B102-12F8E0D7FB9A}"/>
    <dgm:cxn modelId="{ABFB3BDC-2A1F-4D93-80F7-F29E790FF0C2}" type="presOf" srcId="{A3E2F9B1-71FD-4C94-8DC0-03E6E6CD9D9F}" destId="{F29944C8-E504-4E55-AB3C-9335B49CA227}" srcOrd="0" destOrd="3" presId="urn:microsoft.com/office/officeart/2005/8/layout/hList1"/>
    <dgm:cxn modelId="{E90D72DC-1E3E-4C41-BF63-D05EE17A3AE6}" type="presOf" srcId="{508664F0-F8AC-4106-8F5A-F1BAE548A9B8}" destId="{F29944C8-E504-4E55-AB3C-9335B49CA227}" srcOrd="0" destOrd="8" presId="urn:microsoft.com/office/officeart/2005/8/layout/hList1"/>
    <dgm:cxn modelId="{7931CEE5-5B9E-444B-B0BC-BB368E098E61}" srcId="{499340C7-3E2D-4B1B-AA27-D9A373FF74FF}" destId="{14FAEE56-D20B-4D96-8A0F-E039AF4F4970}" srcOrd="1" destOrd="0" parTransId="{F46D4BC3-9331-476A-972B-79EC166D3769}" sibTransId="{E10A49DD-ABDA-46D6-9FF6-167BBE0E0842}"/>
    <dgm:cxn modelId="{808126EA-3423-4236-93C1-A405A4413BB3}" srcId="{7F58B9E3-A24D-4040-8000-E239A6E4E6BC}" destId="{B05F9C9E-72CA-48A7-A5D8-1F799BC57EA8}" srcOrd="4" destOrd="0" parTransId="{BD33A779-6032-4F2C-B656-FB4205631E3B}" sibTransId="{58AA0E5A-F991-4A11-B43F-F7F3F66454D3}"/>
    <dgm:cxn modelId="{732362F5-7DC2-4DA6-B815-0D4704A3E082}" srcId="{7F58B9E3-A24D-4040-8000-E239A6E4E6BC}" destId="{6D4D040A-DFAF-496B-9F18-0735DEA27C8A}" srcOrd="3" destOrd="0" parTransId="{E01DA7B0-B8B3-45BB-9F44-1FA345394BFB}" sibTransId="{3620A4DE-1411-46A4-88E8-66E3F0C97252}"/>
    <dgm:cxn modelId="{51EAE7F8-35BD-4C82-AABC-238471974B87}" type="presOf" srcId="{0C42E785-91B7-4158-BBFF-48CEDD5620FA}" destId="{F29944C8-E504-4E55-AB3C-9335B49CA227}" srcOrd="0" destOrd="2" presId="urn:microsoft.com/office/officeart/2005/8/layout/hList1"/>
    <dgm:cxn modelId="{D2192FF9-EE5C-4E2A-A5A6-589E850DE894}" srcId="{499340C7-3E2D-4B1B-AA27-D9A373FF74FF}" destId="{96764B2B-64F4-42B7-ADA4-1BA9FFF5DD16}" srcOrd="6" destOrd="0" parTransId="{E0866CF6-8E8E-45F7-B86D-49EA69FDF328}" sibTransId="{E926308E-024F-4C25-9143-C5B5C7FA0F89}"/>
    <dgm:cxn modelId="{55A8DEF4-18A3-46DC-B49C-DBA71C5B4174}" type="presParOf" srcId="{19BAED72-177C-4E80-93F8-9A2364387538}" destId="{88F80AE9-15A4-43D0-8700-F89CA7B9EAFF}" srcOrd="0" destOrd="0" presId="urn:microsoft.com/office/officeart/2005/8/layout/hList1"/>
    <dgm:cxn modelId="{E7A21702-9528-4815-B3BC-08A4A1AEEE66}" type="presParOf" srcId="{88F80AE9-15A4-43D0-8700-F89CA7B9EAFF}" destId="{C51EFE1F-0487-4FE9-8F61-B4349CD46941}" srcOrd="0" destOrd="0" presId="urn:microsoft.com/office/officeart/2005/8/layout/hList1"/>
    <dgm:cxn modelId="{188C8524-2A6A-4C31-AF0E-E136227C6DBD}" type="presParOf" srcId="{88F80AE9-15A4-43D0-8700-F89CA7B9EAFF}" destId="{867E978A-8668-416D-9A34-6C4DAC0EEAB4}" srcOrd="1" destOrd="0" presId="urn:microsoft.com/office/officeart/2005/8/layout/hList1"/>
    <dgm:cxn modelId="{F019922F-9B3C-479A-B17C-A4F2FFD5A8F9}" type="presParOf" srcId="{19BAED72-177C-4E80-93F8-9A2364387538}" destId="{11902A8A-67E2-46BE-9225-56008665F087}" srcOrd="1" destOrd="0" presId="urn:microsoft.com/office/officeart/2005/8/layout/hList1"/>
    <dgm:cxn modelId="{7F8A313A-EBB1-4548-B7E0-FC83E601F0B1}" type="presParOf" srcId="{19BAED72-177C-4E80-93F8-9A2364387538}" destId="{89463F05-2576-4114-9914-D6807A56B8B2}" srcOrd="2" destOrd="0" presId="urn:microsoft.com/office/officeart/2005/8/layout/hList1"/>
    <dgm:cxn modelId="{2589E3EA-01ED-4F18-A7D9-5B97FB7222CB}" type="presParOf" srcId="{89463F05-2576-4114-9914-D6807A56B8B2}" destId="{D1F278DC-309E-4CBA-9E52-5AC900036251}" srcOrd="0" destOrd="0" presId="urn:microsoft.com/office/officeart/2005/8/layout/hList1"/>
    <dgm:cxn modelId="{25AE6AF4-E21F-4932-8044-144D2E55BC6C}" type="presParOf" srcId="{89463F05-2576-4114-9914-D6807A56B8B2}" destId="{F29944C8-E504-4E55-AB3C-9335B49CA22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790282-23F3-4C2A-ABB6-FB02B7B580F9}" type="doc">
      <dgm:prSet loTypeId="urn:microsoft.com/office/officeart/2005/8/layout/bProcess3" loCatId="process" qsTypeId="urn:microsoft.com/office/officeart/2005/8/quickstyle/simple2" qsCatId="simple" csTypeId="urn:microsoft.com/office/officeart/2005/8/colors/colorful3" csCatId="colorful" phldr="1"/>
      <dgm:spPr/>
      <dgm:t>
        <a:bodyPr/>
        <a:lstStyle/>
        <a:p>
          <a:endParaRPr lang="en-US"/>
        </a:p>
      </dgm:t>
    </dgm:pt>
    <dgm:pt modelId="{519B8D61-BBAD-4D8F-B1C0-518D2D6CF09B}">
      <dgm:prSet phldrT="[Text]" custT="1"/>
      <dgm:spPr/>
      <dgm:t>
        <a:bodyPr/>
        <a:lstStyle/>
        <a:p>
          <a:pPr algn="ctr"/>
          <a:r>
            <a:rPr lang="en-US" sz="2400" dirty="0">
              <a:latin typeface="Arial" panose="020B0604020202020204" pitchFamily="34" charset="0"/>
              <a:cs typeface="Arial" panose="020B0604020202020204" pitchFamily="34" charset="0"/>
            </a:rPr>
            <a:t>Collected information of various places</a:t>
          </a:r>
        </a:p>
      </dgm:t>
    </dgm:pt>
    <dgm:pt modelId="{E9CC03C1-9FD4-4F29-B05E-ACD6EE8D6164}" type="parTrans" cxnId="{D88D9F75-98A9-4055-B30B-0EB9AB629CA5}">
      <dgm:prSet/>
      <dgm:spPr/>
      <dgm:t>
        <a:bodyPr/>
        <a:lstStyle/>
        <a:p>
          <a:endParaRPr lang="en-US"/>
        </a:p>
      </dgm:t>
    </dgm:pt>
    <dgm:pt modelId="{DB39D558-D200-47C3-84AE-E84B2AB8F81C}" type="sibTrans" cxnId="{D88D9F75-98A9-4055-B30B-0EB9AB629CA5}">
      <dgm:prSet/>
      <dgm:spPr/>
      <dgm:t>
        <a:bodyPr/>
        <a:lstStyle/>
        <a:p>
          <a:endParaRPr lang="en-US"/>
        </a:p>
      </dgm:t>
    </dgm:pt>
    <dgm:pt modelId="{052D7BBB-649A-4C24-B8B4-4C4AB30210DF}">
      <dgm:prSet phldrT="[Text]" custT="1"/>
      <dgm:spPr/>
      <dgm:t>
        <a:bodyPr/>
        <a:lstStyle/>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Created a              website using                     HTML, CSS</a:t>
          </a:r>
          <a:r>
            <a:rPr lang="en-US" sz="3100" dirty="0">
              <a:latin typeface="Arial" panose="020B0604020202020204" pitchFamily="34" charset="0"/>
              <a:cs typeface="Arial" panose="020B0604020202020204" pitchFamily="34" charset="0"/>
            </a:rPr>
            <a:t>	</a:t>
          </a:r>
        </a:p>
      </dgm:t>
    </dgm:pt>
    <dgm:pt modelId="{F3AE3D56-E67E-4413-B9B9-7577789B1526}" type="parTrans" cxnId="{166E174E-5A03-4018-A6ED-D5DA70A97CA5}">
      <dgm:prSet/>
      <dgm:spPr/>
      <dgm:t>
        <a:bodyPr/>
        <a:lstStyle/>
        <a:p>
          <a:endParaRPr lang="en-US"/>
        </a:p>
      </dgm:t>
    </dgm:pt>
    <dgm:pt modelId="{EF9B7CA6-F429-4828-AA1A-C41A862C1C9D}" type="sibTrans" cxnId="{166E174E-5A03-4018-A6ED-D5DA70A97CA5}">
      <dgm:prSet/>
      <dgm:spPr/>
      <dgm:t>
        <a:bodyPr/>
        <a:lstStyle/>
        <a:p>
          <a:endParaRPr lang="en-US"/>
        </a:p>
      </dgm:t>
    </dgm:pt>
    <dgm:pt modelId="{9407204E-4981-42BA-A8EA-A5FC522C03AE}">
      <dgm:prSet phldrT="[Text]" custT="1"/>
      <dgm:spPr/>
      <dgm:t>
        <a:bodyPr/>
        <a:lstStyle/>
        <a:p>
          <a:r>
            <a:rPr lang="en-US" sz="2400" dirty="0">
              <a:latin typeface="Arial" panose="020B0604020202020204" pitchFamily="34" charset="0"/>
              <a:cs typeface="Arial" panose="020B0604020202020204" pitchFamily="34" charset="0"/>
            </a:rPr>
            <a:t>Added google maps for directions</a:t>
          </a:r>
        </a:p>
      </dgm:t>
    </dgm:pt>
    <dgm:pt modelId="{0CA7399D-57C3-4542-9401-3FB4F07897CC}" type="parTrans" cxnId="{608BCD3A-FAEF-4A51-B130-61C699CB21F1}">
      <dgm:prSet/>
      <dgm:spPr/>
      <dgm:t>
        <a:bodyPr/>
        <a:lstStyle/>
        <a:p>
          <a:endParaRPr lang="en-US"/>
        </a:p>
      </dgm:t>
    </dgm:pt>
    <dgm:pt modelId="{53EEFD46-0C16-4F81-A274-BC031D82EAEB}" type="sibTrans" cxnId="{608BCD3A-FAEF-4A51-B130-61C699CB21F1}">
      <dgm:prSet/>
      <dgm:spPr/>
      <dgm:t>
        <a:bodyPr/>
        <a:lstStyle/>
        <a:p>
          <a:endParaRPr lang="en-US"/>
        </a:p>
      </dgm:t>
    </dgm:pt>
    <dgm:pt modelId="{3001C0E3-AD3C-40FB-8FEF-266B1230DF33}">
      <dgm:prSet phldrT="[Text]" custT="1"/>
      <dgm:spPr/>
      <dgm:t>
        <a:bodyPr/>
        <a:lstStyle/>
        <a:p>
          <a:r>
            <a:rPr lang="en-US" sz="2400" dirty="0">
              <a:latin typeface="Arial" panose="020B0604020202020204" pitchFamily="34" charset="0"/>
              <a:cs typeface="Arial" panose="020B0604020202020204" pitchFamily="34" charset="0"/>
            </a:rPr>
            <a:t>Integrated with MakeMyTrip</a:t>
          </a:r>
        </a:p>
      </dgm:t>
    </dgm:pt>
    <dgm:pt modelId="{D3E8A463-25CE-4DB4-9987-251F440AF65B}" type="parTrans" cxnId="{B49C278C-8541-4161-B9DD-7D831400DE18}">
      <dgm:prSet/>
      <dgm:spPr/>
      <dgm:t>
        <a:bodyPr/>
        <a:lstStyle/>
        <a:p>
          <a:endParaRPr lang="en-US"/>
        </a:p>
      </dgm:t>
    </dgm:pt>
    <dgm:pt modelId="{9D0DC25C-3D84-4EB2-8E13-7F591CF77714}" type="sibTrans" cxnId="{B49C278C-8541-4161-B9DD-7D831400DE18}">
      <dgm:prSet/>
      <dgm:spPr/>
      <dgm:t>
        <a:bodyPr/>
        <a:lstStyle/>
        <a:p>
          <a:endParaRPr lang="en-US"/>
        </a:p>
      </dgm:t>
    </dgm:pt>
    <dgm:pt modelId="{6DFB4C2B-5106-476F-A5ED-4F28B47CA4BD}">
      <dgm:prSet phldrT="[Text]" custT="1"/>
      <dgm:spPr/>
      <dgm:t>
        <a:bodyPr/>
        <a:lstStyle/>
        <a:p>
          <a:r>
            <a:rPr lang="en-US" sz="2400" dirty="0">
              <a:latin typeface="Arial" panose="020B0604020202020204" pitchFamily="34" charset="0"/>
              <a:cs typeface="Arial" panose="020B0604020202020204" pitchFamily="34" charset="0"/>
            </a:rPr>
            <a:t>Included various tourist places </a:t>
          </a:r>
        </a:p>
      </dgm:t>
    </dgm:pt>
    <dgm:pt modelId="{8E98B20C-303F-4919-B23C-5577FD14D953}" type="sibTrans" cxnId="{7CDEDF9C-2F37-461E-862B-3F03FD2330A2}">
      <dgm:prSet/>
      <dgm:spPr/>
      <dgm:t>
        <a:bodyPr/>
        <a:lstStyle/>
        <a:p>
          <a:endParaRPr lang="en-US"/>
        </a:p>
      </dgm:t>
    </dgm:pt>
    <dgm:pt modelId="{D1B5A0BA-81BB-441D-A03F-CC4D9F38A008}" type="parTrans" cxnId="{7CDEDF9C-2F37-461E-862B-3F03FD2330A2}">
      <dgm:prSet/>
      <dgm:spPr/>
      <dgm:t>
        <a:bodyPr/>
        <a:lstStyle/>
        <a:p>
          <a:endParaRPr lang="en-US"/>
        </a:p>
      </dgm:t>
    </dgm:pt>
    <dgm:pt modelId="{055F4901-CA12-4205-B1A0-478BA875B5F1}" type="pres">
      <dgm:prSet presAssocID="{86790282-23F3-4C2A-ABB6-FB02B7B580F9}" presName="Name0" presStyleCnt="0">
        <dgm:presLayoutVars>
          <dgm:dir/>
          <dgm:resizeHandles val="exact"/>
        </dgm:presLayoutVars>
      </dgm:prSet>
      <dgm:spPr/>
    </dgm:pt>
    <dgm:pt modelId="{EE7AFF74-7A2A-4298-8978-B6EDED55F7DD}" type="pres">
      <dgm:prSet presAssocID="{519B8D61-BBAD-4D8F-B1C0-518D2D6CF09B}" presName="node" presStyleLbl="node1" presStyleIdx="0" presStyleCnt="5">
        <dgm:presLayoutVars>
          <dgm:bulletEnabled val="1"/>
        </dgm:presLayoutVars>
      </dgm:prSet>
      <dgm:spPr/>
    </dgm:pt>
    <dgm:pt modelId="{35947654-7579-4F10-9669-591459466220}" type="pres">
      <dgm:prSet presAssocID="{DB39D558-D200-47C3-84AE-E84B2AB8F81C}" presName="sibTrans" presStyleLbl="sibTrans1D1" presStyleIdx="0" presStyleCnt="4"/>
      <dgm:spPr/>
    </dgm:pt>
    <dgm:pt modelId="{FC022498-DE35-4277-AE15-0156F9D09D95}" type="pres">
      <dgm:prSet presAssocID="{DB39D558-D200-47C3-84AE-E84B2AB8F81C}" presName="connectorText" presStyleLbl="sibTrans1D1" presStyleIdx="0" presStyleCnt="4"/>
      <dgm:spPr/>
    </dgm:pt>
    <dgm:pt modelId="{8B909315-7C12-47B5-B3B5-7A6C6F4C2DF1}" type="pres">
      <dgm:prSet presAssocID="{052D7BBB-649A-4C24-B8B4-4C4AB30210DF}" presName="node" presStyleLbl="node1" presStyleIdx="1" presStyleCnt="5" custLinFactNeighborY="-245">
        <dgm:presLayoutVars>
          <dgm:bulletEnabled val="1"/>
        </dgm:presLayoutVars>
      </dgm:prSet>
      <dgm:spPr/>
    </dgm:pt>
    <dgm:pt modelId="{F279E467-1ACE-4573-892C-D95E139332B1}" type="pres">
      <dgm:prSet presAssocID="{EF9B7CA6-F429-4828-AA1A-C41A862C1C9D}" presName="sibTrans" presStyleLbl="sibTrans1D1" presStyleIdx="1" presStyleCnt="4"/>
      <dgm:spPr/>
    </dgm:pt>
    <dgm:pt modelId="{84E7ABD0-8EA2-4C10-8C50-294F1FB78E09}" type="pres">
      <dgm:prSet presAssocID="{EF9B7CA6-F429-4828-AA1A-C41A862C1C9D}" presName="connectorText" presStyleLbl="sibTrans1D1" presStyleIdx="1" presStyleCnt="4"/>
      <dgm:spPr/>
    </dgm:pt>
    <dgm:pt modelId="{19B46FD5-BC2B-4990-AA8B-1D1E3673CDE4}" type="pres">
      <dgm:prSet presAssocID="{6DFB4C2B-5106-476F-A5ED-4F28B47CA4BD}" presName="node" presStyleLbl="node1" presStyleIdx="2" presStyleCnt="5">
        <dgm:presLayoutVars>
          <dgm:bulletEnabled val="1"/>
        </dgm:presLayoutVars>
      </dgm:prSet>
      <dgm:spPr/>
    </dgm:pt>
    <dgm:pt modelId="{99F82ACE-AE1B-4A97-99BD-9A67A6E7C84A}" type="pres">
      <dgm:prSet presAssocID="{8E98B20C-303F-4919-B23C-5577FD14D953}" presName="sibTrans" presStyleLbl="sibTrans1D1" presStyleIdx="2" presStyleCnt="4"/>
      <dgm:spPr/>
    </dgm:pt>
    <dgm:pt modelId="{3A4926C8-1705-4C0E-B651-C946D76F6090}" type="pres">
      <dgm:prSet presAssocID="{8E98B20C-303F-4919-B23C-5577FD14D953}" presName="connectorText" presStyleLbl="sibTrans1D1" presStyleIdx="2" presStyleCnt="4"/>
      <dgm:spPr/>
    </dgm:pt>
    <dgm:pt modelId="{12E6598F-4ECA-436C-B7B9-DF5364120AEA}" type="pres">
      <dgm:prSet presAssocID="{9407204E-4981-42BA-A8EA-A5FC522C03AE}" presName="node" presStyleLbl="node1" presStyleIdx="3" presStyleCnt="5">
        <dgm:presLayoutVars>
          <dgm:bulletEnabled val="1"/>
        </dgm:presLayoutVars>
      </dgm:prSet>
      <dgm:spPr/>
    </dgm:pt>
    <dgm:pt modelId="{D7C7EA4E-26A2-443E-AA66-B8E4D7279726}" type="pres">
      <dgm:prSet presAssocID="{53EEFD46-0C16-4F81-A274-BC031D82EAEB}" presName="sibTrans" presStyleLbl="sibTrans1D1" presStyleIdx="3" presStyleCnt="4"/>
      <dgm:spPr/>
    </dgm:pt>
    <dgm:pt modelId="{C485CB58-B2B2-41BA-892B-A9C67F00673D}" type="pres">
      <dgm:prSet presAssocID="{53EEFD46-0C16-4F81-A274-BC031D82EAEB}" presName="connectorText" presStyleLbl="sibTrans1D1" presStyleIdx="3" presStyleCnt="4"/>
      <dgm:spPr/>
    </dgm:pt>
    <dgm:pt modelId="{916A2B31-B360-4A3E-A86D-035F325FA8DA}" type="pres">
      <dgm:prSet presAssocID="{3001C0E3-AD3C-40FB-8FEF-266B1230DF33}" presName="node" presStyleLbl="node1" presStyleIdx="4" presStyleCnt="5">
        <dgm:presLayoutVars>
          <dgm:bulletEnabled val="1"/>
        </dgm:presLayoutVars>
      </dgm:prSet>
      <dgm:spPr/>
    </dgm:pt>
  </dgm:ptLst>
  <dgm:cxnLst>
    <dgm:cxn modelId="{AC746E23-39A0-418A-805B-2AEF6F7EDB62}" type="presOf" srcId="{EF9B7CA6-F429-4828-AA1A-C41A862C1C9D}" destId="{F279E467-1ACE-4573-892C-D95E139332B1}" srcOrd="0" destOrd="0" presId="urn:microsoft.com/office/officeart/2005/8/layout/bProcess3"/>
    <dgm:cxn modelId="{A574DB2B-E742-4765-A0AC-4499DB6AEFB4}" type="presOf" srcId="{DB39D558-D200-47C3-84AE-E84B2AB8F81C}" destId="{35947654-7579-4F10-9669-591459466220}" srcOrd="0" destOrd="0" presId="urn:microsoft.com/office/officeart/2005/8/layout/bProcess3"/>
    <dgm:cxn modelId="{D5F5F12F-86E8-45A6-ACF2-42991D7E7001}" type="presOf" srcId="{8E98B20C-303F-4919-B23C-5577FD14D953}" destId="{3A4926C8-1705-4C0E-B651-C946D76F6090}" srcOrd="1" destOrd="0" presId="urn:microsoft.com/office/officeart/2005/8/layout/bProcess3"/>
    <dgm:cxn modelId="{608BCD3A-FAEF-4A51-B130-61C699CB21F1}" srcId="{86790282-23F3-4C2A-ABB6-FB02B7B580F9}" destId="{9407204E-4981-42BA-A8EA-A5FC522C03AE}" srcOrd="3" destOrd="0" parTransId="{0CA7399D-57C3-4542-9401-3FB4F07897CC}" sibTransId="{53EEFD46-0C16-4F81-A274-BC031D82EAEB}"/>
    <dgm:cxn modelId="{F5FE7561-92EC-4D93-8D0E-93E4F8EAD28E}" type="presOf" srcId="{86790282-23F3-4C2A-ABB6-FB02B7B580F9}" destId="{055F4901-CA12-4205-B1A0-478BA875B5F1}" srcOrd="0" destOrd="0" presId="urn:microsoft.com/office/officeart/2005/8/layout/bProcess3"/>
    <dgm:cxn modelId="{60BBE041-7E15-4486-82B3-BFB8C957BE06}" type="presOf" srcId="{8E98B20C-303F-4919-B23C-5577FD14D953}" destId="{99F82ACE-AE1B-4A97-99BD-9A67A6E7C84A}" srcOrd="0" destOrd="0" presId="urn:microsoft.com/office/officeart/2005/8/layout/bProcess3"/>
    <dgm:cxn modelId="{D81F2C46-8394-4EBF-B3BD-E35E0CB39724}" type="presOf" srcId="{052D7BBB-649A-4C24-B8B4-4C4AB30210DF}" destId="{8B909315-7C12-47B5-B3B5-7A6C6F4C2DF1}" srcOrd="0" destOrd="0" presId="urn:microsoft.com/office/officeart/2005/8/layout/bProcess3"/>
    <dgm:cxn modelId="{166E174E-5A03-4018-A6ED-D5DA70A97CA5}" srcId="{86790282-23F3-4C2A-ABB6-FB02B7B580F9}" destId="{052D7BBB-649A-4C24-B8B4-4C4AB30210DF}" srcOrd="1" destOrd="0" parTransId="{F3AE3D56-E67E-4413-B9B9-7577789B1526}" sibTransId="{EF9B7CA6-F429-4828-AA1A-C41A862C1C9D}"/>
    <dgm:cxn modelId="{B40CDE53-7A84-4CE7-963F-E2532140DB6C}" type="presOf" srcId="{9407204E-4981-42BA-A8EA-A5FC522C03AE}" destId="{12E6598F-4ECA-436C-B7B9-DF5364120AEA}" srcOrd="0" destOrd="0" presId="urn:microsoft.com/office/officeart/2005/8/layout/bProcess3"/>
    <dgm:cxn modelId="{D88D9F75-98A9-4055-B30B-0EB9AB629CA5}" srcId="{86790282-23F3-4C2A-ABB6-FB02B7B580F9}" destId="{519B8D61-BBAD-4D8F-B1C0-518D2D6CF09B}" srcOrd="0" destOrd="0" parTransId="{E9CC03C1-9FD4-4F29-B05E-ACD6EE8D6164}" sibTransId="{DB39D558-D200-47C3-84AE-E84B2AB8F81C}"/>
    <dgm:cxn modelId="{B49C278C-8541-4161-B9DD-7D831400DE18}" srcId="{86790282-23F3-4C2A-ABB6-FB02B7B580F9}" destId="{3001C0E3-AD3C-40FB-8FEF-266B1230DF33}" srcOrd="4" destOrd="0" parTransId="{D3E8A463-25CE-4DB4-9987-251F440AF65B}" sibTransId="{9D0DC25C-3D84-4EB2-8E13-7F591CF77714}"/>
    <dgm:cxn modelId="{DF9BC191-1846-4369-BD71-2764CC537AD2}" type="presOf" srcId="{3001C0E3-AD3C-40FB-8FEF-266B1230DF33}" destId="{916A2B31-B360-4A3E-A86D-035F325FA8DA}" srcOrd="0" destOrd="0" presId="urn:microsoft.com/office/officeart/2005/8/layout/bProcess3"/>
    <dgm:cxn modelId="{36610295-2922-4102-B882-5A254D8D36D5}" type="presOf" srcId="{53EEFD46-0C16-4F81-A274-BC031D82EAEB}" destId="{C485CB58-B2B2-41BA-892B-A9C67F00673D}" srcOrd="1" destOrd="0" presId="urn:microsoft.com/office/officeart/2005/8/layout/bProcess3"/>
    <dgm:cxn modelId="{F590199C-B9CC-480A-B231-854E3B75067C}" type="presOf" srcId="{519B8D61-BBAD-4D8F-B1C0-518D2D6CF09B}" destId="{EE7AFF74-7A2A-4298-8978-B6EDED55F7DD}" srcOrd="0" destOrd="0" presId="urn:microsoft.com/office/officeart/2005/8/layout/bProcess3"/>
    <dgm:cxn modelId="{7CDEDF9C-2F37-461E-862B-3F03FD2330A2}" srcId="{86790282-23F3-4C2A-ABB6-FB02B7B580F9}" destId="{6DFB4C2B-5106-476F-A5ED-4F28B47CA4BD}" srcOrd="2" destOrd="0" parTransId="{D1B5A0BA-81BB-441D-A03F-CC4D9F38A008}" sibTransId="{8E98B20C-303F-4919-B23C-5577FD14D953}"/>
    <dgm:cxn modelId="{CC2623C8-31F1-4D0B-B4F3-7ACBD51792BE}" type="presOf" srcId="{DB39D558-D200-47C3-84AE-E84B2AB8F81C}" destId="{FC022498-DE35-4277-AE15-0156F9D09D95}" srcOrd="1" destOrd="0" presId="urn:microsoft.com/office/officeart/2005/8/layout/bProcess3"/>
    <dgm:cxn modelId="{08895FD0-30D8-4852-801F-8097F91A3FE7}" type="presOf" srcId="{6DFB4C2B-5106-476F-A5ED-4F28B47CA4BD}" destId="{19B46FD5-BC2B-4990-AA8B-1D1E3673CDE4}" srcOrd="0" destOrd="0" presId="urn:microsoft.com/office/officeart/2005/8/layout/bProcess3"/>
    <dgm:cxn modelId="{D444F1D6-7894-4B30-9467-237E9ACA3E52}" type="presOf" srcId="{53EEFD46-0C16-4F81-A274-BC031D82EAEB}" destId="{D7C7EA4E-26A2-443E-AA66-B8E4D7279726}" srcOrd="0" destOrd="0" presId="urn:microsoft.com/office/officeart/2005/8/layout/bProcess3"/>
    <dgm:cxn modelId="{2EB307E3-F0C3-416B-BE37-439DA3B144F4}" type="presOf" srcId="{EF9B7CA6-F429-4828-AA1A-C41A862C1C9D}" destId="{84E7ABD0-8EA2-4C10-8C50-294F1FB78E09}" srcOrd="1" destOrd="0" presId="urn:microsoft.com/office/officeart/2005/8/layout/bProcess3"/>
    <dgm:cxn modelId="{E6B4D637-DD39-49B0-A8E4-0CEFE7F3904B}" type="presParOf" srcId="{055F4901-CA12-4205-B1A0-478BA875B5F1}" destId="{EE7AFF74-7A2A-4298-8978-B6EDED55F7DD}" srcOrd="0" destOrd="0" presId="urn:microsoft.com/office/officeart/2005/8/layout/bProcess3"/>
    <dgm:cxn modelId="{3F8C1410-0C44-45A1-96A9-84D08B58A021}" type="presParOf" srcId="{055F4901-CA12-4205-B1A0-478BA875B5F1}" destId="{35947654-7579-4F10-9669-591459466220}" srcOrd="1" destOrd="0" presId="urn:microsoft.com/office/officeart/2005/8/layout/bProcess3"/>
    <dgm:cxn modelId="{DDCAD649-BB1C-4006-B558-50A941E745EF}" type="presParOf" srcId="{35947654-7579-4F10-9669-591459466220}" destId="{FC022498-DE35-4277-AE15-0156F9D09D95}" srcOrd="0" destOrd="0" presId="urn:microsoft.com/office/officeart/2005/8/layout/bProcess3"/>
    <dgm:cxn modelId="{BEB09131-1B32-47A6-9797-71BB2E4E22CB}" type="presParOf" srcId="{055F4901-CA12-4205-B1A0-478BA875B5F1}" destId="{8B909315-7C12-47B5-B3B5-7A6C6F4C2DF1}" srcOrd="2" destOrd="0" presId="urn:microsoft.com/office/officeart/2005/8/layout/bProcess3"/>
    <dgm:cxn modelId="{3D604A08-0DC0-4A1F-AD89-882F5D57CFC1}" type="presParOf" srcId="{055F4901-CA12-4205-B1A0-478BA875B5F1}" destId="{F279E467-1ACE-4573-892C-D95E139332B1}" srcOrd="3" destOrd="0" presId="urn:microsoft.com/office/officeart/2005/8/layout/bProcess3"/>
    <dgm:cxn modelId="{A16AAE86-1A15-4780-8798-F9C9B5146C6C}" type="presParOf" srcId="{F279E467-1ACE-4573-892C-D95E139332B1}" destId="{84E7ABD0-8EA2-4C10-8C50-294F1FB78E09}" srcOrd="0" destOrd="0" presId="urn:microsoft.com/office/officeart/2005/8/layout/bProcess3"/>
    <dgm:cxn modelId="{64DCAB90-A2A3-4FD6-8CFE-444E96DFF223}" type="presParOf" srcId="{055F4901-CA12-4205-B1A0-478BA875B5F1}" destId="{19B46FD5-BC2B-4990-AA8B-1D1E3673CDE4}" srcOrd="4" destOrd="0" presId="urn:microsoft.com/office/officeart/2005/8/layout/bProcess3"/>
    <dgm:cxn modelId="{6AF9022D-F107-4828-83E7-A7D4D292A19D}" type="presParOf" srcId="{055F4901-CA12-4205-B1A0-478BA875B5F1}" destId="{99F82ACE-AE1B-4A97-99BD-9A67A6E7C84A}" srcOrd="5" destOrd="0" presId="urn:microsoft.com/office/officeart/2005/8/layout/bProcess3"/>
    <dgm:cxn modelId="{3AF5FE95-9A1C-44D9-AA5A-E445B4C31334}" type="presParOf" srcId="{99F82ACE-AE1B-4A97-99BD-9A67A6E7C84A}" destId="{3A4926C8-1705-4C0E-B651-C946D76F6090}" srcOrd="0" destOrd="0" presId="urn:microsoft.com/office/officeart/2005/8/layout/bProcess3"/>
    <dgm:cxn modelId="{68ED3F29-6587-4B31-8705-CEF08060BF0C}" type="presParOf" srcId="{055F4901-CA12-4205-B1A0-478BA875B5F1}" destId="{12E6598F-4ECA-436C-B7B9-DF5364120AEA}" srcOrd="6" destOrd="0" presId="urn:microsoft.com/office/officeart/2005/8/layout/bProcess3"/>
    <dgm:cxn modelId="{FFE96052-0653-4EF3-85FD-7AEA4232551E}" type="presParOf" srcId="{055F4901-CA12-4205-B1A0-478BA875B5F1}" destId="{D7C7EA4E-26A2-443E-AA66-B8E4D7279726}" srcOrd="7" destOrd="0" presId="urn:microsoft.com/office/officeart/2005/8/layout/bProcess3"/>
    <dgm:cxn modelId="{E74CB121-BAAF-427E-A14F-12B395CF390E}" type="presParOf" srcId="{D7C7EA4E-26A2-443E-AA66-B8E4D7279726}" destId="{C485CB58-B2B2-41BA-892B-A9C67F00673D}" srcOrd="0" destOrd="0" presId="urn:microsoft.com/office/officeart/2005/8/layout/bProcess3"/>
    <dgm:cxn modelId="{411456BA-90DB-4082-B877-69EA04FC7C74}" type="presParOf" srcId="{055F4901-CA12-4205-B1A0-478BA875B5F1}" destId="{916A2B31-B360-4A3E-A86D-035F325FA8D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674E7A-D0B6-4A7C-B47B-888EF5C24FDD}" type="doc">
      <dgm:prSet loTypeId="urn:microsoft.com/office/officeart/2005/8/layout/vList3" loCatId="list" qsTypeId="urn:microsoft.com/office/officeart/2005/8/quickstyle/simple1" qsCatId="simple" csTypeId="urn:microsoft.com/office/officeart/2005/8/colors/accent1_2" csCatId="accent1" phldr="1"/>
      <dgm:spPr/>
    </dgm:pt>
    <dgm:pt modelId="{FEE851C3-2B63-4890-A71F-1C402CD1430B}">
      <dgm:prSet phldrT="[Text]" custT="1"/>
      <dgm:spPr/>
      <dgm:t>
        <a:bodyPr/>
        <a:lstStyle/>
        <a:p>
          <a:r>
            <a:rPr lang="en-US" sz="1800" dirty="0">
              <a:latin typeface="Arial" panose="020B0604020202020204" pitchFamily="34" charset="0"/>
              <a:cs typeface="Arial" panose="020B0604020202020204" pitchFamily="34" charset="0"/>
            </a:rPr>
            <a:t>S. VIVEK RAO</a:t>
          </a:r>
        </a:p>
      </dgm:t>
    </dgm:pt>
    <dgm:pt modelId="{EAC31090-664B-4B6C-9C8F-6EC6050584D0}" type="parTrans" cxnId="{AE18F3B7-E83B-4D5C-AA26-F933C4BC0DA9}">
      <dgm:prSet/>
      <dgm:spPr/>
      <dgm:t>
        <a:bodyPr/>
        <a:lstStyle/>
        <a:p>
          <a:endParaRPr lang="en-US" sz="1800">
            <a:latin typeface="Arial" panose="020B0604020202020204" pitchFamily="34" charset="0"/>
            <a:cs typeface="Arial" panose="020B0604020202020204" pitchFamily="34" charset="0"/>
          </a:endParaRPr>
        </a:p>
      </dgm:t>
    </dgm:pt>
    <dgm:pt modelId="{55003EB2-E6CE-42E8-9149-B36254D16801}" type="sibTrans" cxnId="{AE18F3B7-E83B-4D5C-AA26-F933C4BC0DA9}">
      <dgm:prSet/>
      <dgm:spPr/>
      <dgm:t>
        <a:bodyPr/>
        <a:lstStyle/>
        <a:p>
          <a:endParaRPr lang="en-US" sz="1800">
            <a:latin typeface="Arial" panose="020B0604020202020204" pitchFamily="34" charset="0"/>
            <a:cs typeface="Arial" panose="020B0604020202020204" pitchFamily="34" charset="0"/>
          </a:endParaRPr>
        </a:p>
      </dgm:t>
    </dgm:pt>
    <dgm:pt modelId="{4F5260B2-819C-495B-A6DD-9E6D75EFBEEF}">
      <dgm:prSet phldrT="[Text]" custT="1"/>
      <dgm:spPr/>
      <dgm:t>
        <a:bodyPr/>
        <a:lstStyle/>
        <a:p>
          <a:r>
            <a:rPr lang="en-US" sz="1800" dirty="0">
              <a:latin typeface="Arial" panose="020B0604020202020204" pitchFamily="34" charset="0"/>
              <a:cs typeface="Arial" panose="020B0604020202020204" pitchFamily="34" charset="0"/>
            </a:rPr>
            <a:t>P. VISHAL</a:t>
          </a:r>
        </a:p>
      </dgm:t>
    </dgm:pt>
    <dgm:pt modelId="{0E36C2EC-D744-4030-91B5-738D3F034D90}" type="parTrans" cxnId="{92CFB003-FF97-466D-A0DD-8BF57EC465B5}">
      <dgm:prSet/>
      <dgm:spPr/>
      <dgm:t>
        <a:bodyPr/>
        <a:lstStyle/>
        <a:p>
          <a:endParaRPr lang="en-US" sz="1800">
            <a:latin typeface="Arial" panose="020B0604020202020204" pitchFamily="34" charset="0"/>
            <a:cs typeface="Arial" panose="020B0604020202020204" pitchFamily="34" charset="0"/>
          </a:endParaRPr>
        </a:p>
      </dgm:t>
    </dgm:pt>
    <dgm:pt modelId="{60D67B9D-617E-473E-89BA-0E81AB243E20}" type="sibTrans" cxnId="{92CFB003-FF97-466D-A0DD-8BF57EC465B5}">
      <dgm:prSet/>
      <dgm:spPr/>
      <dgm:t>
        <a:bodyPr/>
        <a:lstStyle/>
        <a:p>
          <a:endParaRPr lang="en-US" sz="1800">
            <a:latin typeface="Arial" panose="020B0604020202020204" pitchFamily="34" charset="0"/>
            <a:cs typeface="Arial" panose="020B0604020202020204" pitchFamily="34" charset="0"/>
          </a:endParaRPr>
        </a:p>
      </dgm:t>
    </dgm:pt>
    <dgm:pt modelId="{4016CD13-55E9-45E8-AB88-E76BC65D538A}">
      <dgm:prSet phldrT="[Text]" custT="1"/>
      <dgm:spPr/>
      <dgm:t>
        <a:bodyPr/>
        <a:lstStyle/>
        <a:p>
          <a:r>
            <a:rPr lang="en-US" sz="1800" dirty="0">
              <a:latin typeface="Arial" panose="020B0604020202020204" pitchFamily="34" charset="0"/>
              <a:cs typeface="Arial" panose="020B0604020202020204" pitchFamily="34" charset="0"/>
            </a:rPr>
            <a:t>P. VIVEK</a:t>
          </a:r>
        </a:p>
      </dgm:t>
    </dgm:pt>
    <dgm:pt modelId="{AE6732A3-DCBB-44A9-8A65-98691ED7CC20}" type="parTrans" cxnId="{901526C2-ED1F-48B4-AE34-C93F7EA1B010}">
      <dgm:prSet/>
      <dgm:spPr/>
      <dgm:t>
        <a:bodyPr/>
        <a:lstStyle/>
        <a:p>
          <a:endParaRPr lang="en-US" sz="1800">
            <a:latin typeface="Arial" panose="020B0604020202020204" pitchFamily="34" charset="0"/>
            <a:cs typeface="Arial" panose="020B0604020202020204" pitchFamily="34" charset="0"/>
          </a:endParaRPr>
        </a:p>
      </dgm:t>
    </dgm:pt>
    <dgm:pt modelId="{7D15E22A-0979-46BE-804A-76D3B966F69D}" type="sibTrans" cxnId="{901526C2-ED1F-48B4-AE34-C93F7EA1B010}">
      <dgm:prSet/>
      <dgm:spPr/>
      <dgm:t>
        <a:bodyPr/>
        <a:lstStyle/>
        <a:p>
          <a:endParaRPr lang="en-US" sz="1800">
            <a:latin typeface="Arial" panose="020B0604020202020204" pitchFamily="34" charset="0"/>
            <a:cs typeface="Arial" panose="020B0604020202020204" pitchFamily="34" charset="0"/>
          </a:endParaRPr>
        </a:p>
      </dgm:t>
    </dgm:pt>
    <dgm:pt modelId="{E37306F5-179A-45F8-8E3A-8DD7D7FEA864}">
      <dgm:prSet custT="1"/>
      <dgm:spPr/>
      <dgm:t>
        <a:bodyPr/>
        <a:lstStyle/>
        <a:p>
          <a:r>
            <a:rPr lang="en-US" sz="1800" dirty="0">
              <a:latin typeface="Arial" panose="020B0604020202020204" pitchFamily="34" charset="0"/>
              <a:cs typeface="Arial" panose="020B0604020202020204" pitchFamily="34" charset="0"/>
            </a:rPr>
            <a:t>T. ANJANEYULU</a:t>
          </a:r>
        </a:p>
      </dgm:t>
    </dgm:pt>
    <dgm:pt modelId="{A50F8832-65DC-4028-A6FE-78E164B8BA7B}" type="parTrans" cxnId="{2CBD8882-2D5F-48B6-AD89-07EC6B02C3E6}">
      <dgm:prSet/>
      <dgm:spPr/>
      <dgm:t>
        <a:bodyPr/>
        <a:lstStyle/>
        <a:p>
          <a:endParaRPr lang="en-US"/>
        </a:p>
      </dgm:t>
    </dgm:pt>
    <dgm:pt modelId="{A647619B-798B-4684-A225-38EE286FE28A}" type="sibTrans" cxnId="{2CBD8882-2D5F-48B6-AD89-07EC6B02C3E6}">
      <dgm:prSet/>
      <dgm:spPr/>
      <dgm:t>
        <a:bodyPr/>
        <a:lstStyle/>
        <a:p>
          <a:endParaRPr lang="en-US"/>
        </a:p>
      </dgm:t>
    </dgm:pt>
    <dgm:pt modelId="{A26BF88B-7754-4A7F-BBB8-E881D464FCE8}">
      <dgm:prSet custT="1"/>
      <dgm:spPr/>
      <dgm:t>
        <a:bodyPr/>
        <a:lstStyle/>
        <a:p>
          <a:r>
            <a:rPr lang="en-US" sz="1800" dirty="0">
              <a:latin typeface="Arial" panose="020B0604020202020204" pitchFamily="34" charset="0"/>
              <a:cs typeface="Arial" panose="020B0604020202020204" pitchFamily="34" charset="0"/>
            </a:rPr>
            <a:t>P. SAI TARUN</a:t>
          </a:r>
        </a:p>
      </dgm:t>
    </dgm:pt>
    <dgm:pt modelId="{90E16380-13D8-4961-B627-D858DD840EC8}" type="parTrans" cxnId="{AE496CBC-8BE0-423C-8711-CB6FECE6E4C3}">
      <dgm:prSet/>
      <dgm:spPr/>
      <dgm:t>
        <a:bodyPr/>
        <a:lstStyle/>
        <a:p>
          <a:endParaRPr lang="en-US"/>
        </a:p>
      </dgm:t>
    </dgm:pt>
    <dgm:pt modelId="{93FED4CE-72E7-470F-AC2B-BDE205C8EAED}" type="sibTrans" cxnId="{AE496CBC-8BE0-423C-8711-CB6FECE6E4C3}">
      <dgm:prSet/>
      <dgm:spPr/>
      <dgm:t>
        <a:bodyPr/>
        <a:lstStyle/>
        <a:p>
          <a:endParaRPr lang="en-US"/>
        </a:p>
      </dgm:t>
    </dgm:pt>
    <dgm:pt modelId="{93A478E2-0C4E-4688-9BDB-C0B366E407EB}" type="pres">
      <dgm:prSet presAssocID="{D9674E7A-D0B6-4A7C-B47B-888EF5C24FDD}" presName="linearFlow" presStyleCnt="0">
        <dgm:presLayoutVars>
          <dgm:dir/>
          <dgm:resizeHandles val="exact"/>
        </dgm:presLayoutVars>
      </dgm:prSet>
      <dgm:spPr/>
    </dgm:pt>
    <dgm:pt modelId="{11664189-3F82-4811-9245-8CF900F9D0D4}" type="pres">
      <dgm:prSet presAssocID="{FEE851C3-2B63-4890-A71F-1C402CD1430B}" presName="composite" presStyleCnt="0"/>
      <dgm:spPr/>
    </dgm:pt>
    <dgm:pt modelId="{3E791F76-29B2-4EF0-BA00-618AE2464ED7}" type="pres">
      <dgm:prSet presAssocID="{FEE851C3-2B63-4890-A71F-1C402CD1430B}"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6000" b="-16000"/>
          </a:stretch>
        </a:blipFill>
      </dgm:spPr>
    </dgm:pt>
    <dgm:pt modelId="{3D40A611-D0A1-4E98-9214-3ABAAE45F2C9}" type="pres">
      <dgm:prSet presAssocID="{FEE851C3-2B63-4890-A71F-1C402CD1430B}" presName="txShp" presStyleLbl="node1" presStyleIdx="0" presStyleCnt="5">
        <dgm:presLayoutVars>
          <dgm:bulletEnabled val="1"/>
        </dgm:presLayoutVars>
      </dgm:prSet>
      <dgm:spPr/>
    </dgm:pt>
    <dgm:pt modelId="{FEF3B7F2-63E3-46A9-96EE-45289CC91C4B}" type="pres">
      <dgm:prSet presAssocID="{55003EB2-E6CE-42E8-9149-B36254D16801}" presName="spacing" presStyleCnt="0"/>
      <dgm:spPr/>
    </dgm:pt>
    <dgm:pt modelId="{B0A4A84D-A6A9-4C8B-BFE3-F840E8191E94}" type="pres">
      <dgm:prSet presAssocID="{4F5260B2-819C-495B-A6DD-9E6D75EFBEEF}" presName="composite" presStyleCnt="0"/>
      <dgm:spPr/>
    </dgm:pt>
    <dgm:pt modelId="{4728B7C0-69BE-4211-BF8B-A251211597DC}" type="pres">
      <dgm:prSet presAssocID="{4F5260B2-819C-495B-A6DD-9E6D75EFBEEF}"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2000" b="-22000"/>
          </a:stretch>
        </a:blipFill>
      </dgm:spPr>
    </dgm:pt>
    <dgm:pt modelId="{B8BA1BE0-A871-4F93-99E0-179687C14616}" type="pres">
      <dgm:prSet presAssocID="{4F5260B2-819C-495B-A6DD-9E6D75EFBEEF}" presName="txShp" presStyleLbl="node1" presStyleIdx="1" presStyleCnt="5">
        <dgm:presLayoutVars>
          <dgm:bulletEnabled val="1"/>
        </dgm:presLayoutVars>
      </dgm:prSet>
      <dgm:spPr/>
    </dgm:pt>
    <dgm:pt modelId="{344EE663-0389-4CED-B633-7820D38FD779}" type="pres">
      <dgm:prSet presAssocID="{60D67B9D-617E-473E-89BA-0E81AB243E20}" presName="spacing" presStyleCnt="0"/>
      <dgm:spPr/>
    </dgm:pt>
    <dgm:pt modelId="{43B10D5D-1D9E-4DF6-93A3-4ABE42D646B0}" type="pres">
      <dgm:prSet presAssocID="{4016CD13-55E9-45E8-AB88-E76BC65D538A}" presName="composite" presStyleCnt="0"/>
      <dgm:spPr/>
    </dgm:pt>
    <dgm:pt modelId="{74157D20-D170-46DB-BCA7-C7DB07130646}" type="pres">
      <dgm:prSet presAssocID="{4016CD13-55E9-45E8-AB88-E76BC65D538A}"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3000" b="-23000"/>
          </a:stretch>
        </a:blipFill>
      </dgm:spPr>
    </dgm:pt>
    <dgm:pt modelId="{B9FAF642-6B1E-4E8A-85EE-737D0879E6B3}" type="pres">
      <dgm:prSet presAssocID="{4016CD13-55E9-45E8-AB88-E76BC65D538A}" presName="txShp" presStyleLbl="node1" presStyleIdx="2" presStyleCnt="5">
        <dgm:presLayoutVars>
          <dgm:bulletEnabled val="1"/>
        </dgm:presLayoutVars>
      </dgm:prSet>
      <dgm:spPr/>
    </dgm:pt>
    <dgm:pt modelId="{B7FE2FCC-B24F-4E4D-AA3A-C0F5AF48671A}" type="pres">
      <dgm:prSet presAssocID="{7D15E22A-0979-46BE-804A-76D3B966F69D}" presName="spacing" presStyleCnt="0"/>
      <dgm:spPr/>
    </dgm:pt>
    <dgm:pt modelId="{F5761805-3BB6-4008-B9BD-69ED321E0F4E}" type="pres">
      <dgm:prSet presAssocID="{E37306F5-179A-45F8-8E3A-8DD7D7FEA864}" presName="composite" presStyleCnt="0"/>
      <dgm:spPr/>
    </dgm:pt>
    <dgm:pt modelId="{B7D177FF-12C7-4F0E-9740-6C5C5342233F}" type="pres">
      <dgm:prSet presAssocID="{E37306F5-179A-45F8-8E3A-8DD7D7FEA864}"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16000" b="-16000"/>
          </a:stretch>
        </a:blipFill>
      </dgm:spPr>
    </dgm:pt>
    <dgm:pt modelId="{AB666490-0A27-46B7-BB82-F3BB683B2BE3}" type="pres">
      <dgm:prSet presAssocID="{E37306F5-179A-45F8-8E3A-8DD7D7FEA864}" presName="txShp" presStyleLbl="node1" presStyleIdx="3" presStyleCnt="5">
        <dgm:presLayoutVars>
          <dgm:bulletEnabled val="1"/>
        </dgm:presLayoutVars>
      </dgm:prSet>
      <dgm:spPr/>
    </dgm:pt>
    <dgm:pt modelId="{E0C12AD1-36A9-4CED-B2E1-2CD16744326C}" type="pres">
      <dgm:prSet presAssocID="{A647619B-798B-4684-A225-38EE286FE28A}" presName="spacing" presStyleCnt="0"/>
      <dgm:spPr/>
    </dgm:pt>
    <dgm:pt modelId="{19FA937C-D335-473B-AFDA-6BEB7A0D8A02}" type="pres">
      <dgm:prSet presAssocID="{A26BF88B-7754-4A7F-BBB8-E881D464FCE8}" presName="composite" presStyleCnt="0"/>
      <dgm:spPr/>
    </dgm:pt>
    <dgm:pt modelId="{4D2700E2-E754-4BD6-8F3A-FEB783C422AE}" type="pres">
      <dgm:prSet presAssocID="{A26BF88B-7754-4A7F-BBB8-E881D464FCE8}" presName="imgShp"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t="-14000" b="-14000"/>
          </a:stretch>
        </a:blipFill>
      </dgm:spPr>
    </dgm:pt>
    <dgm:pt modelId="{6A63956D-4CDF-4605-A756-99724A64570A}" type="pres">
      <dgm:prSet presAssocID="{A26BF88B-7754-4A7F-BBB8-E881D464FCE8}" presName="txShp" presStyleLbl="node1" presStyleIdx="4" presStyleCnt="5">
        <dgm:presLayoutVars>
          <dgm:bulletEnabled val="1"/>
        </dgm:presLayoutVars>
      </dgm:prSet>
      <dgm:spPr/>
    </dgm:pt>
  </dgm:ptLst>
  <dgm:cxnLst>
    <dgm:cxn modelId="{92CFB003-FF97-466D-A0DD-8BF57EC465B5}" srcId="{D9674E7A-D0B6-4A7C-B47B-888EF5C24FDD}" destId="{4F5260B2-819C-495B-A6DD-9E6D75EFBEEF}" srcOrd="1" destOrd="0" parTransId="{0E36C2EC-D744-4030-91B5-738D3F034D90}" sibTransId="{60D67B9D-617E-473E-89BA-0E81AB243E20}"/>
    <dgm:cxn modelId="{3A5B9E1A-C02A-4E2C-9152-A5F0C5B14DA9}" type="presOf" srcId="{4016CD13-55E9-45E8-AB88-E76BC65D538A}" destId="{B9FAF642-6B1E-4E8A-85EE-737D0879E6B3}" srcOrd="0" destOrd="0" presId="urn:microsoft.com/office/officeart/2005/8/layout/vList3"/>
    <dgm:cxn modelId="{797E101E-DC3F-45F1-A3F9-0B2CAEE2801A}" type="presOf" srcId="{FEE851C3-2B63-4890-A71F-1C402CD1430B}" destId="{3D40A611-D0A1-4E98-9214-3ABAAE45F2C9}" srcOrd="0" destOrd="0" presId="urn:microsoft.com/office/officeart/2005/8/layout/vList3"/>
    <dgm:cxn modelId="{28363C49-8EA1-4640-A4E7-78213033B3AE}" type="presOf" srcId="{E37306F5-179A-45F8-8E3A-8DD7D7FEA864}" destId="{AB666490-0A27-46B7-BB82-F3BB683B2BE3}" srcOrd="0" destOrd="0" presId="urn:microsoft.com/office/officeart/2005/8/layout/vList3"/>
    <dgm:cxn modelId="{A9B4E775-EAD9-44DA-8256-313A65971FF0}" type="presOf" srcId="{D9674E7A-D0B6-4A7C-B47B-888EF5C24FDD}" destId="{93A478E2-0C4E-4688-9BDB-C0B366E407EB}" srcOrd="0" destOrd="0" presId="urn:microsoft.com/office/officeart/2005/8/layout/vList3"/>
    <dgm:cxn modelId="{2CBD8882-2D5F-48B6-AD89-07EC6B02C3E6}" srcId="{D9674E7A-D0B6-4A7C-B47B-888EF5C24FDD}" destId="{E37306F5-179A-45F8-8E3A-8DD7D7FEA864}" srcOrd="3" destOrd="0" parTransId="{A50F8832-65DC-4028-A6FE-78E164B8BA7B}" sibTransId="{A647619B-798B-4684-A225-38EE286FE28A}"/>
    <dgm:cxn modelId="{20F88085-34E1-4C58-A59B-6495443E19D2}" type="presOf" srcId="{4F5260B2-819C-495B-A6DD-9E6D75EFBEEF}" destId="{B8BA1BE0-A871-4F93-99E0-179687C14616}" srcOrd="0" destOrd="0" presId="urn:microsoft.com/office/officeart/2005/8/layout/vList3"/>
    <dgm:cxn modelId="{AE18F3B7-E83B-4D5C-AA26-F933C4BC0DA9}" srcId="{D9674E7A-D0B6-4A7C-B47B-888EF5C24FDD}" destId="{FEE851C3-2B63-4890-A71F-1C402CD1430B}" srcOrd="0" destOrd="0" parTransId="{EAC31090-664B-4B6C-9C8F-6EC6050584D0}" sibTransId="{55003EB2-E6CE-42E8-9149-B36254D16801}"/>
    <dgm:cxn modelId="{AE496CBC-8BE0-423C-8711-CB6FECE6E4C3}" srcId="{D9674E7A-D0B6-4A7C-B47B-888EF5C24FDD}" destId="{A26BF88B-7754-4A7F-BBB8-E881D464FCE8}" srcOrd="4" destOrd="0" parTransId="{90E16380-13D8-4961-B627-D858DD840EC8}" sibTransId="{93FED4CE-72E7-470F-AC2B-BDE205C8EAED}"/>
    <dgm:cxn modelId="{901526C2-ED1F-48B4-AE34-C93F7EA1B010}" srcId="{D9674E7A-D0B6-4A7C-B47B-888EF5C24FDD}" destId="{4016CD13-55E9-45E8-AB88-E76BC65D538A}" srcOrd="2" destOrd="0" parTransId="{AE6732A3-DCBB-44A9-8A65-98691ED7CC20}" sibTransId="{7D15E22A-0979-46BE-804A-76D3B966F69D}"/>
    <dgm:cxn modelId="{A91EAEEF-338F-452D-8B83-B956CE4B1AE7}" type="presOf" srcId="{A26BF88B-7754-4A7F-BBB8-E881D464FCE8}" destId="{6A63956D-4CDF-4605-A756-99724A64570A}" srcOrd="0" destOrd="0" presId="urn:microsoft.com/office/officeart/2005/8/layout/vList3"/>
    <dgm:cxn modelId="{71B5E34C-0764-44A7-9DF2-9642DE1BBAE4}" type="presParOf" srcId="{93A478E2-0C4E-4688-9BDB-C0B366E407EB}" destId="{11664189-3F82-4811-9245-8CF900F9D0D4}" srcOrd="0" destOrd="0" presId="urn:microsoft.com/office/officeart/2005/8/layout/vList3"/>
    <dgm:cxn modelId="{FDC60C6F-BA18-4B21-908E-E7B0B008BE3F}" type="presParOf" srcId="{11664189-3F82-4811-9245-8CF900F9D0D4}" destId="{3E791F76-29B2-4EF0-BA00-618AE2464ED7}" srcOrd="0" destOrd="0" presId="urn:microsoft.com/office/officeart/2005/8/layout/vList3"/>
    <dgm:cxn modelId="{4FEAE7CF-79C9-42CB-8309-899B55FB96C8}" type="presParOf" srcId="{11664189-3F82-4811-9245-8CF900F9D0D4}" destId="{3D40A611-D0A1-4E98-9214-3ABAAE45F2C9}" srcOrd="1" destOrd="0" presId="urn:microsoft.com/office/officeart/2005/8/layout/vList3"/>
    <dgm:cxn modelId="{6928E1F4-DE5D-4EAC-AB77-3403D96E54DF}" type="presParOf" srcId="{93A478E2-0C4E-4688-9BDB-C0B366E407EB}" destId="{FEF3B7F2-63E3-46A9-96EE-45289CC91C4B}" srcOrd="1" destOrd="0" presId="urn:microsoft.com/office/officeart/2005/8/layout/vList3"/>
    <dgm:cxn modelId="{830DC16F-9A20-49FB-AD46-A9822F8F28B3}" type="presParOf" srcId="{93A478E2-0C4E-4688-9BDB-C0B366E407EB}" destId="{B0A4A84D-A6A9-4C8B-BFE3-F840E8191E94}" srcOrd="2" destOrd="0" presId="urn:microsoft.com/office/officeart/2005/8/layout/vList3"/>
    <dgm:cxn modelId="{E6DAE077-0BF5-422A-8937-106B9F6B3451}" type="presParOf" srcId="{B0A4A84D-A6A9-4C8B-BFE3-F840E8191E94}" destId="{4728B7C0-69BE-4211-BF8B-A251211597DC}" srcOrd="0" destOrd="0" presId="urn:microsoft.com/office/officeart/2005/8/layout/vList3"/>
    <dgm:cxn modelId="{4152FC9F-8DCD-4D26-86B4-ACA84A2C7AE0}" type="presParOf" srcId="{B0A4A84D-A6A9-4C8B-BFE3-F840E8191E94}" destId="{B8BA1BE0-A871-4F93-99E0-179687C14616}" srcOrd="1" destOrd="0" presId="urn:microsoft.com/office/officeart/2005/8/layout/vList3"/>
    <dgm:cxn modelId="{5B48869D-DDC4-4392-9B06-BB0EDB0F0EBB}" type="presParOf" srcId="{93A478E2-0C4E-4688-9BDB-C0B366E407EB}" destId="{344EE663-0389-4CED-B633-7820D38FD779}" srcOrd="3" destOrd="0" presId="urn:microsoft.com/office/officeart/2005/8/layout/vList3"/>
    <dgm:cxn modelId="{DEA37201-779A-4EFE-B535-98DD74FF24E6}" type="presParOf" srcId="{93A478E2-0C4E-4688-9BDB-C0B366E407EB}" destId="{43B10D5D-1D9E-4DF6-93A3-4ABE42D646B0}" srcOrd="4" destOrd="0" presId="urn:microsoft.com/office/officeart/2005/8/layout/vList3"/>
    <dgm:cxn modelId="{F06638AA-C0E8-4274-83B5-DD76D6394E78}" type="presParOf" srcId="{43B10D5D-1D9E-4DF6-93A3-4ABE42D646B0}" destId="{74157D20-D170-46DB-BCA7-C7DB07130646}" srcOrd="0" destOrd="0" presId="urn:microsoft.com/office/officeart/2005/8/layout/vList3"/>
    <dgm:cxn modelId="{04BA557B-4F11-471A-B107-F79516DE9CC3}" type="presParOf" srcId="{43B10D5D-1D9E-4DF6-93A3-4ABE42D646B0}" destId="{B9FAF642-6B1E-4E8A-85EE-737D0879E6B3}" srcOrd="1" destOrd="0" presId="urn:microsoft.com/office/officeart/2005/8/layout/vList3"/>
    <dgm:cxn modelId="{E7581D51-A7D8-4244-A36D-E590F3E652FA}" type="presParOf" srcId="{93A478E2-0C4E-4688-9BDB-C0B366E407EB}" destId="{B7FE2FCC-B24F-4E4D-AA3A-C0F5AF48671A}" srcOrd="5" destOrd="0" presId="urn:microsoft.com/office/officeart/2005/8/layout/vList3"/>
    <dgm:cxn modelId="{32CE870D-E37B-4CF8-8BD1-DDB5B7851C40}" type="presParOf" srcId="{93A478E2-0C4E-4688-9BDB-C0B366E407EB}" destId="{F5761805-3BB6-4008-B9BD-69ED321E0F4E}" srcOrd="6" destOrd="0" presId="urn:microsoft.com/office/officeart/2005/8/layout/vList3"/>
    <dgm:cxn modelId="{7FA0C4AD-C838-45D5-ACEB-31B187FDE999}" type="presParOf" srcId="{F5761805-3BB6-4008-B9BD-69ED321E0F4E}" destId="{B7D177FF-12C7-4F0E-9740-6C5C5342233F}" srcOrd="0" destOrd="0" presId="urn:microsoft.com/office/officeart/2005/8/layout/vList3"/>
    <dgm:cxn modelId="{890918D2-777B-401B-998F-437BB25532D2}" type="presParOf" srcId="{F5761805-3BB6-4008-B9BD-69ED321E0F4E}" destId="{AB666490-0A27-46B7-BB82-F3BB683B2BE3}" srcOrd="1" destOrd="0" presId="urn:microsoft.com/office/officeart/2005/8/layout/vList3"/>
    <dgm:cxn modelId="{3251EC26-BEFB-4B5B-B084-C05E5B2D339A}" type="presParOf" srcId="{93A478E2-0C4E-4688-9BDB-C0B366E407EB}" destId="{E0C12AD1-36A9-4CED-B2E1-2CD16744326C}" srcOrd="7" destOrd="0" presId="urn:microsoft.com/office/officeart/2005/8/layout/vList3"/>
    <dgm:cxn modelId="{373A1E28-334F-4916-9365-9747745C2315}" type="presParOf" srcId="{93A478E2-0C4E-4688-9BDB-C0B366E407EB}" destId="{19FA937C-D335-473B-AFDA-6BEB7A0D8A02}" srcOrd="8" destOrd="0" presId="urn:microsoft.com/office/officeart/2005/8/layout/vList3"/>
    <dgm:cxn modelId="{3A3498BE-FC34-4A8B-A07D-45FA39C21D21}" type="presParOf" srcId="{19FA937C-D335-473B-AFDA-6BEB7A0D8A02}" destId="{4D2700E2-E754-4BD6-8F3A-FEB783C422AE}" srcOrd="0" destOrd="0" presId="urn:microsoft.com/office/officeart/2005/8/layout/vList3"/>
    <dgm:cxn modelId="{5332E706-1A60-40C0-BCD3-FAC0BA5E4CA0}" type="presParOf" srcId="{19FA937C-D335-473B-AFDA-6BEB7A0D8A02}" destId="{6A63956D-4CDF-4605-A756-99724A64570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5DDAC3-5AC1-4E27-A98A-4E9B1C2D47E9}"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199B41CB-C7EF-4D3B-B3F8-C6CDAFEEC2BC}">
      <dgm:prSet phldrT="[Text]" custT="1"/>
      <dgm:spPr/>
      <dgm:t>
        <a:bodyPr/>
        <a:lstStyle/>
        <a:p>
          <a:r>
            <a:rPr lang="en-US" sz="2000" dirty="0">
              <a:latin typeface="Arial" panose="020B0604020202020204" pitchFamily="34" charset="0"/>
              <a:cs typeface="Arial" panose="020B0604020202020204" pitchFamily="34" charset="0"/>
            </a:rPr>
            <a:t>DR. DIANA BABY</a:t>
          </a:r>
        </a:p>
      </dgm:t>
    </dgm:pt>
    <dgm:pt modelId="{B8FCE541-B8B6-4F34-9D20-FF289A476473}" type="parTrans" cxnId="{76D63C59-63FD-4355-83DF-E25584DC64A2}">
      <dgm:prSet/>
      <dgm:spPr/>
      <dgm:t>
        <a:bodyPr/>
        <a:lstStyle/>
        <a:p>
          <a:endParaRPr lang="en-US" sz="2000">
            <a:latin typeface="Arial" panose="020B0604020202020204" pitchFamily="34" charset="0"/>
            <a:cs typeface="Arial" panose="020B0604020202020204" pitchFamily="34" charset="0"/>
          </a:endParaRPr>
        </a:p>
      </dgm:t>
    </dgm:pt>
    <dgm:pt modelId="{340768A4-66AA-4FDF-B369-D4134D8430E9}" type="sibTrans" cxnId="{76D63C59-63FD-4355-83DF-E25584DC64A2}">
      <dgm:prSet/>
      <dgm:spPr/>
      <dgm:t>
        <a:bodyPr/>
        <a:lstStyle/>
        <a:p>
          <a:endParaRPr lang="en-US" sz="2000">
            <a:latin typeface="Arial" panose="020B0604020202020204" pitchFamily="34" charset="0"/>
            <a:cs typeface="Arial" panose="020B0604020202020204" pitchFamily="34" charset="0"/>
          </a:endParaRPr>
        </a:p>
      </dgm:t>
    </dgm:pt>
    <dgm:pt modelId="{655590C3-F568-4277-9A02-7496EEBB1846}" type="pres">
      <dgm:prSet presAssocID="{1B5DDAC3-5AC1-4E27-A98A-4E9B1C2D47E9}" presName="linear" presStyleCnt="0">
        <dgm:presLayoutVars>
          <dgm:dir/>
          <dgm:resizeHandles val="exact"/>
        </dgm:presLayoutVars>
      </dgm:prSet>
      <dgm:spPr/>
    </dgm:pt>
    <dgm:pt modelId="{B1448451-62F6-4F15-BC17-26233908A3F1}" type="pres">
      <dgm:prSet presAssocID="{199B41CB-C7EF-4D3B-B3F8-C6CDAFEEC2BC}" presName="comp" presStyleCnt="0"/>
      <dgm:spPr/>
    </dgm:pt>
    <dgm:pt modelId="{7E1CDC22-D532-4F5C-9F27-1F729E4C17F3}" type="pres">
      <dgm:prSet presAssocID="{199B41CB-C7EF-4D3B-B3F8-C6CDAFEEC2BC}" presName="box" presStyleLbl="node1" presStyleIdx="0" presStyleCnt="1" custLinFactNeighborY="30898"/>
      <dgm:spPr/>
    </dgm:pt>
    <dgm:pt modelId="{6CA59DC8-C530-4D60-A6F1-336F55FDC20F}" type="pres">
      <dgm:prSet presAssocID="{199B41CB-C7EF-4D3B-B3F8-C6CDAFEEC2BC}" presName="img" presStyleLbl="fgImgPlace1" presStyleIdx="0" presStyleCnt="1"/>
      <dgm:spPr>
        <a:prstGeom prst="ellipse">
          <a:avLst/>
        </a:prstGeom>
      </dgm:spPr>
    </dgm:pt>
    <dgm:pt modelId="{7DD6FB04-4C51-4E83-910D-133B65EDB395}" type="pres">
      <dgm:prSet presAssocID="{199B41CB-C7EF-4D3B-B3F8-C6CDAFEEC2BC}" presName="text" presStyleLbl="node1" presStyleIdx="0" presStyleCnt="1">
        <dgm:presLayoutVars>
          <dgm:bulletEnabled val="1"/>
        </dgm:presLayoutVars>
      </dgm:prSet>
      <dgm:spPr/>
    </dgm:pt>
  </dgm:ptLst>
  <dgm:cxnLst>
    <dgm:cxn modelId="{90FA032B-C496-4763-BBCA-63F1B4DB3B24}" type="presOf" srcId="{199B41CB-C7EF-4D3B-B3F8-C6CDAFEEC2BC}" destId="{7E1CDC22-D532-4F5C-9F27-1F729E4C17F3}" srcOrd="0" destOrd="0" presId="urn:microsoft.com/office/officeart/2005/8/layout/vList4"/>
    <dgm:cxn modelId="{B2FAFF6F-EDF0-4506-BC28-7DFB65E14003}" type="presOf" srcId="{199B41CB-C7EF-4D3B-B3F8-C6CDAFEEC2BC}" destId="{7DD6FB04-4C51-4E83-910D-133B65EDB395}" srcOrd="1" destOrd="0" presId="urn:microsoft.com/office/officeart/2005/8/layout/vList4"/>
    <dgm:cxn modelId="{76D63C59-63FD-4355-83DF-E25584DC64A2}" srcId="{1B5DDAC3-5AC1-4E27-A98A-4E9B1C2D47E9}" destId="{199B41CB-C7EF-4D3B-B3F8-C6CDAFEEC2BC}" srcOrd="0" destOrd="0" parTransId="{B8FCE541-B8B6-4F34-9D20-FF289A476473}" sibTransId="{340768A4-66AA-4FDF-B369-D4134D8430E9}"/>
    <dgm:cxn modelId="{4E454490-F44C-4A9D-93CA-C53F779B9A2F}" type="presOf" srcId="{1B5DDAC3-5AC1-4E27-A98A-4E9B1C2D47E9}" destId="{655590C3-F568-4277-9A02-7496EEBB1846}" srcOrd="0" destOrd="0" presId="urn:microsoft.com/office/officeart/2005/8/layout/vList4"/>
    <dgm:cxn modelId="{4FE9225F-23E3-4925-A0D4-A3D7B7F77BC2}" type="presParOf" srcId="{655590C3-F568-4277-9A02-7496EEBB1846}" destId="{B1448451-62F6-4F15-BC17-26233908A3F1}" srcOrd="0" destOrd="0" presId="urn:microsoft.com/office/officeart/2005/8/layout/vList4"/>
    <dgm:cxn modelId="{FBE2BDC7-BC6D-4579-8FE8-D639F7E1AF9F}" type="presParOf" srcId="{B1448451-62F6-4F15-BC17-26233908A3F1}" destId="{7E1CDC22-D532-4F5C-9F27-1F729E4C17F3}" srcOrd="0" destOrd="0" presId="urn:microsoft.com/office/officeart/2005/8/layout/vList4"/>
    <dgm:cxn modelId="{2FDD2042-2E66-45AA-80C7-927A63950442}" type="presParOf" srcId="{B1448451-62F6-4F15-BC17-26233908A3F1}" destId="{6CA59DC8-C530-4D60-A6F1-336F55FDC20F}" srcOrd="1" destOrd="0" presId="urn:microsoft.com/office/officeart/2005/8/layout/vList4"/>
    <dgm:cxn modelId="{08FC042C-DFF3-4529-95EE-2151A2796447}" type="presParOf" srcId="{B1448451-62F6-4F15-BC17-26233908A3F1}" destId="{7DD6FB04-4C51-4E83-910D-133B65EDB395}"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EFE1F-0487-4FE9-8F61-B4349CD46941}">
      <dsp:nvSpPr>
        <dsp:cNvPr id="0" name=""/>
        <dsp:cNvSpPr/>
      </dsp:nvSpPr>
      <dsp:spPr>
        <a:xfrm>
          <a:off x="0" y="17667"/>
          <a:ext cx="3761204" cy="1152000"/>
        </a:xfrm>
        <a:prstGeom prst="round2SameRect">
          <a:avLst/>
        </a:prstGeom>
        <a:solidFill>
          <a:schemeClr val="accent4">
            <a:lumMod val="50000"/>
          </a:schemeClr>
        </a:solidFill>
        <a:ln w="25400" cap="rnd" cmpd="sng" algn="ctr">
          <a:solidFill>
            <a:schemeClr val="lt1"/>
          </a:solidFill>
          <a:prstDash val="solid"/>
        </a:ln>
        <a:effectLst/>
      </dsp:spPr>
      <dsp:style>
        <a:lnRef idx="3">
          <a:schemeClr val="lt1"/>
        </a:lnRef>
        <a:fillRef idx="1">
          <a:schemeClr val="dk1"/>
        </a:fillRef>
        <a:effectRef idx="1">
          <a:schemeClr val="dk1"/>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Goals &amp; Objectives</a:t>
          </a:r>
        </a:p>
      </dsp:txBody>
      <dsp:txXfrm>
        <a:off x="56236" y="73903"/>
        <a:ext cx="3648732" cy="1095764"/>
      </dsp:txXfrm>
    </dsp:sp>
    <dsp:sp modelId="{867E978A-8668-416D-9A34-6C4DAC0EEAB4}">
      <dsp:nvSpPr>
        <dsp:cNvPr id="0" name=""/>
        <dsp:cNvSpPr/>
      </dsp:nvSpPr>
      <dsp:spPr>
        <a:xfrm>
          <a:off x="41378" y="1180139"/>
          <a:ext cx="3681536" cy="364153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endParaRPr lang="en-US" sz="22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Responsive Design</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Attractive Layout</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Uploading to cloud</a:t>
          </a:r>
        </a:p>
        <a:p>
          <a:pPr marL="228600" lvl="1" indent="-228600" algn="l" defTabSz="1066800">
            <a:lnSpc>
              <a:spcPct val="90000"/>
            </a:lnSpc>
            <a:spcBef>
              <a:spcPct val="0"/>
            </a:spcBef>
            <a:spcAft>
              <a:spcPct val="15000"/>
            </a:spcAft>
            <a:buChar char="•"/>
          </a:pPr>
          <a:r>
            <a:rPr lang="en-US" sz="2400" kern="1200" dirty="0">
              <a:latin typeface="Arial" panose="020B0604020202020204" pitchFamily="34" charset="0"/>
              <a:cs typeface="Arial" panose="020B0604020202020204" pitchFamily="34" charset="0"/>
            </a:rPr>
            <a:t>Gather popular tourist places information</a:t>
          </a:r>
        </a:p>
      </dsp:txBody>
      <dsp:txXfrm>
        <a:off x="41378" y="1180139"/>
        <a:ext cx="3681536" cy="3641531"/>
      </dsp:txXfrm>
    </dsp:sp>
    <dsp:sp modelId="{D1F278DC-309E-4CBA-9E52-5AC900036251}">
      <dsp:nvSpPr>
        <dsp:cNvPr id="0" name=""/>
        <dsp:cNvSpPr/>
      </dsp:nvSpPr>
      <dsp:spPr>
        <a:xfrm>
          <a:off x="4289668" y="19353"/>
          <a:ext cx="4825352" cy="1152000"/>
        </a:xfrm>
        <a:prstGeom prst="round2Same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Expected Outcomes</a:t>
          </a:r>
        </a:p>
      </dsp:txBody>
      <dsp:txXfrm>
        <a:off x="4345904" y="75589"/>
        <a:ext cx="4712880" cy="1095764"/>
      </dsp:txXfrm>
    </dsp:sp>
    <dsp:sp modelId="{F29944C8-E504-4E55-AB3C-9335B49CA227}">
      <dsp:nvSpPr>
        <dsp:cNvPr id="0" name=""/>
        <dsp:cNvSpPr/>
      </dsp:nvSpPr>
      <dsp:spPr>
        <a:xfrm>
          <a:off x="4278163" y="1153783"/>
          <a:ext cx="4848362" cy="3676672"/>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latin typeface="Arial" panose="020B0604020202020204" pitchFamily="34" charset="0"/>
              <a:cs typeface="Arial" panose="020B0604020202020204" pitchFamily="34" charset="0"/>
            </a:rPr>
            <a:t>Information quality</a:t>
          </a:r>
          <a:endParaRPr lang="en-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n-US" sz="2400" b="0" i="0" kern="1200" dirty="0">
              <a:latin typeface="Arial" panose="020B0604020202020204" pitchFamily="34" charset="0"/>
              <a:cs typeface="Arial" panose="020B0604020202020204" pitchFamily="34" charset="0"/>
            </a:rPr>
            <a:t>Ease of use </a:t>
          </a:r>
          <a:endParaRPr lang="en-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n-US" sz="2400" b="0" i="0" kern="1200" dirty="0">
              <a:latin typeface="Arial" panose="020B0604020202020204" pitchFamily="34" charset="0"/>
              <a:cs typeface="Arial" panose="020B0604020202020204" pitchFamily="34" charset="0"/>
            </a:rPr>
            <a:t>Responsiveness</a:t>
          </a:r>
        </a:p>
        <a:p>
          <a:pPr marL="228600" lvl="1" indent="-228600" algn="l" defTabSz="1066800">
            <a:lnSpc>
              <a:spcPct val="90000"/>
            </a:lnSpc>
            <a:spcBef>
              <a:spcPct val="0"/>
            </a:spcBef>
            <a:spcAft>
              <a:spcPct val="15000"/>
            </a:spcAft>
            <a:buChar char="•"/>
          </a:pPr>
          <a:r>
            <a:rPr lang="en-US" sz="2400" b="0" i="0" kern="1200" dirty="0">
              <a:latin typeface="Arial" panose="020B0604020202020204" pitchFamily="34" charset="0"/>
              <a:cs typeface="Arial" panose="020B0604020202020204" pitchFamily="34" charset="0"/>
            </a:rPr>
            <a:t>Customer service</a:t>
          </a:r>
        </a:p>
        <a:p>
          <a:pPr marL="228600" lvl="1" indent="-228600" algn="l" defTabSz="1066800">
            <a:lnSpc>
              <a:spcPct val="90000"/>
            </a:lnSpc>
            <a:spcBef>
              <a:spcPct val="0"/>
            </a:spcBef>
            <a:spcAft>
              <a:spcPct val="15000"/>
            </a:spcAft>
            <a:buChar char="•"/>
          </a:pPr>
          <a:r>
            <a:rPr lang="en-US" sz="2400" b="0" i="0" kern="1200" dirty="0">
              <a:latin typeface="Arial" panose="020B0604020202020204" pitchFamily="34" charset="0"/>
              <a:cs typeface="Arial" panose="020B0604020202020204" pitchFamily="34" charset="0"/>
            </a:rPr>
            <a:t>Interactivity </a:t>
          </a:r>
        </a:p>
        <a:p>
          <a:pPr marL="228600" lvl="1" indent="-228600" algn="l" defTabSz="1066800">
            <a:lnSpc>
              <a:spcPct val="90000"/>
            </a:lnSpc>
            <a:spcBef>
              <a:spcPct val="0"/>
            </a:spcBef>
            <a:spcAft>
              <a:spcPct val="15000"/>
            </a:spcAft>
            <a:buChar char="•"/>
          </a:pPr>
          <a:r>
            <a:rPr lang="en-US" sz="2400" b="0" i="0" kern="1200" dirty="0">
              <a:latin typeface="Arial" panose="020B0604020202020204" pitchFamily="34" charset="0"/>
              <a:cs typeface="Arial" panose="020B0604020202020204" pitchFamily="34" charset="0"/>
            </a:rPr>
            <a:t>Accessibility </a:t>
          </a:r>
        </a:p>
        <a:p>
          <a:pPr marL="228600" lvl="1" indent="-228600" algn="l" defTabSz="1066800">
            <a:lnSpc>
              <a:spcPct val="90000"/>
            </a:lnSpc>
            <a:spcBef>
              <a:spcPct val="0"/>
            </a:spcBef>
            <a:spcAft>
              <a:spcPct val="15000"/>
            </a:spcAft>
            <a:buChar char="•"/>
          </a:pPr>
          <a:r>
            <a:rPr lang="en-US" sz="2400" b="0" i="0" kern="1200" dirty="0">
              <a:latin typeface="Arial" panose="020B0604020202020204" pitchFamily="34" charset="0"/>
              <a:cs typeface="Arial" panose="020B0604020202020204" pitchFamily="34" charset="0"/>
            </a:rPr>
            <a:t>Navigation </a:t>
          </a:r>
        </a:p>
        <a:p>
          <a:pPr marL="228600" lvl="1" indent="-228600" algn="l" defTabSz="1066800">
            <a:lnSpc>
              <a:spcPct val="90000"/>
            </a:lnSpc>
            <a:spcBef>
              <a:spcPct val="0"/>
            </a:spcBef>
            <a:spcAft>
              <a:spcPct val="15000"/>
            </a:spcAft>
            <a:buChar char="•"/>
          </a:pPr>
          <a:r>
            <a:rPr lang="en-US" sz="2400" b="0" i="0" kern="1200" dirty="0">
              <a:latin typeface="Arial" panose="020B0604020202020204" pitchFamily="34" charset="0"/>
              <a:cs typeface="Arial" panose="020B0604020202020204" pitchFamily="34" charset="0"/>
            </a:rPr>
            <a:t>Visual appearance</a:t>
          </a:r>
        </a:p>
        <a:p>
          <a:pPr marL="228600" lvl="1" indent="-228600" algn="l" defTabSz="1066800">
            <a:lnSpc>
              <a:spcPct val="90000"/>
            </a:lnSpc>
            <a:spcBef>
              <a:spcPct val="0"/>
            </a:spcBef>
            <a:spcAft>
              <a:spcPct val="15000"/>
            </a:spcAft>
            <a:buChar char="•"/>
          </a:pPr>
          <a:r>
            <a:rPr lang="en-US" sz="2400" b="0" i="0" kern="1200" dirty="0">
              <a:latin typeface="Arial" panose="020B0604020202020204" pitchFamily="34" charset="0"/>
              <a:cs typeface="Arial" panose="020B0604020202020204" pitchFamily="34" charset="0"/>
            </a:rPr>
            <a:t>Trust </a:t>
          </a:r>
        </a:p>
      </dsp:txBody>
      <dsp:txXfrm>
        <a:off x="4278163" y="1153783"/>
        <a:ext cx="4848362" cy="3676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47654-7579-4F10-9669-591459466220}">
      <dsp:nvSpPr>
        <dsp:cNvPr id="0" name=""/>
        <dsp:cNvSpPr/>
      </dsp:nvSpPr>
      <dsp:spPr>
        <a:xfrm>
          <a:off x="2327957" y="1378424"/>
          <a:ext cx="502923" cy="91440"/>
        </a:xfrm>
        <a:custGeom>
          <a:avLst/>
          <a:gdLst/>
          <a:ahLst/>
          <a:cxnLst/>
          <a:rect l="0" t="0" r="0" b="0"/>
          <a:pathLst>
            <a:path>
              <a:moveTo>
                <a:pt x="0" y="49129"/>
              </a:moveTo>
              <a:lnTo>
                <a:pt x="268561" y="49129"/>
              </a:lnTo>
              <a:lnTo>
                <a:pt x="268561" y="45720"/>
              </a:lnTo>
              <a:lnTo>
                <a:pt x="502923"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080" y="1421473"/>
        <a:ext cx="26676" cy="5340"/>
      </dsp:txXfrm>
    </dsp:sp>
    <dsp:sp modelId="{EE7AFF74-7A2A-4298-8978-B6EDED55F7DD}">
      <dsp:nvSpPr>
        <dsp:cNvPr id="0" name=""/>
        <dsp:cNvSpPr/>
      </dsp:nvSpPr>
      <dsp:spPr>
        <a:xfrm>
          <a:off x="10091" y="731654"/>
          <a:ext cx="2319666" cy="1391799"/>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Collected information of various places</a:t>
          </a:r>
        </a:p>
      </dsp:txBody>
      <dsp:txXfrm>
        <a:off x="10091" y="731654"/>
        <a:ext cx="2319666" cy="1391799"/>
      </dsp:txXfrm>
    </dsp:sp>
    <dsp:sp modelId="{F279E467-1ACE-4573-892C-D95E139332B1}">
      <dsp:nvSpPr>
        <dsp:cNvPr id="0" name=""/>
        <dsp:cNvSpPr/>
      </dsp:nvSpPr>
      <dsp:spPr>
        <a:xfrm>
          <a:off x="5181146" y="1378424"/>
          <a:ext cx="502923" cy="91440"/>
        </a:xfrm>
        <a:custGeom>
          <a:avLst/>
          <a:gdLst/>
          <a:ahLst/>
          <a:cxnLst/>
          <a:rect l="0" t="0" r="0" b="0"/>
          <a:pathLst>
            <a:path>
              <a:moveTo>
                <a:pt x="0" y="45720"/>
              </a:moveTo>
              <a:lnTo>
                <a:pt x="268561" y="45720"/>
              </a:lnTo>
              <a:lnTo>
                <a:pt x="268561" y="49129"/>
              </a:lnTo>
              <a:lnTo>
                <a:pt x="502923" y="49129"/>
              </a:lnTo>
            </a:path>
          </a:pathLst>
        </a:custGeom>
        <a:noFill/>
        <a:ln w="12700" cap="rnd" cmpd="sng" algn="ctr">
          <a:solidFill>
            <a:schemeClr val="accent3">
              <a:hueOff val="-411354"/>
              <a:satOff val="-7224"/>
              <a:lumOff val="-13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269" y="1421473"/>
        <a:ext cx="26676" cy="5340"/>
      </dsp:txXfrm>
    </dsp:sp>
    <dsp:sp modelId="{8B909315-7C12-47B5-B3B5-7A6C6F4C2DF1}">
      <dsp:nvSpPr>
        <dsp:cNvPr id="0" name=""/>
        <dsp:cNvSpPr/>
      </dsp:nvSpPr>
      <dsp:spPr>
        <a:xfrm>
          <a:off x="2863280" y="728244"/>
          <a:ext cx="2319666" cy="1391799"/>
        </a:xfrm>
        <a:prstGeom prst="rect">
          <a:avLst/>
        </a:prstGeom>
        <a:solidFill>
          <a:schemeClr val="accent3">
            <a:hueOff val="-308516"/>
            <a:satOff val="-5418"/>
            <a:lumOff val="-9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kern="1200" dirty="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Created a              website using                     HTML, CSS</a:t>
          </a:r>
          <a:r>
            <a:rPr lang="en-US" sz="3100" kern="1200" dirty="0">
              <a:latin typeface="Arial" panose="020B0604020202020204" pitchFamily="34" charset="0"/>
              <a:cs typeface="Arial" panose="020B0604020202020204" pitchFamily="34" charset="0"/>
            </a:rPr>
            <a:t>	</a:t>
          </a:r>
        </a:p>
      </dsp:txBody>
      <dsp:txXfrm>
        <a:off x="2863280" y="728244"/>
        <a:ext cx="2319666" cy="1391799"/>
      </dsp:txXfrm>
    </dsp:sp>
    <dsp:sp modelId="{99F82ACE-AE1B-4A97-99BD-9A67A6E7C84A}">
      <dsp:nvSpPr>
        <dsp:cNvPr id="0" name=""/>
        <dsp:cNvSpPr/>
      </dsp:nvSpPr>
      <dsp:spPr>
        <a:xfrm>
          <a:off x="1169924" y="2121653"/>
          <a:ext cx="5706378" cy="502923"/>
        </a:xfrm>
        <a:custGeom>
          <a:avLst/>
          <a:gdLst/>
          <a:ahLst/>
          <a:cxnLst/>
          <a:rect l="0" t="0" r="0" b="0"/>
          <a:pathLst>
            <a:path>
              <a:moveTo>
                <a:pt x="5706378" y="0"/>
              </a:moveTo>
              <a:lnTo>
                <a:pt x="5706378" y="268561"/>
              </a:lnTo>
              <a:lnTo>
                <a:pt x="0" y="268561"/>
              </a:lnTo>
              <a:lnTo>
                <a:pt x="0" y="502923"/>
              </a:lnTo>
            </a:path>
          </a:pathLst>
        </a:custGeom>
        <a:noFill/>
        <a:ln w="12700" cap="rnd" cmpd="sng" algn="ctr">
          <a:solidFill>
            <a:schemeClr val="accent3">
              <a:hueOff val="-822709"/>
              <a:satOff val="-14447"/>
              <a:lumOff val="-26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9831" y="2370445"/>
        <a:ext cx="286563" cy="5340"/>
      </dsp:txXfrm>
    </dsp:sp>
    <dsp:sp modelId="{19B46FD5-BC2B-4990-AA8B-1D1E3673CDE4}">
      <dsp:nvSpPr>
        <dsp:cNvPr id="0" name=""/>
        <dsp:cNvSpPr/>
      </dsp:nvSpPr>
      <dsp:spPr>
        <a:xfrm>
          <a:off x="5716469" y="731654"/>
          <a:ext cx="2319666" cy="1391799"/>
        </a:xfrm>
        <a:prstGeom prst="rect">
          <a:avLst/>
        </a:prstGeom>
        <a:solidFill>
          <a:schemeClr val="accent3">
            <a:hueOff val="-617032"/>
            <a:satOff val="-10836"/>
            <a:lumOff val="-19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Included various tourist places </a:t>
          </a:r>
        </a:p>
      </dsp:txBody>
      <dsp:txXfrm>
        <a:off x="5716469" y="731654"/>
        <a:ext cx="2319666" cy="1391799"/>
      </dsp:txXfrm>
    </dsp:sp>
    <dsp:sp modelId="{D7C7EA4E-26A2-443E-AA66-B8E4D7279726}">
      <dsp:nvSpPr>
        <dsp:cNvPr id="0" name=""/>
        <dsp:cNvSpPr/>
      </dsp:nvSpPr>
      <dsp:spPr>
        <a:xfrm>
          <a:off x="2327957" y="3307156"/>
          <a:ext cx="502923" cy="91440"/>
        </a:xfrm>
        <a:custGeom>
          <a:avLst/>
          <a:gdLst/>
          <a:ahLst/>
          <a:cxnLst/>
          <a:rect l="0" t="0" r="0" b="0"/>
          <a:pathLst>
            <a:path>
              <a:moveTo>
                <a:pt x="0" y="45720"/>
              </a:moveTo>
              <a:lnTo>
                <a:pt x="502923" y="45720"/>
              </a:lnTo>
            </a:path>
          </a:pathLst>
        </a:custGeom>
        <a:noFill/>
        <a:ln w="12700" cap="rnd" cmpd="sng" algn="ctr">
          <a:solidFill>
            <a:schemeClr val="accent3">
              <a:hueOff val="-1234063"/>
              <a:satOff val="-21671"/>
              <a:lumOff val="-39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080" y="3350206"/>
        <a:ext cx="26676" cy="5340"/>
      </dsp:txXfrm>
    </dsp:sp>
    <dsp:sp modelId="{12E6598F-4ECA-436C-B7B9-DF5364120AEA}">
      <dsp:nvSpPr>
        <dsp:cNvPr id="0" name=""/>
        <dsp:cNvSpPr/>
      </dsp:nvSpPr>
      <dsp:spPr>
        <a:xfrm>
          <a:off x="10091" y="2656977"/>
          <a:ext cx="2319666" cy="1391799"/>
        </a:xfrm>
        <a:prstGeom prst="rect">
          <a:avLst/>
        </a:prstGeom>
        <a:solidFill>
          <a:schemeClr val="accent3">
            <a:hueOff val="-925547"/>
            <a:satOff val="-16253"/>
            <a:lumOff val="-29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Added google maps for directions</a:t>
          </a:r>
        </a:p>
      </dsp:txBody>
      <dsp:txXfrm>
        <a:off x="10091" y="2656977"/>
        <a:ext cx="2319666" cy="1391799"/>
      </dsp:txXfrm>
    </dsp:sp>
    <dsp:sp modelId="{916A2B31-B360-4A3E-A86D-035F325FA8DA}">
      <dsp:nvSpPr>
        <dsp:cNvPr id="0" name=""/>
        <dsp:cNvSpPr/>
      </dsp:nvSpPr>
      <dsp:spPr>
        <a:xfrm>
          <a:off x="2863280" y="2656977"/>
          <a:ext cx="2319666" cy="1391799"/>
        </a:xfrm>
        <a:prstGeom prst="rect">
          <a:avLst/>
        </a:prstGeom>
        <a:solidFill>
          <a:schemeClr val="accent3">
            <a:hueOff val="-1234063"/>
            <a:satOff val="-21671"/>
            <a:lumOff val="-39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Integrated with MakeMyTrip</a:t>
          </a:r>
        </a:p>
      </dsp:txBody>
      <dsp:txXfrm>
        <a:off x="2863280" y="2656977"/>
        <a:ext cx="2319666" cy="13917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0A611-D0A1-4E98-9214-3ABAAE45F2C9}">
      <dsp:nvSpPr>
        <dsp:cNvPr id="0" name=""/>
        <dsp:cNvSpPr/>
      </dsp:nvSpPr>
      <dsp:spPr>
        <a:xfrm rot="10800000">
          <a:off x="989846" y="63"/>
          <a:ext cx="3454209" cy="479204"/>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16"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S. VIVEK RAO</a:t>
          </a:r>
        </a:p>
      </dsp:txBody>
      <dsp:txXfrm rot="10800000">
        <a:off x="1109647" y="63"/>
        <a:ext cx="3334408" cy="479204"/>
      </dsp:txXfrm>
    </dsp:sp>
    <dsp:sp modelId="{3E791F76-29B2-4EF0-BA00-618AE2464ED7}">
      <dsp:nvSpPr>
        <dsp:cNvPr id="0" name=""/>
        <dsp:cNvSpPr/>
      </dsp:nvSpPr>
      <dsp:spPr>
        <a:xfrm>
          <a:off x="750244" y="63"/>
          <a:ext cx="479204" cy="47920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6000" b="-16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A1BE0-A871-4F93-99E0-179687C14616}">
      <dsp:nvSpPr>
        <dsp:cNvPr id="0" name=""/>
        <dsp:cNvSpPr/>
      </dsp:nvSpPr>
      <dsp:spPr>
        <a:xfrm rot="10800000">
          <a:off x="989846" y="622314"/>
          <a:ext cx="3454209" cy="479204"/>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16"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P. VISHAL</a:t>
          </a:r>
        </a:p>
      </dsp:txBody>
      <dsp:txXfrm rot="10800000">
        <a:off x="1109647" y="622314"/>
        <a:ext cx="3334408" cy="479204"/>
      </dsp:txXfrm>
    </dsp:sp>
    <dsp:sp modelId="{4728B7C0-69BE-4211-BF8B-A251211597DC}">
      <dsp:nvSpPr>
        <dsp:cNvPr id="0" name=""/>
        <dsp:cNvSpPr/>
      </dsp:nvSpPr>
      <dsp:spPr>
        <a:xfrm>
          <a:off x="750244" y="622314"/>
          <a:ext cx="479204" cy="47920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2000" b="-22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FAF642-6B1E-4E8A-85EE-737D0879E6B3}">
      <dsp:nvSpPr>
        <dsp:cNvPr id="0" name=""/>
        <dsp:cNvSpPr/>
      </dsp:nvSpPr>
      <dsp:spPr>
        <a:xfrm rot="10800000">
          <a:off x="989846" y="1244565"/>
          <a:ext cx="3454209" cy="479204"/>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16"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P. VIVEK</a:t>
          </a:r>
        </a:p>
      </dsp:txBody>
      <dsp:txXfrm rot="10800000">
        <a:off x="1109647" y="1244565"/>
        <a:ext cx="3334408" cy="479204"/>
      </dsp:txXfrm>
    </dsp:sp>
    <dsp:sp modelId="{74157D20-D170-46DB-BCA7-C7DB07130646}">
      <dsp:nvSpPr>
        <dsp:cNvPr id="0" name=""/>
        <dsp:cNvSpPr/>
      </dsp:nvSpPr>
      <dsp:spPr>
        <a:xfrm>
          <a:off x="750244" y="1244565"/>
          <a:ext cx="479204" cy="47920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3000" b="-23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666490-0A27-46B7-BB82-F3BB683B2BE3}">
      <dsp:nvSpPr>
        <dsp:cNvPr id="0" name=""/>
        <dsp:cNvSpPr/>
      </dsp:nvSpPr>
      <dsp:spPr>
        <a:xfrm rot="10800000">
          <a:off x="989846" y="1866815"/>
          <a:ext cx="3454209" cy="479204"/>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16"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T. ANJANEYULU</a:t>
          </a:r>
        </a:p>
      </dsp:txBody>
      <dsp:txXfrm rot="10800000">
        <a:off x="1109647" y="1866815"/>
        <a:ext cx="3334408" cy="479204"/>
      </dsp:txXfrm>
    </dsp:sp>
    <dsp:sp modelId="{B7D177FF-12C7-4F0E-9740-6C5C5342233F}">
      <dsp:nvSpPr>
        <dsp:cNvPr id="0" name=""/>
        <dsp:cNvSpPr/>
      </dsp:nvSpPr>
      <dsp:spPr>
        <a:xfrm>
          <a:off x="750244" y="1866815"/>
          <a:ext cx="479204" cy="479204"/>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16000" b="-16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63956D-4CDF-4605-A756-99724A64570A}">
      <dsp:nvSpPr>
        <dsp:cNvPr id="0" name=""/>
        <dsp:cNvSpPr/>
      </dsp:nvSpPr>
      <dsp:spPr>
        <a:xfrm rot="10800000">
          <a:off x="989846" y="2489066"/>
          <a:ext cx="3454209" cy="479204"/>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316"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P. SAI TARUN</a:t>
          </a:r>
        </a:p>
      </dsp:txBody>
      <dsp:txXfrm rot="10800000">
        <a:off x="1109647" y="2489066"/>
        <a:ext cx="3334408" cy="479204"/>
      </dsp:txXfrm>
    </dsp:sp>
    <dsp:sp modelId="{4D2700E2-E754-4BD6-8F3A-FEB783C422AE}">
      <dsp:nvSpPr>
        <dsp:cNvPr id="0" name=""/>
        <dsp:cNvSpPr/>
      </dsp:nvSpPr>
      <dsp:spPr>
        <a:xfrm>
          <a:off x="750244" y="2489066"/>
          <a:ext cx="479204" cy="479204"/>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t="-14000" b="-14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CDC22-D532-4F5C-9F27-1F729E4C17F3}">
      <dsp:nvSpPr>
        <dsp:cNvPr id="0" name=""/>
        <dsp:cNvSpPr/>
      </dsp:nvSpPr>
      <dsp:spPr>
        <a:xfrm>
          <a:off x="0" y="0"/>
          <a:ext cx="3723089" cy="6725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DR. DIANA BABY</a:t>
          </a:r>
        </a:p>
      </dsp:txBody>
      <dsp:txXfrm>
        <a:off x="811869" y="0"/>
        <a:ext cx="2911219" cy="672518"/>
      </dsp:txXfrm>
    </dsp:sp>
    <dsp:sp modelId="{6CA59DC8-C530-4D60-A6F1-336F55FDC20F}">
      <dsp:nvSpPr>
        <dsp:cNvPr id="0" name=""/>
        <dsp:cNvSpPr/>
      </dsp:nvSpPr>
      <dsp:spPr>
        <a:xfrm>
          <a:off x="67251" y="67251"/>
          <a:ext cx="744617" cy="538014"/>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C9890-0E35-4745-9691-63FDC1A110C6}" type="datetimeFigureOut">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8BBF7-E9C0-450F-A687-701EE74500A5}" type="slidenum">
              <a:t>‹#›</a:t>
            </a:fld>
            <a:endParaRPr lang="en-US"/>
          </a:p>
        </p:txBody>
      </p:sp>
    </p:spTree>
    <p:extLst>
      <p:ext uri="{BB962C8B-B14F-4D97-AF65-F5344CB8AC3E}">
        <p14:creationId xmlns:p14="http://schemas.microsoft.com/office/powerpoint/2010/main" val="390536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Let me quickly walk you through the brief plan for today.  We are going to discuss the need for this program, what it offers to the students, how it will help you choose a fine career pathway, how to get enrolled in this program and so on….</a:t>
            </a:r>
          </a:p>
        </p:txBody>
      </p:sp>
      <p:sp>
        <p:nvSpPr>
          <p:cNvPr id="4" name="Slide Number Placeholder 3"/>
          <p:cNvSpPr>
            <a:spLocks noGrp="1"/>
          </p:cNvSpPr>
          <p:nvPr>
            <p:ph type="sldNum" sz="quarter" idx="5"/>
          </p:nvPr>
        </p:nvSpPr>
        <p:spPr/>
        <p:txBody>
          <a:bodyPr/>
          <a:lstStyle/>
          <a:p>
            <a:fld id="{7AE837CE-94BC-46E1-BA01-A0C26C9EC0B5}" type="slidenum">
              <a:rPr lang="en-IN" smtClean="0"/>
              <a:t>2</a:t>
            </a:fld>
            <a:endParaRPr lang="en-IN"/>
          </a:p>
        </p:txBody>
      </p:sp>
    </p:spTree>
    <p:extLst>
      <p:ext uri="{BB962C8B-B14F-4D97-AF65-F5344CB8AC3E}">
        <p14:creationId xmlns:p14="http://schemas.microsoft.com/office/powerpoint/2010/main" val="274908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now request our technical expert Mr so and so to help you understand the finer details of the course and curriculum. </a:t>
            </a:r>
          </a:p>
        </p:txBody>
      </p:sp>
      <p:sp>
        <p:nvSpPr>
          <p:cNvPr id="4" name="Slide Number Placeholder 3"/>
          <p:cNvSpPr>
            <a:spLocks noGrp="1"/>
          </p:cNvSpPr>
          <p:nvPr>
            <p:ph type="sldNum" sz="quarter" idx="5"/>
          </p:nvPr>
        </p:nvSpPr>
        <p:spPr/>
        <p:txBody>
          <a:bodyPr/>
          <a:lstStyle/>
          <a:p>
            <a:fld id="{8C8DABAE-C56E-42CD-828B-36B7D5E53BAA}" type="slidenum">
              <a:rPr lang="en-IN" smtClean="0"/>
              <a:t>3</a:t>
            </a:fld>
            <a:endParaRPr lang="en-IN"/>
          </a:p>
        </p:txBody>
      </p:sp>
    </p:spTree>
    <p:extLst>
      <p:ext uri="{BB962C8B-B14F-4D97-AF65-F5344CB8AC3E}">
        <p14:creationId xmlns:p14="http://schemas.microsoft.com/office/powerpoint/2010/main" val="247239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C8DABAE-C56E-42CD-828B-36B7D5E53BAA}" type="slidenum">
              <a:rPr lang="en-IN" smtClean="0"/>
              <a:t>4</a:t>
            </a:fld>
            <a:endParaRPr lang="en-IN"/>
          </a:p>
        </p:txBody>
      </p:sp>
    </p:spTree>
    <p:extLst>
      <p:ext uri="{BB962C8B-B14F-4D97-AF65-F5344CB8AC3E}">
        <p14:creationId xmlns:p14="http://schemas.microsoft.com/office/powerpoint/2010/main" val="8576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E837CE-94BC-46E1-BA01-A0C26C9EC0B5}" type="slidenum">
              <a:rPr lang="en-IN" smtClean="0"/>
              <a:t>14</a:t>
            </a:fld>
            <a:endParaRPr lang="en-IN"/>
          </a:p>
        </p:txBody>
      </p:sp>
    </p:spTree>
    <p:extLst>
      <p:ext uri="{BB962C8B-B14F-4D97-AF65-F5344CB8AC3E}">
        <p14:creationId xmlns:p14="http://schemas.microsoft.com/office/powerpoint/2010/main" val="348042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AF9E6D3-E140-490A-B951-E37777D61D3B}" type="datetimeFigureOut">
              <a:rPr lang="en-IN" smtClean="0"/>
              <a:t>22-06-2023</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64329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9E6D3-E140-490A-B951-E37777D61D3B}"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40271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AF9E6D3-E140-490A-B951-E37777D61D3B}" type="datetimeFigureOut">
              <a:rPr lang="en-IN" smtClean="0"/>
              <a:t>22-06-2023</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1786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AF9E6D3-E140-490A-B951-E37777D61D3B}" type="datetimeFigureOut">
              <a:rPr lang="en-IN" smtClean="0"/>
              <a:t>22-06-2023</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643293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6AF9E6D3-E140-490A-B951-E37777D61D3B}" type="datetimeFigureOut">
              <a:rPr lang="en-IN" smtClean="0"/>
              <a:t>22-06-2023</a:t>
            </a:fld>
            <a:endParaRPr lang="en-IN"/>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0C4D071B-8D64-446B-BA02-46611119430D}" type="slidenum">
              <a:rPr lang="en-IN" smtClean="0"/>
              <a:t>‹#›</a:t>
            </a:fld>
            <a:endParaRPr lang="en-IN"/>
          </a:p>
        </p:txBody>
      </p:sp>
      <p:pic>
        <p:nvPicPr>
          <p:cNvPr id="4" name="Picture 3" descr="Logo&#10;&#10;Description automatically generated">
            <a:extLst>
              <a:ext uri="{FF2B5EF4-FFF2-40B4-BE49-F238E27FC236}">
                <a16:creationId xmlns:a16="http://schemas.microsoft.com/office/drawing/2014/main" id="{75BB925A-087F-44D2-A4EF-34AC02BC127B}"/>
              </a:ext>
            </a:extLst>
          </p:cNvPr>
          <p:cNvPicPr>
            <a:picLocks noChangeAspect="1"/>
          </p:cNvPicPr>
          <p:nvPr/>
        </p:nvPicPr>
        <p:blipFill>
          <a:blip r:embed="rId2"/>
          <a:stretch>
            <a:fillRect/>
          </a:stretch>
        </p:blipFill>
        <p:spPr>
          <a:xfrm>
            <a:off x="10307690" y="6192487"/>
            <a:ext cx="1423099" cy="462853"/>
          </a:xfrm>
          <a:prstGeom prst="rect">
            <a:avLst/>
          </a:prstGeom>
        </p:spPr>
      </p:pic>
    </p:spTree>
    <p:extLst>
      <p:ext uri="{BB962C8B-B14F-4D97-AF65-F5344CB8AC3E}">
        <p14:creationId xmlns:p14="http://schemas.microsoft.com/office/powerpoint/2010/main" val="994323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AF9E6D3-E140-490A-B951-E37777D61D3B}" type="datetimeFigureOut">
              <a:rPr lang="en-IN" smtClean="0"/>
              <a:t>22-06-2023</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0C4D071B-8D64-446B-BA02-46611119430D}" type="slidenum">
              <a:rPr lang="en-IN" smtClean="0"/>
              <a:t>‹#›</a:t>
            </a:fld>
            <a:endParaRPr lang="en-IN"/>
          </a:p>
        </p:txBody>
      </p:sp>
      <p:pic>
        <p:nvPicPr>
          <p:cNvPr id="4" name="Picture 3" descr="Logo&#10;&#10;Description automatically generated">
            <a:extLst>
              <a:ext uri="{FF2B5EF4-FFF2-40B4-BE49-F238E27FC236}">
                <a16:creationId xmlns:a16="http://schemas.microsoft.com/office/drawing/2014/main" id="{BCD6A936-922A-4936-9948-445F850E5A38}"/>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426105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F9E6D3-E140-490A-B951-E37777D61D3B}"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pic>
        <p:nvPicPr>
          <p:cNvPr id="9" name="Picture 8" descr="Logo&#10;&#10;Description automatically generated">
            <a:extLst>
              <a:ext uri="{FF2B5EF4-FFF2-40B4-BE49-F238E27FC236}">
                <a16:creationId xmlns:a16="http://schemas.microsoft.com/office/drawing/2014/main" id="{025861E6-3B8C-4258-9803-7B4A65D45ED1}"/>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61745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F9E6D3-E140-490A-B951-E37777D61D3B}"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D071B-8D64-446B-BA02-46611119430D}" type="slidenum">
              <a:rPr lang="en-IN" smtClean="0"/>
              <a:t>‹#›</a:t>
            </a:fld>
            <a:endParaRPr lang="en-IN"/>
          </a:p>
        </p:txBody>
      </p:sp>
      <p:pic>
        <p:nvPicPr>
          <p:cNvPr id="2" name="Picture 1" descr="Logo&#10;&#10;Description automatically generated">
            <a:extLst>
              <a:ext uri="{FF2B5EF4-FFF2-40B4-BE49-F238E27FC236}">
                <a16:creationId xmlns:a16="http://schemas.microsoft.com/office/drawing/2014/main" id="{7C5FE485-7EE5-4F03-B2B9-9B18DDD9156D}"/>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2000212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AF9E6D3-E140-490A-B951-E37777D61D3B}"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D071B-8D64-446B-BA02-46611119430D}" type="slidenum">
              <a:rPr lang="en-IN" smtClean="0"/>
              <a:t>‹#›</a:t>
            </a:fld>
            <a:endParaRPr lang="en-IN"/>
          </a:p>
        </p:txBody>
      </p:sp>
      <p:pic>
        <p:nvPicPr>
          <p:cNvPr id="2" name="Picture 1" descr="Logo&#10;&#10;Description automatically generated">
            <a:extLst>
              <a:ext uri="{FF2B5EF4-FFF2-40B4-BE49-F238E27FC236}">
                <a16:creationId xmlns:a16="http://schemas.microsoft.com/office/drawing/2014/main" id="{5FD36584-983C-4106-8B8C-0E003FE7E936}"/>
              </a:ext>
            </a:extLst>
          </p:cNvPr>
          <p:cNvPicPr>
            <a:picLocks noChangeAspect="1"/>
          </p:cNvPicPr>
          <p:nvPr/>
        </p:nvPicPr>
        <p:blipFill>
          <a:blip r:embed="rId2"/>
          <a:stretch>
            <a:fillRect/>
          </a:stretch>
        </p:blipFill>
        <p:spPr>
          <a:xfrm>
            <a:off x="10322367" y="789003"/>
            <a:ext cx="1423099" cy="462853"/>
          </a:xfrm>
          <a:prstGeom prst="rect">
            <a:avLst/>
          </a:prstGeom>
        </p:spPr>
      </p:pic>
    </p:spTree>
    <p:extLst>
      <p:ext uri="{BB962C8B-B14F-4D97-AF65-F5344CB8AC3E}">
        <p14:creationId xmlns:p14="http://schemas.microsoft.com/office/powerpoint/2010/main" val="4288019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9E6D3-E140-490A-B951-E37777D61D3B}" type="datetimeFigureOut">
              <a:rPr lang="en-IN" smtClean="0"/>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85535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AF9E6D3-E140-490A-B951-E37777D61D3B}" type="datetimeFigureOut">
              <a:rPr lang="en-IN" smtClean="0"/>
              <a:t>22-06-2023</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14526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6AF9E6D3-E140-490A-B951-E37777D61D3B}" type="datetimeFigureOut">
              <a:rPr lang="en-IN" smtClean="0"/>
              <a:t>22-06-2023</a:t>
            </a:fld>
            <a:endParaRPr lang="en-IN"/>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994323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9E6D3-E140-490A-B951-E37777D61D3B}"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872098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9E6D3-E140-490A-B951-E37777D61D3B}"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402711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AF9E6D3-E140-490A-B951-E37777D61D3B}" type="datetimeFigureOut">
              <a:rPr lang="en-IN" smtClean="0"/>
              <a:t>22-06-2023</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1786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AF9E6D3-E140-490A-B951-E37777D61D3B}" type="datetimeFigureOut">
              <a:rPr lang="en-IN" smtClean="0"/>
              <a:t>22-06-2023</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6105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F9E6D3-E140-490A-B951-E37777D61D3B}"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1745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F9E6D3-E140-490A-B951-E37777D61D3B}"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200021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AF9E6D3-E140-490A-B951-E37777D61D3B}"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42880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9E6D3-E140-490A-B951-E37777D61D3B}" type="datetimeFigureOut">
              <a:rPr lang="en-IN" smtClean="0"/>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68553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AF9E6D3-E140-490A-B951-E37777D61D3B}" type="datetimeFigureOut">
              <a:rPr lang="en-IN" smtClean="0"/>
              <a:t>22-06-2023</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114526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F9E6D3-E140-490A-B951-E37777D61D3B}"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4D071B-8D64-446B-BA02-46611119430D}" type="slidenum">
              <a:rPr lang="en-IN" smtClean="0"/>
              <a:t>‹#›</a:t>
            </a:fld>
            <a:endParaRPr lang="en-IN"/>
          </a:p>
        </p:txBody>
      </p:sp>
    </p:spTree>
    <p:extLst>
      <p:ext uri="{BB962C8B-B14F-4D97-AF65-F5344CB8AC3E}">
        <p14:creationId xmlns:p14="http://schemas.microsoft.com/office/powerpoint/2010/main" val="87209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AF9E6D3-E140-490A-B951-E37777D61D3B}" type="datetimeFigureOut">
              <a:rPr lang="en-IN" smtClean="0"/>
              <a:t>22-06-2023</a:t>
            </a:fld>
            <a:endParaRPr lang="en-IN"/>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C4D071B-8D64-446B-BA02-46611119430D}" type="slidenum">
              <a:rPr lang="en-IN" smtClean="0"/>
              <a:t>‹#›</a:t>
            </a:fld>
            <a:endParaRPr lang="en-IN"/>
          </a:p>
        </p:txBody>
      </p:sp>
      <p:sp>
        <p:nvSpPr>
          <p:cNvPr id="9" name="Rectangle 8"/>
          <p:cNvSpPr/>
          <p:nvPr/>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descr="Logo&#10;&#10;Description automatically generated">
            <a:extLst>
              <a:ext uri="{FF2B5EF4-FFF2-40B4-BE49-F238E27FC236}">
                <a16:creationId xmlns:a16="http://schemas.microsoft.com/office/drawing/2014/main" id="{768AEEF1-88A3-4ABE-8BE4-3FEF118C2971}"/>
              </a:ext>
            </a:extLst>
          </p:cNvPr>
          <p:cNvPicPr>
            <a:picLocks noChangeAspect="1"/>
          </p:cNvPicPr>
          <p:nvPr userDrawn="1"/>
        </p:nvPicPr>
        <p:blipFill>
          <a:blip r:embed="rId13"/>
          <a:stretch>
            <a:fillRect/>
          </a:stretch>
        </p:blipFill>
        <p:spPr>
          <a:xfrm>
            <a:off x="10232666" y="6176896"/>
            <a:ext cx="1423099" cy="462853"/>
          </a:xfrm>
          <a:prstGeom prst="rect">
            <a:avLst/>
          </a:prstGeom>
        </p:spPr>
      </p:pic>
    </p:spTree>
    <p:extLst>
      <p:ext uri="{BB962C8B-B14F-4D97-AF65-F5344CB8AC3E}">
        <p14:creationId xmlns:p14="http://schemas.microsoft.com/office/powerpoint/2010/main" val="6861846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AF9E6D3-E140-490A-B951-E37777D61D3B}" type="datetimeFigureOut">
              <a:rPr lang="en-IN" smtClean="0"/>
              <a:t>22-06-2023</a:t>
            </a:fld>
            <a:endParaRPr lang="en-IN"/>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C4D071B-8D64-446B-BA02-46611119430D}" type="slidenum">
              <a:rPr lang="en-IN" smtClean="0"/>
              <a:t>‹#›</a:t>
            </a:fld>
            <a:endParaRPr lang="en-IN"/>
          </a:p>
        </p:txBody>
      </p:sp>
      <p:grpSp>
        <p:nvGrpSpPr>
          <p:cNvPr id="7" name="Group 6">
            <a:extLst>
              <a:ext uri="{FF2B5EF4-FFF2-40B4-BE49-F238E27FC236}">
                <a16:creationId xmlns:a16="http://schemas.microsoft.com/office/drawing/2014/main" id="{1FCBEE95-D830-4093-8A75-5C18686AB35C}"/>
              </a:ext>
            </a:extLst>
          </p:cNvPr>
          <p:cNvGrpSpPr/>
          <p:nvPr userDrawn="1"/>
        </p:nvGrpSpPr>
        <p:grpSpPr>
          <a:xfrm>
            <a:off x="446534" y="296884"/>
            <a:ext cx="11298933" cy="98554"/>
            <a:chOff x="446534" y="453643"/>
            <a:chExt cx="11298933" cy="98554"/>
          </a:xfrm>
        </p:grpSpPr>
        <p:sp>
          <p:nvSpPr>
            <p:cNvPr id="9" name="Rectangle 8"/>
            <p:cNvSpPr/>
            <p:nvPr/>
          </p:nvSpPr>
          <p:spPr>
            <a:xfrm>
              <a:off x="446534" y="457200"/>
              <a:ext cx="3703320" cy="94997"/>
            </a:xfrm>
            <a:prstGeom prst="rect">
              <a:avLst/>
            </a:prstGeom>
            <a:solidFill>
              <a:srgbClr val="0066A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E600"/>
            </a:solidFill>
            <a:ln>
              <a:noFill/>
            </a:ln>
            <a:effectLst/>
          </p:spPr>
          <p:style>
            <a:lnRef idx="1">
              <a:schemeClr val="accent1"/>
            </a:lnRef>
            <a:fillRef idx="3">
              <a:schemeClr val="accent1"/>
            </a:fillRef>
            <a:effectRef idx="2">
              <a:schemeClr val="accent1"/>
            </a:effectRef>
            <a:fontRef idx="minor">
              <a:schemeClr val="lt1"/>
            </a:fontRef>
          </p:style>
        </p:sp>
      </p:grpSp>
      <p:pic>
        <p:nvPicPr>
          <p:cNvPr id="13" name="Picture 12" descr="Logo&#10;&#10;Description automatically generated">
            <a:extLst>
              <a:ext uri="{FF2B5EF4-FFF2-40B4-BE49-F238E27FC236}">
                <a16:creationId xmlns:a16="http://schemas.microsoft.com/office/drawing/2014/main" id="{D7E05EB8-8861-4726-8427-C97398BB2B8F}"/>
              </a:ext>
            </a:extLst>
          </p:cNvPr>
          <p:cNvPicPr>
            <a:picLocks noChangeAspect="1"/>
          </p:cNvPicPr>
          <p:nvPr userDrawn="1"/>
        </p:nvPicPr>
        <p:blipFill>
          <a:blip r:embed="rId13"/>
          <a:stretch>
            <a:fillRect/>
          </a:stretch>
        </p:blipFill>
        <p:spPr>
          <a:xfrm>
            <a:off x="10232666" y="6176896"/>
            <a:ext cx="1423099" cy="462853"/>
          </a:xfrm>
          <a:prstGeom prst="rect">
            <a:avLst/>
          </a:prstGeom>
        </p:spPr>
      </p:pic>
      <p:sp>
        <p:nvSpPr>
          <p:cNvPr id="14" name="TextBox 13">
            <a:extLst>
              <a:ext uri="{FF2B5EF4-FFF2-40B4-BE49-F238E27FC236}">
                <a16:creationId xmlns:a16="http://schemas.microsoft.com/office/drawing/2014/main" id="{411BAA4E-BCF2-4D4E-A741-E17C4F0164AB}"/>
              </a:ext>
            </a:extLst>
          </p:cNvPr>
          <p:cNvSpPr txBox="1"/>
          <p:nvPr userDrawn="1"/>
        </p:nvSpPr>
        <p:spPr>
          <a:xfrm>
            <a:off x="446534" y="6158341"/>
            <a:ext cx="1371600" cy="369332"/>
          </a:xfrm>
          <a:prstGeom prst="rect">
            <a:avLst/>
          </a:prstGeom>
          <a:noFill/>
          <a:ln>
            <a:solidFill>
              <a:schemeClr val="bg1">
                <a:lumMod val="50000"/>
              </a:schemeClr>
            </a:solidFill>
          </a:ln>
        </p:spPr>
        <p:txBody>
          <a:bodyPr wrap="square" rtlCol="0">
            <a:spAutoFit/>
          </a:bodyPr>
          <a:lstStyle/>
          <a:p>
            <a:pPr algn="ctr"/>
            <a:r>
              <a:rPr lang="en-US"/>
              <a:t>EY LOGO</a:t>
            </a:r>
          </a:p>
        </p:txBody>
      </p:sp>
    </p:spTree>
    <p:extLst>
      <p:ext uri="{BB962C8B-B14F-4D97-AF65-F5344CB8AC3E}">
        <p14:creationId xmlns:p14="http://schemas.microsoft.com/office/powerpoint/2010/main" val="68618465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457200" rtl="0" eaLnBrk="1" latinLnBrk="0" hangingPunct="1">
        <a:lnSpc>
          <a:spcPct val="100000"/>
        </a:lnSpc>
        <a:spcBef>
          <a:spcPct val="0"/>
        </a:spcBef>
        <a:buNone/>
        <a:defRPr sz="2800" b="0" kern="1200" cap="all">
          <a:solidFill>
            <a:srgbClr val="0066A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sv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07E78BF-6FA0-4759-9753-5850B37555CE}"/>
              </a:ext>
            </a:extLst>
          </p:cNvPr>
          <p:cNvSpPr/>
          <p:nvPr/>
        </p:nvSpPr>
        <p:spPr>
          <a:xfrm>
            <a:off x="0" y="0"/>
            <a:ext cx="122105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D89D81-7395-4F68-927A-C05E6EDC03D5}"/>
              </a:ext>
            </a:extLst>
          </p:cNvPr>
          <p:cNvSpPr/>
          <p:nvPr/>
        </p:nvSpPr>
        <p:spPr>
          <a:xfrm>
            <a:off x="0" y="5587089"/>
            <a:ext cx="12210573" cy="1270911"/>
          </a:xfrm>
          <a:custGeom>
            <a:avLst/>
            <a:gdLst>
              <a:gd name="connsiteX0" fmla="*/ 0 w 12210573"/>
              <a:gd name="connsiteY0" fmla="*/ 0 h 1270911"/>
              <a:gd name="connsiteX1" fmla="*/ 12210573 w 12210573"/>
              <a:gd name="connsiteY1" fmla="*/ 0 h 1270911"/>
              <a:gd name="connsiteX2" fmla="*/ 12210573 w 12210573"/>
              <a:gd name="connsiteY2" fmla="*/ 1270911 h 1270911"/>
              <a:gd name="connsiteX3" fmla="*/ 0 w 12210573"/>
              <a:gd name="connsiteY3" fmla="*/ 1270911 h 1270911"/>
              <a:gd name="connsiteX4" fmla="*/ 0 w 12210573"/>
              <a:gd name="connsiteY4" fmla="*/ 0 h 1270911"/>
              <a:gd name="connsiteX0" fmla="*/ 0 w 12210573"/>
              <a:gd name="connsiteY0" fmla="*/ 0 h 1270911"/>
              <a:gd name="connsiteX1" fmla="*/ 12197321 w 12210573"/>
              <a:gd name="connsiteY1" fmla="*/ 318052 h 1270911"/>
              <a:gd name="connsiteX2" fmla="*/ 12210573 w 12210573"/>
              <a:gd name="connsiteY2" fmla="*/ 1270911 h 1270911"/>
              <a:gd name="connsiteX3" fmla="*/ 0 w 12210573"/>
              <a:gd name="connsiteY3" fmla="*/ 1270911 h 1270911"/>
              <a:gd name="connsiteX4" fmla="*/ 0 w 12210573"/>
              <a:gd name="connsiteY4" fmla="*/ 0 h 1270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573" h="1270911">
                <a:moveTo>
                  <a:pt x="0" y="0"/>
                </a:moveTo>
                <a:lnTo>
                  <a:pt x="12197321" y="318052"/>
                </a:lnTo>
                <a:lnTo>
                  <a:pt x="12210573" y="1270911"/>
                </a:lnTo>
                <a:lnTo>
                  <a:pt x="0" y="1270911"/>
                </a:lnTo>
                <a:lnTo>
                  <a:pt x="0" y="0"/>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AB5D5D8-F67F-4BE1-AA3C-FA1D7E8E8F82}"/>
              </a:ext>
            </a:extLst>
          </p:cNvPr>
          <p:cNvSpPr txBox="1"/>
          <p:nvPr/>
        </p:nvSpPr>
        <p:spPr>
          <a:xfrm>
            <a:off x="1068092" y="5719609"/>
            <a:ext cx="3084260" cy="456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1400" dirty="0">
                <a:solidFill>
                  <a:schemeClr val="bg2">
                    <a:lumMod val="10000"/>
                  </a:schemeClr>
                </a:solidFill>
                <a:latin typeface="Arial" panose="020B0604020202020204" pitchFamily="34" charset="0"/>
                <a:ea typeface="+mn-lt"/>
                <a:cs typeface="Arial" panose="020B0604020202020204" pitchFamily="34" charset="0"/>
              </a:rPr>
              <a:t>https://nextgen.edunetworld.com</a:t>
            </a:r>
            <a:endParaRPr lang="en-US" sz="1400" dirty="0">
              <a:solidFill>
                <a:schemeClr val="bg2">
                  <a:lumMod val="10000"/>
                </a:schemeClr>
              </a:solidFill>
              <a:latin typeface="Arial" panose="020B0604020202020204" pitchFamily="34" charset="0"/>
              <a:cs typeface="Arial" panose="020B0604020202020204" pitchFamily="34" charset="0"/>
            </a:endParaRPr>
          </a:p>
        </p:txBody>
      </p:sp>
      <p:pic>
        <p:nvPicPr>
          <p:cNvPr id="11" name="Graphic 10" descr="Internet">
            <a:extLst>
              <a:ext uri="{FF2B5EF4-FFF2-40B4-BE49-F238E27FC236}">
                <a16:creationId xmlns:a16="http://schemas.microsoft.com/office/drawing/2014/main" id="{B46EEF54-9073-474F-905F-C02D0D82ABE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348" y="5791203"/>
            <a:ext cx="435148" cy="456344"/>
          </a:xfrm>
          <a:prstGeom prst="rect">
            <a:avLst/>
          </a:prstGeom>
        </p:spPr>
      </p:pic>
      <p:sp>
        <p:nvSpPr>
          <p:cNvPr id="12" name="TextBox 11">
            <a:extLst>
              <a:ext uri="{FF2B5EF4-FFF2-40B4-BE49-F238E27FC236}">
                <a16:creationId xmlns:a16="http://schemas.microsoft.com/office/drawing/2014/main" id="{6A9E8ABD-C89E-4E1E-BCF3-525F353A992A}"/>
              </a:ext>
            </a:extLst>
          </p:cNvPr>
          <p:cNvSpPr txBox="1"/>
          <p:nvPr/>
        </p:nvSpPr>
        <p:spPr>
          <a:xfrm>
            <a:off x="1016942" y="6114784"/>
            <a:ext cx="3214515" cy="4563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1400">
                <a:solidFill>
                  <a:schemeClr val="bg2">
                    <a:lumMod val="10000"/>
                  </a:schemeClr>
                </a:solidFill>
                <a:latin typeface="Arial"/>
                <a:ea typeface="+mn-lt"/>
                <a:cs typeface="+mn-lt"/>
              </a:rPr>
              <a:t> nextgenep@edunetfoundation.org</a:t>
            </a:r>
            <a:endParaRPr lang="en-US" sz="1400">
              <a:solidFill>
                <a:schemeClr val="bg2">
                  <a:lumMod val="10000"/>
                </a:schemeClr>
              </a:solidFill>
              <a:latin typeface="Arial" panose="020B0604020202020204" pitchFamily="34" charset="0"/>
              <a:cs typeface="Arial" panose="020B0604020202020204" pitchFamily="34" charset="0"/>
            </a:endParaRPr>
          </a:p>
        </p:txBody>
      </p:sp>
      <p:pic>
        <p:nvPicPr>
          <p:cNvPr id="13" name="Graphic 12" descr="Email">
            <a:extLst>
              <a:ext uri="{FF2B5EF4-FFF2-40B4-BE49-F238E27FC236}">
                <a16:creationId xmlns:a16="http://schemas.microsoft.com/office/drawing/2014/main" id="{FF87498D-7ED5-4E98-91C7-1DECD0BA8C1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7399" y="6243617"/>
            <a:ext cx="378503" cy="314258"/>
          </a:xfrm>
          <a:prstGeom prst="rect">
            <a:avLst/>
          </a:prstGeom>
        </p:spPr>
      </p:pic>
      <p:pic>
        <p:nvPicPr>
          <p:cNvPr id="5" name="Picture 4">
            <a:extLst>
              <a:ext uri="{FF2B5EF4-FFF2-40B4-BE49-F238E27FC236}">
                <a16:creationId xmlns:a16="http://schemas.microsoft.com/office/drawing/2014/main" id="{A0AFE77A-4A92-4904-B6BF-26E0649435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4728" y="962740"/>
            <a:ext cx="6665845" cy="4865172"/>
          </a:xfrm>
          <a:prstGeom prst="rect">
            <a:avLst/>
          </a:prstGeom>
        </p:spPr>
      </p:pic>
      <p:sp>
        <p:nvSpPr>
          <p:cNvPr id="15" name="Rectangle 14">
            <a:extLst>
              <a:ext uri="{FF2B5EF4-FFF2-40B4-BE49-F238E27FC236}">
                <a16:creationId xmlns:a16="http://schemas.microsoft.com/office/drawing/2014/main" id="{A07242BD-83F2-4C36-BA28-7FD2BACD9370}"/>
              </a:ext>
            </a:extLst>
          </p:cNvPr>
          <p:cNvSpPr/>
          <p:nvPr/>
        </p:nvSpPr>
        <p:spPr>
          <a:xfrm>
            <a:off x="1" y="861069"/>
            <a:ext cx="6665844" cy="4938053"/>
          </a:xfrm>
          <a:custGeom>
            <a:avLst/>
            <a:gdLst>
              <a:gd name="connsiteX0" fmla="*/ 0 w 6276183"/>
              <a:gd name="connsiteY0" fmla="*/ 0 h 2498391"/>
              <a:gd name="connsiteX1" fmla="*/ 6276183 w 6276183"/>
              <a:gd name="connsiteY1" fmla="*/ 0 h 2498391"/>
              <a:gd name="connsiteX2" fmla="*/ 6276183 w 6276183"/>
              <a:gd name="connsiteY2" fmla="*/ 2498391 h 2498391"/>
              <a:gd name="connsiteX3" fmla="*/ 0 w 6276183"/>
              <a:gd name="connsiteY3" fmla="*/ 2498391 h 2498391"/>
              <a:gd name="connsiteX4" fmla="*/ 0 w 6276183"/>
              <a:gd name="connsiteY4" fmla="*/ 0 h 2498391"/>
              <a:gd name="connsiteX0" fmla="*/ 0 w 6276183"/>
              <a:gd name="connsiteY0" fmla="*/ 13252 h 2511643"/>
              <a:gd name="connsiteX1" fmla="*/ 6276183 w 6276183"/>
              <a:gd name="connsiteY1" fmla="*/ 0 h 2511643"/>
              <a:gd name="connsiteX2" fmla="*/ 6276183 w 6276183"/>
              <a:gd name="connsiteY2" fmla="*/ 2511643 h 2511643"/>
              <a:gd name="connsiteX3" fmla="*/ 0 w 6276183"/>
              <a:gd name="connsiteY3" fmla="*/ 2511643 h 2511643"/>
              <a:gd name="connsiteX4" fmla="*/ 0 w 6276183"/>
              <a:gd name="connsiteY4" fmla="*/ 13252 h 2511643"/>
              <a:gd name="connsiteX0" fmla="*/ 0 w 6580983"/>
              <a:gd name="connsiteY0" fmla="*/ 0 h 2498391"/>
              <a:gd name="connsiteX1" fmla="*/ 6580983 w 6580983"/>
              <a:gd name="connsiteY1" fmla="*/ 1 h 2498391"/>
              <a:gd name="connsiteX2" fmla="*/ 6276183 w 6580983"/>
              <a:gd name="connsiteY2" fmla="*/ 2498391 h 2498391"/>
              <a:gd name="connsiteX3" fmla="*/ 0 w 6580983"/>
              <a:gd name="connsiteY3" fmla="*/ 2498391 h 2498391"/>
              <a:gd name="connsiteX4" fmla="*/ 0 w 6580983"/>
              <a:gd name="connsiteY4" fmla="*/ 0 h 2498391"/>
              <a:gd name="connsiteX0" fmla="*/ 0 w 6580983"/>
              <a:gd name="connsiteY0" fmla="*/ 0 h 2617272"/>
              <a:gd name="connsiteX1" fmla="*/ 6580983 w 6580983"/>
              <a:gd name="connsiteY1" fmla="*/ 1 h 2617272"/>
              <a:gd name="connsiteX2" fmla="*/ 6290484 w 6580983"/>
              <a:gd name="connsiteY2" fmla="*/ 2617272 h 2617272"/>
              <a:gd name="connsiteX3" fmla="*/ 0 w 6580983"/>
              <a:gd name="connsiteY3" fmla="*/ 2498391 h 2617272"/>
              <a:gd name="connsiteX4" fmla="*/ 0 w 6580983"/>
              <a:gd name="connsiteY4" fmla="*/ 0 h 2617272"/>
              <a:gd name="connsiteX0" fmla="*/ 0 w 6580983"/>
              <a:gd name="connsiteY0" fmla="*/ 0 h 2617272"/>
              <a:gd name="connsiteX1" fmla="*/ 6580983 w 6580983"/>
              <a:gd name="connsiteY1" fmla="*/ 1 h 2617272"/>
              <a:gd name="connsiteX2" fmla="*/ 6204680 w 6580983"/>
              <a:gd name="connsiteY2" fmla="*/ 2617272 h 2617272"/>
              <a:gd name="connsiteX3" fmla="*/ 0 w 6580983"/>
              <a:gd name="connsiteY3" fmla="*/ 2498391 h 2617272"/>
              <a:gd name="connsiteX4" fmla="*/ 0 w 6580983"/>
              <a:gd name="connsiteY4" fmla="*/ 0 h 2617272"/>
              <a:gd name="connsiteX0" fmla="*/ 0 w 6824095"/>
              <a:gd name="connsiteY0" fmla="*/ 0 h 2617272"/>
              <a:gd name="connsiteX1" fmla="*/ 6824095 w 6824095"/>
              <a:gd name="connsiteY1" fmla="*/ 1 h 2617272"/>
              <a:gd name="connsiteX2" fmla="*/ 6204680 w 6824095"/>
              <a:gd name="connsiteY2" fmla="*/ 2617272 h 2617272"/>
              <a:gd name="connsiteX3" fmla="*/ 0 w 6824095"/>
              <a:gd name="connsiteY3" fmla="*/ 2498391 h 2617272"/>
              <a:gd name="connsiteX4" fmla="*/ 0 w 6824095"/>
              <a:gd name="connsiteY4" fmla="*/ 0 h 2617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4095" h="2617272">
                <a:moveTo>
                  <a:pt x="0" y="0"/>
                </a:moveTo>
                <a:lnTo>
                  <a:pt x="6824095" y="1"/>
                </a:lnTo>
                <a:lnTo>
                  <a:pt x="6204680" y="2617272"/>
                </a:lnTo>
                <a:lnTo>
                  <a:pt x="0" y="249839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21FD953-2013-4583-B36B-4F4249F6F5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5950628" cy="5511983"/>
          </a:xfrm>
          <a:prstGeom prst="rect">
            <a:avLst/>
          </a:prstGeom>
        </p:spPr>
      </p:pic>
      <p:sp>
        <p:nvSpPr>
          <p:cNvPr id="14" name="Rectangle 13">
            <a:extLst>
              <a:ext uri="{FF2B5EF4-FFF2-40B4-BE49-F238E27FC236}">
                <a16:creationId xmlns:a16="http://schemas.microsoft.com/office/drawing/2014/main" id="{DFF6A43A-1F42-42C1-90CA-5F268F29DBBC}"/>
              </a:ext>
            </a:extLst>
          </p:cNvPr>
          <p:cNvSpPr/>
          <p:nvPr/>
        </p:nvSpPr>
        <p:spPr>
          <a:xfrm>
            <a:off x="0" y="5489649"/>
            <a:ext cx="12210573" cy="662614"/>
          </a:xfrm>
          <a:custGeom>
            <a:avLst/>
            <a:gdLst>
              <a:gd name="connsiteX0" fmla="*/ 0 w 12210573"/>
              <a:gd name="connsiteY0" fmla="*/ 0 h 119275"/>
              <a:gd name="connsiteX1" fmla="*/ 12210573 w 12210573"/>
              <a:gd name="connsiteY1" fmla="*/ 0 h 119275"/>
              <a:gd name="connsiteX2" fmla="*/ 12210573 w 12210573"/>
              <a:gd name="connsiteY2" fmla="*/ 119275 h 119275"/>
              <a:gd name="connsiteX3" fmla="*/ 0 w 12210573"/>
              <a:gd name="connsiteY3" fmla="*/ 119275 h 119275"/>
              <a:gd name="connsiteX4" fmla="*/ 0 w 12210573"/>
              <a:gd name="connsiteY4" fmla="*/ 0 h 119275"/>
              <a:gd name="connsiteX0" fmla="*/ 0 w 12210573"/>
              <a:gd name="connsiteY0" fmla="*/ 0 h 662614"/>
              <a:gd name="connsiteX1" fmla="*/ 12210573 w 12210573"/>
              <a:gd name="connsiteY1" fmla="*/ 0 h 662614"/>
              <a:gd name="connsiteX2" fmla="*/ 12197321 w 12210573"/>
              <a:gd name="connsiteY2" fmla="*/ 662614 h 662614"/>
              <a:gd name="connsiteX3" fmla="*/ 0 w 12210573"/>
              <a:gd name="connsiteY3" fmla="*/ 119275 h 662614"/>
              <a:gd name="connsiteX4" fmla="*/ 0 w 12210573"/>
              <a:gd name="connsiteY4" fmla="*/ 0 h 662614"/>
              <a:gd name="connsiteX0" fmla="*/ 0 w 12210573"/>
              <a:gd name="connsiteY0" fmla="*/ 0 h 662614"/>
              <a:gd name="connsiteX1" fmla="*/ 12210573 w 12210573"/>
              <a:gd name="connsiteY1" fmla="*/ 344557 h 662614"/>
              <a:gd name="connsiteX2" fmla="*/ 12197321 w 12210573"/>
              <a:gd name="connsiteY2" fmla="*/ 662614 h 662614"/>
              <a:gd name="connsiteX3" fmla="*/ 0 w 12210573"/>
              <a:gd name="connsiteY3" fmla="*/ 119275 h 662614"/>
              <a:gd name="connsiteX4" fmla="*/ 0 w 12210573"/>
              <a:gd name="connsiteY4" fmla="*/ 0 h 662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573" h="662614">
                <a:moveTo>
                  <a:pt x="0" y="0"/>
                </a:moveTo>
                <a:lnTo>
                  <a:pt x="12210573" y="344557"/>
                </a:lnTo>
                <a:lnTo>
                  <a:pt x="12197321" y="662614"/>
                </a:lnTo>
                <a:lnTo>
                  <a:pt x="0" y="119275"/>
                </a:lnTo>
                <a:lnTo>
                  <a:pt x="0" y="0"/>
                </a:lnTo>
                <a:close/>
              </a:path>
            </a:pathLst>
          </a:cu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D109EF31-08E6-4CE1-AA76-60F334B0A193}"/>
              </a:ext>
            </a:extLst>
          </p:cNvPr>
          <p:cNvPicPr>
            <a:picLocks noChangeAspect="1"/>
          </p:cNvPicPr>
          <p:nvPr/>
        </p:nvPicPr>
        <p:blipFill>
          <a:blip r:embed="rId8"/>
          <a:stretch>
            <a:fillRect/>
          </a:stretch>
        </p:blipFill>
        <p:spPr>
          <a:xfrm>
            <a:off x="10232666" y="306178"/>
            <a:ext cx="1423099" cy="462853"/>
          </a:xfrm>
          <a:prstGeom prst="rect">
            <a:avLst/>
          </a:prstGeom>
        </p:spPr>
      </p:pic>
      <p:sp>
        <p:nvSpPr>
          <p:cNvPr id="24" name="Rectangle 23">
            <a:extLst>
              <a:ext uri="{FF2B5EF4-FFF2-40B4-BE49-F238E27FC236}">
                <a16:creationId xmlns:a16="http://schemas.microsoft.com/office/drawing/2014/main" id="{4E20EE1B-A84F-401D-A9BE-54DC8586CDCB}"/>
              </a:ext>
            </a:extLst>
          </p:cNvPr>
          <p:cNvSpPr/>
          <p:nvPr/>
        </p:nvSpPr>
        <p:spPr>
          <a:xfrm>
            <a:off x="0" y="0"/>
            <a:ext cx="5950628" cy="540394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617F66-74F1-477F-8B95-A29B791B66C5}"/>
              </a:ext>
            </a:extLst>
          </p:cNvPr>
          <p:cNvSpPr txBox="1"/>
          <p:nvPr/>
        </p:nvSpPr>
        <p:spPr>
          <a:xfrm>
            <a:off x="468373" y="1254576"/>
            <a:ext cx="5950628" cy="2123658"/>
          </a:xfrm>
          <a:prstGeom prst="rect">
            <a:avLst/>
          </a:prstGeom>
          <a:noFill/>
        </p:spPr>
        <p:txBody>
          <a:bodyPr wrap="square" rtlCol="0">
            <a:spAutoFit/>
          </a:bodyPr>
          <a:lstStyle/>
          <a:p>
            <a:r>
              <a:rPr lang="en-US" sz="4400" b="1" dirty="0">
                <a:solidFill>
                  <a:srgbClr val="243666"/>
                </a:solidFill>
                <a:latin typeface="Arial" panose="020B0604020202020204" pitchFamily="34" charset="0"/>
                <a:cs typeface="Arial" panose="020B0604020202020204" pitchFamily="34" charset="0"/>
              </a:rPr>
              <a:t>NEXT GEN EMPLOYABILITY PROGRAM</a:t>
            </a:r>
          </a:p>
        </p:txBody>
      </p:sp>
      <p:sp>
        <p:nvSpPr>
          <p:cNvPr id="19" name="TextBox 18">
            <a:extLst>
              <a:ext uri="{FF2B5EF4-FFF2-40B4-BE49-F238E27FC236}">
                <a16:creationId xmlns:a16="http://schemas.microsoft.com/office/drawing/2014/main" id="{E23E936F-34FC-4B8A-9705-F59EDF1920AC}"/>
              </a:ext>
            </a:extLst>
          </p:cNvPr>
          <p:cNvSpPr txBox="1"/>
          <p:nvPr/>
        </p:nvSpPr>
        <p:spPr>
          <a:xfrm>
            <a:off x="422246" y="3428773"/>
            <a:ext cx="6171843" cy="1200329"/>
          </a:xfrm>
          <a:prstGeom prst="rect">
            <a:avLst/>
          </a:prstGeom>
          <a:noFill/>
        </p:spPr>
        <p:txBody>
          <a:bodyPr wrap="square" lIns="91440" tIns="45720" rIns="91440" bIns="45720" rtlCol="0" anchor="t">
            <a:spAutoFit/>
          </a:bodyPr>
          <a:lstStyle/>
          <a:p>
            <a:r>
              <a:rPr lang="en-US" sz="2400" b="1" dirty="0">
                <a:solidFill>
                  <a:schemeClr val="bg2">
                    <a:lumMod val="10000"/>
                  </a:schemeClr>
                </a:solidFill>
                <a:latin typeface="Arial"/>
                <a:cs typeface="Arial"/>
              </a:rPr>
              <a:t>College Name: </a:t>
            </a:r>
            <a:r>
              <a:rPr lang="en-US" sz="2400" b="1" dirty="0" err="1">
                <a:solidFill>
                  <a:schemeClr val="bg2">
                    <a:lumMod val="10000"/>
                  </a:schemeClr>
                </a:solidFill>
                <a:latin typeface="Arial"/>
                <a:cs typeface="Arial"/>
              </a:rPr>
              <a:t>Vignana</a:t>
            </a:r>
            <a:r>
              <a:rPr lang="en-US" sz="2400" b="1" dirty="0">
                <a:solidFill>
                  <a:schemeClr val="bg2">
                    <a:lumMod val="10000"/>
                  </a:schemeClr>
                </a:solidFill>
                <a:latin typeface="Arial"/>
                <a:cs typeface="Arial"/>
              </a:rPr>
              <a:t> Bharathi Engineering College, Hyderabad</a:t>
            </a:r>
          </a:p>
          <a:p>
            <a:r>
              <a:rPr lang="en-US" sz="2400" b="1" dirty="0">
                <a:solidFill>
                  <a:schemeClr val="bg2">
                    <a:lumMod val="10000"/>
                  </a:schemeClr>
                </a:solidFill>
                <a:latin typeface="Arial"/>
                <a:cs typeface="Arial"/>
              </a:rPr>
              <a:t>Team Name: EY Team _29</a:t>
            </a:r>
            <a:endParaRPr lang="en-US" sz="1600" dirty="0">
              <a:solidFill>
                <a:schemeClr val="bg2">
                  <a:lumMod val="10000"/>
                </a:schemeClr>
              </a:solidFill>
            </a:endParaRPr>
          </a:p>
        </p:txBody>
      </p:sp>
      <p:cxnSp>
        <p:nvCxnSpPr>
          <p:cNvPr id="30" name="Straight Connector 29">
            <a:extLst>
              <a:ext uri="{FF2B5EF4-FFF2-40B4-BE49-F238E27FC236}">
                <a16:creationId xmlns:a16="http://schemas.microsoft.com/office/drawing/2014/main" id="{1AF088EC-96F3-4905-B95F-924688D7337C}"/>
              </a:ext>
            </a:extLst>
          </p:cNvPr>
          <p:cNvCxnSpPr>
            <a:cxnSpLocks/>
          </p:cNvCxnSpPr>
          <p:nvPr/>
        </p:nvCxnSpPr>
        <p:spPr>
          <a:xfrm>
            <a:off x="136634" y="3425306"/>
            <a:ext cx="0" cy="1164534"/>
          </a:xfrm>
          <a:prstGeom prst="line">
            <a:avLst/>
          </a:prstGeom>
          <a:ln w="57150">
            <a:solidFill>
              <a:srgbClr val="FFE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1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92" y="371956"/>
            <a:ext cx="11029616" cy="1188720"/>
          </a:xfrm>
        </p:spPr>
        <p:txBody>
          <a:bodyPr/>
          <a:lstStyle/>
          <a:p>
            <a:r>
              <a:rPr lang="en-US" dirty="0"/>
              <a:t>Modelling &amp; reports</a:t>
            </a:r>
          </a:p>
        </p:txBody>
      </p:sp>
      <p:pic>
        <p:nvPicPr>
          <p:cNvPr id="4" name="Content Placeholder 3"/>
          <p:cNvPicPr>
            <a:picLocks noGrp="1" noChangeAspect="1"/>
          </p:cNvPicPr>
          <p:nvPr>
            <p:ph idx="1"/>
          </p:nvPr>
        </p:nvPicPr>
        <p:blipFill>
          <a:blip r:embed="rId2"/>
          <a:stretch>
            <a:fillRect/>
          </a:stretch>
        </p:blipFill>
        <p:spPr>
          <a:xfrm>
            <a:off x="939800" y="1917700"/>
            <a:ext cx="9131300" cy="4546601"/>
          </a:xfrm>
          <a:prstGeom prst="rect">
            <a:avLst/>
          </a:prstGeom>
        </p:spPr>
      </p:pic>
    </p:spTree>
    <p:extLst>
      <p:ext uri="{BB962C8B-B14F-4D97-AF65-F5344CB8AC3E}">
        <p14:creationId xmlns:p14="http://schemas.microsoft.com/office/powerpoint/2010/main" val="99165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392" y="321156"/>
            <a:ext cx="11029616" cy="1188720"/>
          </a:xfrm>
        </p:spPr>
        <p:txBody>
          <a:bodyPr/>
          <a:lstStyle/>
          <a:p>
            <a:r>
              <a:rPr lang="en-US" dirty="0"/>
              <a:t>Modelling &amp; reports</a:t>
            </a:r>
          </a:p>
        </p:txBody>
      </p:sp>
      <p:pic>
        <p:nvPicPr>
          <p:cNvPr id="5" name="Picture 4">
            <a:extLst>
              <a:ext uri="{FF2B5EF4-FFF2-40B4-BE49-F238E27FC236}">
                <a16:creationId xmlns:a16="http://schemas.microsoft.com/office/drawing/2014/main" id="{EF1CD18E-1924-F4A4-08BE-6F3CFF30AB91}"/>
              </a:ext>
            </a:extLst>
          </p:cNvPr>
          <p:cNvPicPr>
            <a:picLocks noChangeAspect="1"/>
          </p:cNvPicPr>
          <p:nvPr/>
        </p:nvPicPr>
        <p:blipFill>
          <a:blip r:embed="rId2"/>
          <a:stretch>
            <a:fillRect/>
          </a:stretch>
        </p:blipFill>
        <p:spPr>
          <a:xfrm>
            <a:off x="621555" y="1698065"/>
            <a:ext cx="9486900" cy="4664634"/>
          </a:xfrm>
          <a:prstGeom prst="rect">
            <a:avLst/>
          </a:prstGeom>
        </p:spPr>
      </p:pic>
    </p:spTree>
    <p:extLst>
      <p:ext uri="{BB962C8B-B14F-4D97-AF65-F5344CB8AC3E}">
        <p14:creationId xmlns:p14="http://schemas.microsoft.com/office/powerpoint/2010/main" val="2460384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392" y="321156"/>
            <a:ext cx="11029616" cy="1188720"/>
          </a:xfrm>
        </p:spPr>
        <p:txBody>
          <a:bodyPr/>
          <a:lstStyle/>
          <a:p>
            <a:r>
              <a:rPr lang="en-US" dirty="0"/>
              <a:t>Modelling &amp; reports</a:t>
            </a:r>
          </a:p>
        </p:txBody>
      </p:sp>
      <p:pic>
        <p:nvPicPr>
          <p:cNvPr id="4" name="Picture 3">
            <a:extLst>
              <a:ext uri="{FF2B5EF4-FFF2-40B4-BE49-F238E27FC236}">
                <a16:creationId xmlns:a16="http://schemas.microsoft.com/office/drawing/2014/main" id="{31C6CE15-28DC-167E-E5D9-3F2DD1A2B356}"/>
              </a:ext>
            </a:extLst>
          </p:cNvPr>
          <p:cNvPicPr>
            <a:picLocks noChangeAspect="1"/>
          </p:cNvPicPr>
          <p:nvPr/>
        </p:nvPicPr>
        <p:blipFill>
          <a:blip r:embed="rId2"/>
          <a:stretch>
            <a:fillRect/>
          </a:stretch>
        </p:blipFill>
        <p:spPr>
          <a:xfrm>
            <a:off x="594659" y="1698065"/>
            <a:ext cx="9486899" cy="4664634"/>
          </a:xfrm>
          <a:prstGeom prst="rect">
            <a:avLst/>
          </a:prstGeom>
        </p:spPr>
      </p:pic>
    </p:spTree>
    <p:extLst>
      <p:ext uri="{BB962C8B-B14F-4D97-AF65-F5344CB8AC3E}">
        <p14:creationId xmlns:p14="http://schemas.microsoft.com/office/powerpoint/2010/main" val="280229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3600" b="1" dirty="0">
                <a:solidFill>
                  <a:schemeClr val="tx1"/>
                </a:solidFill>
                <a:latin typeface="Arial" panose="020B0604020202020204" pitchFamily="34" charset="0"/>
                <a:cs typeface="Arial" panose="020B0604020202020204" pitchFamily="34" charset="0"/>
              </a:rPr>
              <a:t>ABOUT OUR TEAM</a:t>
            </a:r>
          </a:p>
        </p:txBody>
      </p:sp>
      <p:sp>
        <p:nvSpPr>
          <p:cNvPr id="12" name="Text Placeholder 11"/>
          <p:cNvSpPr>
            <a:spLocks noGrp="1"/>
          </p:cNvSpPr>
          <p:nvPr>
            <p:ph type="body" idx="1"/>
          </p:nvPr>
        </p:nvSpPr>
        <p:spPr/>
        <p:txBody>
          <a:bodyPr/>
          <a:lstStyle/>
          <a:p>
            <a:r>
              <a:rPr lang="en-US" sz="2800" b="1" dirty="0">
                <a:solidFill>
                  <a:schemeClr val="tx1">
                    <a:lumMod val="95000"/>
                    <a:lumOff val="5000"/>
                  </a:schemeClr>
                </a:solidFill>
                <a:latin typeface="Arial" panose="020B0604020202020204" pitchFamily="34" charset="0"/>
                <a:cs typeface="Arial" panose="020B0604020202020204" pitchFamily="34" charset="0"/>
              </a:rPr>
              <a:t>TEAM MEMBERS</a:t>
            </a:r>
          </a:p>
        </p:txBody>
      </p:sp>
      <p:sp>
        <p:nvSpPr>
          <p:cNvPr id="14" name="Text Placeholder 13"/>
          <p:cNvSpPr>
            <a:spLocks noGrp="1"/>
          </p:cNvSpPr>
          <p:nvPr>
            <p:ph type="body" sz="quarter" idx="3"/>
          </p:nvPr>
        </p:nvSpPr>
        <p:spPr/>
        <p:txBody>
          <a:bodyPr/>
          <a:lstStyle/>
          <a:p>
            <a:r>
              <a:rPr lang="en-US" sz="2800" b="1" dirty="0">
                <a:solidFill>
                  <a:schemeClr val="tx1">
                    <a:lumMod val="95000"/>
                    <a:lumOff val="5000"/>
                  </a:schemeClr>
                </a:solidFill>
                <a:latin typeface="Arial" panose="020B0604020202020204" pitchFamily="34" charset="0"/>
                <a:cs typeface="Arial" panose="020B0604020202020204" pitchFamily="34" charset="0"/>
              </a:rPr>
              <a:t>GUIDED BY</a:t>
            </a:r>
          </a:p>
        </p:txBody>
      </p:sp>
      <p:graphicFrame>
        <p:nvGraphicFramePr>
          <p:cNvPr id="23" name="Content Placeholder 22"/>
          <p:cNvGraphicFramePr>
            <a:graphicFrameLocks noGrp="1"/>
          </p:cNvGraphicFramePr>
          <p:nvPr>
            <p:ph sz="half" idx="2"/>
            <p:extLst>
              <p:ext uri="{D42A27DB-BD31-4B8C-83A1-F6EECF244321}">
                <p14:modId xmlns:p14="http://schemas.microsoft.com/office/powerpoint/2010/main" val="2003434128"/>
              </p:ext>
            </p:extLst>
          </p:nvPr>
        </p:nvGraphicFramePr>
        <p:xfrm>
          <a:off x="301625" y="2892716"/>
          <a:ext cx="5194300" cy="2968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6" name="Content Placeholder 25"/>
          <p:cNvGraphicFramePr>
            <a:graphicFrameLocks noGrp="1"/>
          </p:cNvGraphicFramePr>
          <p:nvPr>
            <p:ph sz="quarter" idx="4"/>
            <p:extLst>
              <p:ext uri="{D42A27DB-BD31-4B8C-83A1-F6EECF244321}">
                <p14:modId xmlns:p14="http://schemas.microsoft.com/office/powerpoint/2010/main" val="859903469"/>
              </p:ext>
            </p:extLst>
          </p:nvPr>
        </p:nvGraphicFramePr>
        <p:xfrm>
          <a:off x="7151879" y="2804265"/>
          <a:ext cx="3723089" cy="6725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60900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2A8A82-1D5B-EB4D-A1AF-0F29FFDE6221}"/>
              </a:ext>
            </a:extLst>
          </p:cNvPr>
          <p:cNvSpPr txBox="1"/>
          <p:nvPr/>
        </p:nvSpPr>
        <p:spPr>
          <a:xfrm>
            <a:off x="374095" y="4764880"/>
            <a:ext cx="5606604" cy="1077218"/>
          </a:xfrm>
          <a:prstGeom prst="rect">
            <a:avLst/>
          </a:prstGeom>
          <a:noFill/>
        </p:spPr>
        <p:txBody>
          <a:bodyPr wrap="square" lIns="91440" tIns="45720" rIns="91440" bIns="45720" rtlCol="0" anchor="t">
            <a:spAutoFit/>
          </a:bodyPr>
          <a:lstStyle/>
          <a:p>
            <a:pPr algn="ctr"/>
            <a:r>
              <a:rPr lang="en-US" sz="3200" b="1">
                <a:solidFill>
                  <a:srgbClr val="243666"/>
                </a:solidFill>
                <a:latin typeface="Arial"/>
                <a:cs typeface="Arial"/>
              </a:rPr>
              <a:t>Any </a:t>
            </a:r>
            <a:endParaRPr lang="en-US"/>
          </a:p>
          <a:p>
            <a:pPr algn="ctr"/>
            <a:r>
              <a:rPr lang="en-US" sz="3200" b="1">
                <a:solidFill>
                  <a:srgbClr val="243666"/>
                </a:solidFill>
                <a:latin typeface="Arial"/>
                <a:cs typeface="Arial"/>
              </a:rPr>
              <a:t>questions/comments?</a:t>
            </a:r>
            <a:endParaRPr lang="en-US"/>
          </a:p>
        </p:txBody>
      </p:sp>
      <p:pic>
        <p:nvPicPr>
          <p:cNvPr id="5" name="Picture 5" descr="A picture containing icon&#10;&#10;Description automatically generated">
            <a:extLst>
              <a:ext uri="{FF2B5EF4-FFF2-40B4-BE49-F238E27FC236}">
                <a16:creationId xmlns:a16="http://schemas.microsoft.com/office/drawing/2014/main" id="{49C053A8-1939-DEBE-CD28-5A4A3E3021DE}"/>
              </a:ext>
            </a:extLst>
          </p:cNvPr>
          <p:cNvPicPr>
            <a:picLocks noChangeAspect="1"/>
          </p:cNvPicPr>
          <p:nvPr/>
        </p:nvPicPr>
        <p:blipFill>
          <a:blip r:embed="rId3"/>
          <a:stretch>
            <a:fillRect/>
          </a:stretch>
        </p:blipFill>
        <p:spPr>
          <a:xfrm>
            <a:off x="6305911" y="1000577"/>
            <a:ext cx="5474897" cy="4856843"/>
          </a:xfrm>
          <a:prstGeom prst="rect">
            <a:avLst/>
          </a:prstGeom>
        </p:spPr>
      </p:pic>
      <p:pic>
        <p:nvPicPr>
          <p:cNvPr id="7" name="Picture 7" descr="Icon&#10;&#10;Description automatically generated">
            <a:extLst>
              <a:ext uri="{FF2B5EF4-FFF2-40B4-BE49-F238E27FC236}">
                <a16:creationId xmlns:a16="http://schemas.microsoft.com/office/drawing/2014/main" id="{4DEEFF58-347F-2407-410C-52B71AF28773}"/>
              </a:ext>
            </a:extLst>
          </p:cNvPr>
          <p:cNvPicPr>
            <a:picLocks noChangeAspect="1"/>
          </p:cNvPicPr>
          <p:nvPr/>
        </p:nvPicPr>
        <p:blipFill>
          <a:blip r:embed="rId4"/>
          <a:stretch>
            <a:fillRect/>
          </a:stretch>
        </p:blipFill>
        <p:spPr>
          <a:xfrm>
            <a:off x="2294627" y="1510606"/>
            <a:ext cx="2067465" cy="3074788"/>
          </a:xfrm>
          <a:prstGeom prst="rect">
            <a:avLst/>
          </a:prstGeom>
        </p:spPr>
      </p:pic>
    </p:spTree>
    <p:extLst>
      <p:ext uri="{BB962C8B-B14F-4D97-AF65-F5344CB8AC3E}">
        <p14:creationId xmlns:p14="http://schemas.microsoft.com/office/powerpoint/2010/main" val="85271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346DBD-5513-46D2-AB06-13FE478B3A17}"/>
              </a:ext>
            </a:extLst>
          </p:cNvPr>
          <p:cNvSpPr/>
          <p:nvPr/>
        </p:nvSpPr>
        <p:spPr>
          <a:xfrm>
            <a:off x="-1" y="1007508"/>
            <a:ext cx="12192000" cy="3429000"/>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4"/>
          <p:cNvSpPr txBox="1"/>
          <p:nvPr/>
        </p:nvSpPr>
        <p:spPr>
          <a:xfrm>
            <a:off x="415955" y="253765"/>
            <a:ext cx="2057400" cy="2226171"/>
          </a:xfrm>
          <a:prstGeom prst="rect">
            <a:avLst/>
          </a:prstGeom>
        </p:spPr>
        <p:txBody>
          <a:bodyPr lIns="33867" tIns="33867" rIns="33867" bIns="33867" rtlCol="0" anchor="ctr"/>
          <a:lstStyle/>
          <a:p>
            <a:pPr algn="ctr">
              <a:lnSpc>
                <a:spcPts val="2023"/>
              </a:lnSpc>
            </a:pPr>
            <a:endParaRPr sz="1200"/>
          </a:p>
        </p:txBody>
      </p:sp>
      <p:sp>
        <p:nvSpPr>
          <p:cNvPr id="5" name="TextBox 5"/>
          <p:cNvSpPr txBox="1"/>
          <p:nvPr/>
        </p:nvSpPr>
        <p:spPr>
          <a:xfrm>
            <a:off x="2833844" y="2414932"/>
            <a:ext cx="6524311" cy="456856"/>
          </a:xfrm>
          <a:prstGeom prst="rect">
            <a:avLst/>
          </a:prstGeom>
        </p:spPr>
        <p:txBody>
          <a:bodyPr wrap="square" lIns="0" tIns="0" rIns="0" bIns="0" rtlCol="0" anchor="t">
            <a:spAutoFit/>
          </a:bodyPr>
          <a:lstStyle/>
          <a:p>
            <a:pPr algn="ctr">
              <a:lnSpc>
                <a:spcPts val="3930"/>
              </a:lnSpc>
              <a:spcBef>
                <a:spcPct val="0"/>
              </a:spcBef>
            </a:pPr>
            <a:r>
              <a:rPr lang="en-US" sz="2800" b="1" dirty="0">
                <a:solidFill>
                  <a:srgbClr val="FFE600"/>
                </a:solidFill>
                <a:latin typeface="Arial"/>
                <a:cs typeface="Arial"/>
              </a:rPr>
              <a:t>CAPSTONE PROJECT SHOWCASE</a:t>
            </a:r>
          </a:p>
        </p:txBody>
      </p:sp>
      <p:sp>
        <p:nvSpPr>
          <p:cNvPr id="7" name="TextBox 7"/>
          <p:cNvSpPr txBox="1"/>
          <p:nvPr/>
        </p:nvSpPr>
        <p:spPr>
          <a:xfrm>
            <a:off x="2010981" y="5764022"/>
            <a:ext cx="8395386" cy="512320"/>
          </a:xfrm>
          <a:prstGeom prst="rect">
            <a:avLst/>
          </a:prstGeom>
        </p:spPr>
        <p:txBody>
          <a:bodyPr wrap="square" lIns="0" tIns="0" rIns="0" bIns="0" rtlCol="0" anchor="t">
            <a:spAutoFit/>
          </a:bodyPr>
          <a:lstStyle/>
          <a:p>
            <a:pPr algn="ctr">
              <a:lnSpc>
                <a:spcPts val="1996"/>
              </a:lnSpc>
              <a:spcBef>
                <a:spcPct val="0"/>
              </a:spcBef>
            </a:pPr>
            <a:r>
              <a:rPr lang="en-US" sz="1650" dirty="0">
                <a:solidFill>
                  <a:schemeClr val="accent2">
                    <a:lumMod val="75000"/>
                  </a:schemeClr>
                </a:solidFill>
                <a:latin typeface="Poppins"/>
              </a:rPr>
              <a:t>Problem Statement| Project Overview|</a:t>
            </a:r>
            <a:r>
              <a:rPr lang="en-US" sz="1650" dirty="0">
                <a:solidFill>
                  <a:schemeClr val="accent2">
                    <a:lumMod val="75000"/>
                  </a:schemeClr>
                </a:solidFill>
                <a:latin typeface="Poppins"/>
                <a:ea typeface="+mn-lt"/>
                <a:cs typeface="Poppins"/>
              </a:rPr>
              <a:t> </a:t>
            </a:r>
            <a:r>
              <a:rPr lang="en-US" sz="1650" dirty="0">
                <a:solidFill>
                  <a:schemeClr val="accent2">
                    <a:lumMod val="75000"/>
                  </a:schemeClr>
                </a:solidFill>
                <a:latin typeface="Poppins"/>
                <a:ea typeface="+mn-lt"/>
                <a:cs typeface="+mn-lt"/>
              </a:rPr>
              <a:t>Solution &amp; Proposed Value Proposition</a:t>
            </a:r>
            <a:r>
              <a:rPr lang="en-US" sz="1650" dirty="0">
                <a:solidFill>
                  <a:schemeClr val="accent2">
                    <a:lumMod val="75000"/>
                  </a:schemeClr>
                </a:solidFill>
                <a:latin typeface="Poppins"/>
              </a:rPr>
              <a:t> | </a:t>
            </a:r>
            <a:r>
              <a:rPr lang="en-US" sz="1650" dirty="0">
                <a:solidFill>
                  <a:schemeClr val="accent2">
                    <a:lumMod val="75000"/>
                  </a:schemeClr>
                </a:solidFill>
                <a:latin typeface="Poppins"/>
                <a:ea typeface="+mn-lt"/>
                <a:cs typeface="Poppins"/>
              </a:rPr>
              <a:t>Wow Factor</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Team Intro | Q&amp;A</a:t>
            </a:r>
            <a:endParaRPr lang="en-US" dirty="0">
              <a:solidFill>
                <a:schemeClr val="accent2">
                  <a:lumMod val="75000"/>
                </a:schemeClr>
              </a:solidFill>
              <a:latin typeface="Poppins"/>
              <a:cs typeface="Poppins"/>
            </a:endParaRPr>
          </a:p>
        </p:txBody>
      </p:sp>
      <p:sp>
        <p:nvSpPr>
          <p:cNvPr id="8" name="AutoShape 8"/>
          <p:cNvSpPr/>
          <p:nvPr/>
        </p:nvSpPr>
        <p:spPr>
          <a:xfrm>
            <a:off x="4369390" y="5278430"/>
            <a:ext cx="3453221" cy="0"/>
          </a:xfrm>
          <a:prstGeom prst="line">
            <a:avLst/>
          </a:prstGeom>
          <a:ln w="19050" cap="flat">
            <a:solidFill>
              <a:srgbClr val="FFC000"/>
            </a:solidFill>
            <a:prstDash val="solid"/>
            <a:headEnd type="none" w="sm" len="sm"/>
            <a:tailEnd type="none" w="sm" len="sm"/>
          </a:ln>
        </p:spPr>
      </p:sp>
      <p:sp>
        <p:nvSpPr>
          <p:cNvPr id="10" name="TextBox 10"/>
          <p:cNvSpPr txBox="1"/>
          <p:nvPr/>
        </p:nvSpPr>
        <p:spPr>
          <a:xfrm>
            <a:off x="167013" y="4877365"/>
            <a:ext cx="10879535" cy="256480"/>
          </a:xfrm>
          <a:prstGeom prst="rect">
            <a:avLst/>
          </a:prstGeom>
        </p:spPr>
        <p:txBody>
          <a:bodyPr wrap="square" lIns="0" tIns="0" rIns="0" bIns="0" rtlCol="0" anchor="t">
            <a:spAutoFit/>
          </a:bodyPr>
          <a:lstStyle/>
          <a:p>
            <a:pPr algn="ctr">
              <a:lnSpc>
                <a:spcPts val="1996"/>
              </a:lnSpc>
              <a:spcBef>
                <a:spcPct val="0"/>
              </a:spcBef>
            </a:pPr>
            <a:r>
              <a:rPr lang="en-US" sz="1650" dirty="0">
                <a:solidFill>
                  <a:srgbClr val="0066A1"/>
                </a:solidFill>
                <a:latin typeface="Poppins"/>
              </a:rPr>
              <a:t>Project title:</a:t>
            </a:r>
            <a:r>
              <a:rPr lang="en-US" sz="1650" b="1" dirty="0">
                <a:solidFill>
                  <a:srgbClr val="0066A1"/>
                </a:solidFill>
                <a:latin typeface="Poppins"/>
              </a:rPr>
              <a:t> Cloud Based Website for tourist places </a:t>
            </a:r>
            <a:endParaRPr lang="en-US" sz="1650" b="1" dirty="0">
              <a:solidFill>
                <a:srgbClr val="0066A1"/>
              </a:solidFill>
              <a:latin typeface="Poppins"/>
              <a:cs typeface="Poppins"/>
            </a:endParaRPr>
          </a:p>
        </p:txBody>
      </p:sp>
      <p:sp>
        <p:nvSpPr>
          <p:cNvPr id="9" name="Rectangle 8">
            <a:extLst>
              <a:ext uri="{FF2B5EF4-FFF2-40B4-BE49-F238E27FC236}">
                <a16:creationId xmlns:a16="http://schemas.microsoft.com/office/drawing/2014/main" id="{FDB7102B-8B29-4B88-A0D8-4E762631B01C}"/>
              </a:ext>
            </a:extLst>
          </p:cNvPr>
          <p:cNvSpPr/>
          <p:nvPr/>
        </p:nvSpPr>
        <p:spPr>
          <a:xfrm>
            <a:off x="0" y="4036028"/>
            <a:ext cx="12192000" cy="270939"/>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18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96DAED-821F-478F-AAE5-BD6BCDD5F3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199" y="4314874"/>
            <a:ext cx="4302681" cy="2543126"/>
          </a:xfrm>
          <a:prstGeom prst="rect">
            <a:avLst/>
          </a:prstGeom>
          <a:ln>
            <a:noFill/>
          </a:ln>
          <a:effectLst>
            <a:softEdge rad="112500"/>
          </a:effectLst>
        </p:spPr>
      </p:pic>
      <p:sp>
        <p:nvSpPr>
          <p:cNvPr id="9" name="TextBox 9"/>
          <p:cNvSpPr txBox="1"/>
          <p:nvPr/>
        </p:nvSpPr>
        <p:spPr>
          <a:xfrm>
            <a:off x="103173" y="161940"/>
            <a:ext cx="358835" cy="244298"/>
          </a:xfrm>
          <a:prstGeom prst="rect">
            <a:avLst/>
          </a:prstGeom>
        </p:spPr>
        <p:txBody>
          <a:bodyPr lIns="0" tIns="0" rIns="0" bIns="0" rtlCol="0" anchor="t">
            <a:spAutoFit/>
          </a:bodyPr>
          <a:lstStyle/>
          <a:p>
            <a:pPr algn="ctr">
              <a:lnSpc>
                <a:spcPts val="1919"/>
              </a:lnSpc>
            </a:pPr>
            <a:r>
              <a:rPr lang="en-US" sz="1600" spc="49">
                <a:solidFill>
                  <a:srgbClr val="EEEEEE"/>
                </a:solidFill>
                <a:latin typeface="Poppins Medium"/>
              </a:rPr>
              <a:t>V</a:t>
            </a:r>
          </a:p>
        </p:txBody>
      </p:sp>
      <p:sp>
        <p:nvSpPr>
          <p:cNvPr id="19" name="TextBox 18">
            <a:extLst>
              <a:ext uri="{FF2B5EF4-FFF2-40B4-BE49-F238E27FC236}">
                <a16:creationId xmlns:a16="http://schemas.microsoft.com/office/drawing/2014/main" id="{74164796-80C5-44A3-81C7-1EA4ECD78F82}"/>
              </a:ext>
            </a:extLst>
          </p:cNvPr>
          <p:cNvSpPr txBox="1"/>
          <p:nvPr/>
        </p:nvSpPr>
        <p:spPr>
          <a:xfrm>
            <a:off x="438885" y="840751"/>
            <a:ext cx="11328457"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PROBLEM STATEMENT</a:t>
            </a:r>
            <a:endParaRPr lang="en-IN" sz="36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875C866-6EC1-5324-0CC0-65EF0B410E9D}"/>
              </a:ext>
            </a:extLst>
          </p:cNvPr>
          <p:cNvSpPr txBox="1"/>
          <p:nvPr/>
        </p:nvSpPr>
        <p:spPr>
          <a:xfrm>
            <a:off x="519025" y="1377484"/>
            <a:ext cx="1140627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latin typeface="Arial" panose="020B0604020202020204" pitchFamily="34" charset="0"/>
              <a:cs typeface="Arial" panose="020B0604020202020204" pitchFamily="34" charset="0"/>
            </a:endParaRPr>
          </a:p>
          <a:p>
            <a:pPr marL="342900" indent="-342900" algn="just">
              <a:buClr>
                <a:schemeClr val="tx1">
                  <a:lumMod val="95000"/>
                  <a:lumOff val="5000"/>
                </a:schemeClr>
              </a:buClr>
              <a:buFont typeface="Arial" panose="020B0604020202020204" pitchFamily="34" charset="0"/>
              <a:buChar char="•"/>
            </a:pP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create a user-friendly and efficient cloud-based website dedicated to assisting travelers in planning their trips to various tourist destinations. This website will serve as a valuable resource, allowing users to easily explore and organize their travel itineraries with convenience and effectiveness.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645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BBF6A12-C2B6-48FD-8071-0C83EA5F5889}"/>
              </a:ext>
            </a:extLst>
          </p:cNvPr>
          <p:cNvSpPr/>
          <p:nvPr/>
        </p:nvSpPr>
        <p:spPr>
          <a:xfrm>
            <a:off x="5791200" y="1074057"/>
            <a:ext cx="1800331" cy="4818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5313B5BA-C7B4-0903-BD2A-BF5777F2E8BF}"/>
              </a:ext>
            </a:extLst>
          </p:cNvPr>
          <p:cNvSpPr txBox="1">
            <a:spLocks/>
          </p:cNvSpPr>
          <p:nvPr/>
        </p:nvSpPr>
        <p:spPr>
          <a:xfrm>
            <a:off x="387461" y="378163"/>
            <a:ext cx="13219118" cy="141643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lnSpc>
                <a:spcPts val="3200"/>
              </a:lnSpc>
            </a:pPr>
            <a:endParaRPr lang="en-US" sz="2933">
              <a:solidFill>
                <a:srgbClr val="2D4263"/>
              </a:solidFill>
              <a:latin typeface="Poppins Medium"/>
            </a:endParaRPr>
          </a:p>
        </p:txBody>
      </p:sp>
      <p:sp>
        <p:nvSpPr>
          <p:cNvPr id="4" name="Title 3"/>
          <p:cNvSpPr>
            <a:spLocks noGrp="1"/>
          </p:cNvSpPr>
          <p:nvPr>
            <p:ph type="title"/>
          </p:nvPr>
        </p:nvSpPr>
        <p:spPr>
          <a:xfrm>
            <a:off x="387461" y="397558"/>
            <a:ext cx="11029616" cy="988332"/>
          </a:xfrm>
        </p:spPr>
        <p:txBody>
          <a:bodyPr>
            <a:normAutofit/>
          </a:bodyPr>
          <a:lstStyle/>
          <a:p>
            <a:r>
              <a:rPr lang="en-US" sz="3600" b="1" dirty="0">
                <a:solidFill>
                  <a:schemeClr val="tx1"/>
                </a:solidFill>
                <a:latin typeface="Arial" panose="020B0604020202020204" pitchFamily="34" charset="0"/>
                <a:cs typeface="Arial" panose="020B0604020202020204" pitchFamily="34" charset="0"/>
              </a:rPr>
              <a:t>Project overview</a:t>
            </a:r>
          </a:p>
        </p:txBody>
      </p:sp>
      <p:graphicFrame>
        <p:nvGraphicFramePr>
          <p:cNvPr id="15" name="Diagram 14"/>
          <p:cNvGraphicFramePr/>
          <p:nvPr>
            <p:extLst>
              <p:ext uri="{D42A27DB-BD31-4B8C-83A1-F6EECF244321}">
                <p14:modId xmlns:p14="http://schemas.microsoft.com/office/powerpoint/2010/main" val="1867005339"/>
              </p:ext>
            </p:extLst>
          </p:nvPr>
        </p:nvGraphicFramePr>
        <p:xfrm>
          <a:off x="1082731" y="1405285"/>
          <a:ext cx="9128070" cy="4849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322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1AB433-BD63-430C-95CA-63512AB4B4D3}"/>
              </a:ext>
            </a:extLst>
          </p:cNvPr>
          <p:cNvSpPr/>
          <p:nvPr/>
        </p:nvSpPr>
        <p:spPr>
          <a:xfrm>
            <a:off x="655702" y="772497"/>
            <a:ext cx="9602164" cy="53160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B754B39-D8A7-586A-E81F-296BBD35797B}"/>
              </a:ext>
            </a:extLst>
          </p:cNvPr>
          <p:cNvSpPr txBox="1"/>
          <p:nvPr/>
        </p:nvSpPr>
        <p:spPr>
          <a:xfrm>
            <a:off x="1213153" y="1060431"/>
            <a:ext cx="3792109"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Arial" panose="020B0604020202020204" pitchFamily="34" charset="0"/>
                <a:ea typeface="+mn-lt"/>
                <a:cs typeface="Arial" panose="020B0604020202020204" pitchFamily="34" charset="0"/>
              </a:rPr>
              <a:t>SOLUTION:</a:t>
            </a:r>
            <a:r>
              <a:rPr lang="en-US" sz="2400" dirty="0">
                <a:ea typeface="+mn-lt"/>
                <a:cs typeface="+mn-lt"/>
              </a:rPr>
              <a:t>  </a:t>
            </a:r>
            <a:r>
              <a:rPr lang="en-US" sz="1400" dirty="0">
                <a:ea typeface="+mn-lt"/>
                <a:cs typeface="+mn-lt"/>
              </a:rPr>
              <a:t>              </a:t>
            </a:r>
            <a:endParaRPr lang="en-US" dirty="0">
              <a:cs typeface="Calibri"/>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endParaRPr lang="en-US" sz="1400" dirty="0">
              <a:ea typeface="+mn-lt"/>
              <a:cs typeface="+mn-lt"/>
            </a:endParaRPr>
          </a:p>
          <a:p>
            <a:pPr algn="ctr"/>
            <a:r>
              <a:rPr lang="en-US" sz="1400" dirty="0">
                <a:ea typeface="+mn-lt"/>
                <a:cs typeface="+mn-lt"/>
              </a:rPr>
              <a:t>             </a:t>
            </a:r>
            <a:endParaRPr lang="en-US" sz="1400" dirty="0">
              <a:cs typeface="Calibri"/>
            </a:endParaRPr>
          </a:p>
        </p:txBody>
      </p:sp>
      <p:sp>
        <p:nvSpPr>
          <p:cNvPr id="8" name="Rectangle 7">
            <a:extLst>
              <a:ext uri="{FF2B5EF4-FFF2-40B4-BE49-F238E27FC236}">
                <a16:creationId xmlns:a16="http://schemas.microsoft.com/office/drawing/2014/main" id="{994E63E2-E0C2-4CED-973E-5006D0359A86}"/>
              </a:ext>
            </a:extLst>
          </p:cNvPr>
          <p:cNvSpPr/>
          <p:nvPr/>
        </p:nvSpPr>
        <p:spPr>
          <a:xfrm>
            <a:off x="0" y="816699"/>
            <a:ext cx="444753" cy="236260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9"/>
          <p:cNvGraphicFramePr/>
          <p:nvPr>
            <p:extLst>
              <p:ext uri="{D42A27DB-BD31-4B8C-83A1-F6EECF244321}">
                <p14:modId xmlns:p14="http://schemas.microsoft.com/office/powerpoint/2010/main" val="3009612078"/>
              </p:ext>
            </p:extLst>
          </p:nvPr>
        </p:nvGraphicFramePr>
        <p:xfrm>
          <a:off x="1656573" y="1308099"/>
          <a:ext cx="8046227" cy="4780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2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D6B07A1-DB96-3F92-6900-14FF2AD29FE0}"/>
              </a:ext>
            </a:extLst>
          </p:cNvPr>
          <p:cNvSpPr>
            <a:spLocks noGrp="1"/>
          </p:cNvSpPr>
          <p:nvPr>
            <p:ph type="title"/>
          </p:nvPr>
        </p:nvSpPr>
        <p:spPr>
          <a:xfrm>
            <a:off x="632819" y="1164944"/>
            <a:ext cx="3552712" cy="1722419"/>
          </a:xfrm>
        </p:spPr>
        <p:txBody>
          <a:bodyPr>
            <a:noAutofit/>
          </a:bodyPr>
          <a:lstStyle/>
          <a:p>
            <a:r>
              <a:rPr lang="en-US" sz="3600" b="1">
                <a:latin typeface="Arial Nova"/>
              </a:rPr>
              <a:t>THE WOW in your solution</a:t>
            </a:r>
          </a:p>
        </p:txBody>
      </p:sp>
      <p:sp>
        <p:nvSpPr>
          <p:cNvPr id="6" name="Content Placeholder 5">
            <a:extLst>
              <a:ext uri="{FF2B5EF4-FFF2-40B4-BE49-F238E27FC236}">
                <a16:creationId xmlns:a16="http://schemas.microsoft.com/office/drawing/2014/main" id="{F8E0CC12-8061-7D4A-8E48-8BA3DA4A93E9}"/>
              </a:ext>
            </a:extLst>
          </p:cNvPr>
          <p:cNvSpPr>
            <a:spLocks noGrp="1"/>
          </p:cNvSpPr>
          <p:nvPr>
            <p:ph idx="1"/>
          </p:nvPr>
        </p:nvSpPr>
        <p:spPr/>
        <p:txBody>
          <a:bodyPr>
            <a:normAutofit/>
          </a:bodyPr>
          <a:lstStyle/>
          <a:p>
            <a:endParaRPr lang="en-US" b="1" dirty="0"/>
          </a:p>
          <a:p>
            <a:endParaRPr lang="en-US" b="1" dirty="0"/>
          </a:p>
          <a:p>
            <a:r>
              <a:rPr lang="en-US" sz="2400" b="1" dirty="0">
                <a:latin typeface="Arial" panose="020B0604020202020204" pitchFamily="34" charset="0"/>
                <a:cs typeface="Arial" panose="020B0604020202020204" pitchFamily="34" charset="0"/>
              </a:rPr>
              <a:t>Straightforward search filters</a:t>
            </a:r>
          </a:p>
          <a:p>
            <a:r>
              <a:rPr lang="en-US" sz="2400" b="1" dirty="0">
                <a:latin typeface="Arial" panose="020B0604020202020204" pitchFamily="34" charset="0"/>
                <a:cs typeface="Arial" panose="020B0604020202020204" pitchFamily="34" charset="0"/>
              </a:rPr>
              <a:t>Predictive Search</a:t>
            </a:r>
          </a:p>
          <a:p>
            <a:r>
              <a:rPr lang="en-US" sz="2400" b="1" dirty="0">
                <a:latin typeface="Arial" panose="020B0604020202020204" pitchFamily="34" charset="0"/>
                <a:cs typeface="Arial" panose="020B0604020202020204" pitchFamily="34" charset="0"/>
              </a:rPr>
              <a:t>Beautiful images</a:t>
            </a:r>
          </a:p>
          <a:p>
            <a:r>
              <a:rPr lang="en-US" sz="2400" b="1" dirty="0">
                <a:latin typeface="Arial" panose="020B0604020202020204" pitchFamily="34" charset="0"/>
                <a:cs typeface="Arial" panose="020B0604020202020204" pitchFamily="34" charset="0"/>
              </a:rPr>
              <a:t>Customer feedback</a:t>
            </a:r>
          </a:p>
          <a:p>
            <a:r>
              <a:rPr lang="en-US" sz="2400" b="1" dirty="0">
                <a:latin typeface="Arial" panose="020B0604020202020204" pitchFamily="34" charset="0"/>
                <a:cs typeface="Arial" panose="020B0604020202020204" pitchFamily="34" charset="0"/>
              </a:rPr>
              <a:t>Google map integration</a:t>
            </a:r>
          </a:p>
          <a:p>
            <a:r>
              <a:rPr lang="en-US" sz="2400" b="1" dirty="0">
                <a:latin typeface="Arial" panose="020B0604020202020204" pitchFamily="34" charset="0"/>
                <a:cs typeface="Arial" panose="020B0604020202020204" pitchFamily="34" charset="0"/>
              </a:rPr>
              <a:t>MakeMyTrip integration</a:t>
            </a:r>
          </a:p>
          <a:p>
            <a:endParaRPr lang="en-US" sz="2400" dirty="0"/>
          </a:p>
          <a:p>
            <a:pPr marL="305435" indent="-305435"/>
            <a:endParaRPr lang="en-US" sz="2400" dirty="0"/>
          </a:p>
          <a:p>
            <a:pPr marL="0" indent="0">
              <a:buNone/>
            </a:pPr>
            <a:endParaRPr lang="en-US" dirty="0"/>
          </a:p>
        </p:txBody>
      </p:sp>
    </p:spTree>
    <p:extLst>
      <p:ext uri="{BB962C8B-B14F-4D97-AF65-F5344CB8AC3E}">
        <p14:creationId xmlns:p14="http://schemas.microsoft.com/office/powerpoint/2010/main" val="107264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231-C6A5-33F0-F9A9-103CD38E0271}"/>
              </a:ext>
            </a:extLst>
          </p:cNvPr>
          <p:cNvSpPr>
            <a:spLocks noGrp="1"/>
          </p:cNvSpPr>
          <p:nvPr>
            <p:ph type="title"/>
          </p:nvPr>
        </p:nvSpPr>
        <p:spPr>
          <a:xfrm>
            <a:off x="403392" y="0"/>
            <a:ext cx="11029616" cy="1188720"/>
          </a:xfrm>
        </p:spPr>
        <p:txBody>
          <a:bodyPr>
            <a:normAutofit/>
          </a:bodyPr>
          <a:lstStyle/>
          <a:p>
            <a:r>
              <a:rPr lang="en-US" dirty="0"/>
              <a:t>Modelling  &amp; </a:t>
            </a:r>
            <a:r>
              <a:rPr lang="en-US" dirty="0" err="1"/>
              <a:t>ReportS</a:t>
            </a:r>
            <a:endParaRPr lang="en-US" b="1" dirty="0">
              <a:solidFill>
                <a:schemeClr val="tx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30300" y="1511300"/>
            <a:ext cx="8724900" cy="4875576"/>
          </a:xfrm>
          <a:prstGeom prst="rect">
            <a:avLst/>
          </a:prstGeom>
        </p:spPr>
      </p:pic>
    </p:spTree>
    <p:extLst>
      <p:ext uri="{BB962C8B-B14F-4D97-AF65-F5344CB8AC3E}">
        <p14:creationId xmlns:p14="http://schemas.microsoft.com/office/powerpoint/2010/main" val="387464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92" y="92556"/>
            <a:ext cx="11029616" cy="1188720"/>
          </a:xfrm>
        </p:spPr>
        <p:txBody>
          <a:bodyPr/>
          <a:lstStyle/>
          <a:p>
            <a:r>
              <a:rPr lang="en-US" dirty="0"/>
              <a:t>Modelling &amp; Reports</a:t>
            </a:r>
          </a:p>
        </p:txBody>
      </p:sp>
      <p:pic>
        <p:nvPicPr>
          <p:cNvPr id="4" name="Content Placeholder 3"/>
          <p:cNvPicPr>
            <a:picLocks noGrp="1" noChangeAspect="1"/>
          </p:cNvPicPr>
          <p:nvPr>
            <p:ph idx="1"/>
          </p:nvPr>
        </p:nvPicPr>
        <p:blipFill>
          <a:blip r:embed="rId2"/>
          <a:stretch>
            <a:fillRect/>
          </a:stretch>
        </p:blipFill>
        <p:spPr>
          <a:xfrm>
            <a:off x="1346200" y="1397000"/>
            <a:ext cx="8750300" cy="5041899"/>
          </a:xfrm>
          <a:prstGeom prst="rect">
            <a:avLst/>
          </a:prstGeom>
        </p:spPr>
      </p:pic>
    </p:spTree>
    <p:extLst>
      <p:ext uri="{BB962C8B-B14F-4D97-AF65-F5344CB8AC3E}">
        <p14:creationId xmlns:p14="http://schemas.microsoft.com/office/powerpoint/2010/main" val="353607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92" y="0"/>
            <a:ext cx="11029616" cy="1188720"/>
          </a:xfrm>
        </p:spPr>
        <p:txBody>
          <a:bodyPr/>
          <a:lstStyle/>
          <a:p>
            <a:r>
              <a:rPr lang="en-US" dirty="0"/>
              <a:t>Modelling &amp; Reports</a:t>
            </a:r>
          </a:p>
        </p:txBody>
      </p:sp>
      <p:pic>
        <p:nvPicPr>
          <p:cNvPr id="3" name="Picture 2"/>
          <p:cNvPicPr>
            <a:picLocks noChangeAspect="1"/>
          </p:cNvPicPr>
          <p:nvPr/>
        </p:nvPicPr>
        <p:blipFill>
          <a:blip r:embed="rId2"/>
          <a:stretch>
            <a:fillRect/>
          </a:stretch>
        </p:blipFill>
        <p:spPr>
          <a:xfrm>
            <a:off x="1052052" y="1344777"/>
            <a:ext cx="9133348" cy="4751224"/>
          </a:xfrm>
          <a:prstGeom prst="rect">
            <a:avLst/>
          </a:prstGeom>
        </p:spPr>
      </p:pic>
    </p:spTree>
    <p:extLst>
      <p:ext uri="{BB962C8B-B14F-4D97-AF65-F5344CB8AC3E}">
        <p14:creationId xmlns:p14="http://schemas.microsoft.com/office/powerpoint/2010/main" val="1309867822"/>
      </p:ext>
    </p:extLst>
  </p:cSld>
  <p:clrMapOvr>
    <a:masterClrMapping/>
  </p:clrMapOvr>
</p:sld>
</file>

<file path=ppt/theme/theme1.xml><?xml version="1.0" encoding="utf-8"?>
<a:theme xmlns:a="http://schemas.openxmlformats.org/drawingml/2006/main" name="Theme4">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4" id="{34B891E0-5CBD-47E9-9B89-D35C127E08E4}" vid="{081EA47E-CB43-4F2C-B51F-AAADA209E070}"/>
    </a:ext>
  </a:extLst>
</a:theme>
</file>

<file path=ppt/theme/theme2.xml><?xml version="1.0" encoding="utf-8"?>
<a:theme xmlns:a="http://schemas.openxmlformats.org/drawingml/2006/main" name="Theme4">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4" id="{34B891E0-5CBD-47E9-9B89-D35C127E08E4}" vid="{081EA47E-CB43-4F2C-B51F-AAADA209E07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TotalTime>
  <Words>328</Words>
  <Application>Microsoft Office PowerPoint</Application>
  <PresentationFormat>Widescreen</PresentationFormat>
  <Paragraphs>90</Paragraphs>
  <Slides>14</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Nova</vt:lpstr>
      <vt:lpstr>Calibri</vt:lpstr>
      <vt:lpstr>Franklin Gothic Book</vt:lpstr>
      <vt:lpstr>Franklin Gothic Demi</vt:lpstr>
      <vt:lpstr>Poppins</vt:lpstr>
      <vt:lpstr>Poppins Medium</vt:lpstr>
      <vt:lpstr>Wingdings 2</vt:lpstr>
      <vt:lpstr>Theme4</vt:lpstr>
      <vt:lpstr>Theme4</vt:lpstr>
      <vt:lpstr>PowerPoint Presentation</vt:lpstr>
      <vt:lpstr>PowerPoint Presentation</vt:lpstr>
      <vt:lpstr>PowerPoint Presentation</vt:lpstr>
      <vt:lpstr>Project overview</vt:lpstr>
      <vt:lpstr>PowerPoint Presentation</vt:lpstr>
      <vt:lpstr>THE WOW in your solution</vt:lpstr>
      <vt:lpstr>Modelling  &amp; ReportS</vt:lpstr>
      <vt:lpstr>Modelling &amp; Reports</vt:lpstr>
      <vt:lpstr>Modelling &amp; Reports</vt:lpstr>
      <vt:lpstr>Modelling &amp; reports</vt:lpstr>
      <vt:lpstr>Modelling &amp; reports</vt:lpstr>
      <vt:lpstr>Modelling &amp; reports</vt:lpstr>
      <vt:lpstr>ABOUT OUR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GOVARDHAN</dc:creator>
  <cp:lastModifiedBy>Palle Vishal</cp:lastModifiedBy>
  <cp:revision>430</cp:revision>
  <dcterms:created xsi:type="dcterms:W3CDTF">2023-03-03T03:50:49Z</dcterms:created>
  <dcterms:modified xsi:type="dcterms:W3CDTF">2023-06-22T05:09:38Z</dcterms:modified>
</cp:coreProperties>
</file>