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panchal" userId="ed253d44cc2576e4" providerId="LiveId" clId="{5FFD3D4C-021E-4E44-AF72-C88EA82A2B94}"/>
    <pc:docChg chg="custSel modSld">
      <pc:chgData name="vishal panchal" userId="ed253d44cc2576e4" providerId="LiveId" clId="{5FFD3D4C-021E-4E44-AF72-C88EA82A2B94}" dt="2024-07-16T12:29:29.051" v="133" actId="1035"/>
      <pc:docMkLst>
        <pc:docMk/>
      </pc:docMkLst>
      <pc:sldChg chg="modSp mod">
        <pc:chgData name="vishal panchal" userId="ed253d44cc2576e4" providerId="LiveId" clId="{5FFD3D4C-021E-4E44-AF72-C88EA82A2B94}" dt="2024-07-16T10:59:51.898" v="89" actId="1076"/>
        <pc:sldMkLst>
          <pc:docMk/>
          <pc:sldMk cId="3264621814" sldId="256"/>
        </pc:sldMkLst>
        <pc:spChg chg="mod">
          <ac:chgData name="vishal panchal" userId="ed253d44cc2576e4" providerId="LiveId" clId="{5FFD3D4C-021E-4E44-AF72-C88EA82A2B94}" dt="2024-07-16T10:59:51.898" v="89" actId="1076"/>
          <ac:spMkLst>
            <pc:docMk/>
            <pc:sldMk cId="3264621814" sldId="256"/>
            <ac:spMk id="3" creationId="{C2196CC5-FF77-4969-8101-1EE06DAE92EE}"/>
          </ac:spMkLst>
        </pc:spChg>
      </pc:sldChg>
      <pc:sldChg chg="modSp mod">
        <pc:chgData name="vishal panchal" userId="ed253d44cc2576e4" providerId="LiveId" clId="{5FFD3D4C-021E-4E44-AF72-C88EA82A2B94}" dt="2024-07-16T11:23:10.988" v="95" actId="20577"/>
        <pc:sldMkLst>
          <pc:docMk/>
          <pc:sldMk cId="837349856" sldId="257"/>
        </pc:sldMkLst>
        <pc:spChg chg="mod">
          <ac:chgData name="vishal panchal" userId="ed253d44cc2576e4" providerId="LiveId" clId="{5FFD3D4C-021E-4E44-AF72-C88EA82A2B94}" dt="2024-07-16T11:23:10.988" v="95" actId="20577"/>
          <ac:spMkLst>
            <pc:docMk/>
            <pc:sldMk cId="837349856" sldId="257"/>
            <ac:spMk id="3" creationId="{E59EAB67-196D-43C3-BD49-C29059093A46}"/>
          </ac:spMkLst>
        </pc:spChg>
      </pc:sldChg>
      <pc:sldChg chg="modSp mod">
        <pc:chgData name="vishal panchal" userId="ed253d44cc2576e4" providerId="LiveId" clId="{5FFD3D4C-021E-4E44-AF72-C88EA82A2B94}" dt="2024-07-16T10:58:54.212" v="87" actId="20577"/>
        <pc:sldMkLst>
          <pc:docMk/>
          <pc:sldMk cId="1501455686" sldId="258"/>
        </pc:sldMkLst>
        <pc:spChg chg="mod">
          <ac:chgData name="vishal panchal" userId="ed253d44cc2576e4" providerId="LiveId" clId="{5FFD3D4C-021E-4E44-AF72-C88EA82A2B94}" dt="2024-07-16T10:58:54.212" v="87" actId="20577"/>
          <ac:spMkLst>
            <pc:docMk/>
            <pc:sldMk cId="1501455686" sldId="258"/>
            <ac:spMk id="3" creationId="{627A7C20-012D-4495-A8A5-C967D25CC2BF}"/>
          </ac:spMkLst>
        </pc:spChg>
      </pc:sldChg>
      <pc:sldChg chg="modSp">
        <pc:chgData name="vishal panchal" userId="ed253d44cc2576e4" providerId="LiveId" clId="{5FFD3D4C-021E-4E44-AF72-C88EA82A2B94}" dt="2024-07-16T12:19:16.476" v="109"/>
        <pc:sldMkLst>
          <pc:docMk/>
          <pc:sldMk cId="1744045328" sldId="259"/>
        </pc:sldMkLst>
        <pc:spChg chg="mod">
          <ac:chgData name="vishal panchal" userId="ed253d44cc2576e4" providerId="LiveId" clId="{5FFD3D4C-021E-4E44-AF72-C88EA82A2B94}" dt="2024-07-16T12:19:16.476" v="109"/>
          <ac:spMkLst>
            <pc:docMk/>
            <pc:sldMk cId="1744045328" sldId="259"/>
            <ac:spMk id="2" creationId="{FD6C4C60-6AFC-4EAF-ACE3-C9FDFA4657EC}"/>
          </ac:spMkLst>
        </pc:spChg>
      </pc:sldChg>
      <pc:sldChg chg="modSp">
        <pc:chgData name="vishal panchal" userId="ed253d44cc2576e4" providerId="LiveId" clId="{5FFD3D4C-021E-4E44-AF72-C88EA82A2B94}" dt="2024-07-16T12:19:36.368" v="111"/>
        <pc:sldMkLst>
          <pc:docMk/>
          <pc:sldMk cId="2384348017" sldId="262"/>
        </pc:sldMkLst>
        <pc:spChg chg="mod">
          <ac:chgData name="vishal panchal" userId="ed253d44cc2576e4" providerId="LiveId" clId="{5FFD3D4C-021E-4E44-AF72-C88EA82A2B94}" dt="2024-07-16T12:19:36.368" v="111"/>
          <ac:spMkLst>
            <pc:docMk/>
            <pc:sldMk cId="2384348017" sldId="262"/>
            <ac:spMk id="2" creationId="{B79E71F3-9DE9-43A8-8492-92B2AD9B48F4}"/>
          </ac:spMkLst>
        </pc:spChg>
      </pc:sldChg>
      <pc:sldChg chg="modSp">
        <pc:chgData name="vishal panchal" userId="ed253d44cc2576e4" providerId="LiveId" clId="{5FFD3D4C-021E-4E44-AF72-C88EA82A2B94}" dt="2024-07-16T12:20:07.772" v="115"/>
        <pc:sldMkLst>
          <pc:docMk/>
          <pc:sldMk cId="1060762969" sldId="263"/>
        </pc:sldMkLst>
        <pc:spChg chg="mod">
          <ac:chgData name="vishal panchal" userId="ed253d44cc2576e4" providerId="LiveId" clId="{5FFD3D4C-021E-4E44-AF72-C88EA82A2B94}" dt="2024-07-16T12:20:07.772" v="115"/>
          <ac:spMkLst>
            <pc:docMk/>
            <pc:sldMk cId="1060762969" sldId="263"/>
            <ac:spMk id="2" creationId="{BE1195DE-58AA-4336-B288-C40CDCFC8E9F}"/>
          </ac:spMkLst>
        </pc:spChg>
      </pc:sldChg>
      <pc:sldChg chg="modSp mod">
        <pc:chgData name="vishal panchal" userId="ed253d44cc2576e4" providerId="LiveId" clId="{5FFD3D4C-021E-4E44-AF72-C88EA82A2B94}" dt="2024-07-16T11:57:15.275" v="96" actId="1036"/>
        <pc:sldMkLst>
          <pc:docMk/>
          <pc:sldMk cId="278522782" sldId="264"/>
        </pc:sldMkLst>
        <pc:graphicFrameChg chg="mod">
          <ac:chgData name="vishal panchal" userId="ed253d44cc2576e4" providerId="LiveId" clId="{5FFD3D4C-021E-4E44-AF72-C88EA82A2B94}" dt="2024-07-16T11:57:15.275" v="96" actId="1036"/>
          <ac:graphicFrameMkLst>
            <pc:docMk/>
            <pc:sldMk cId="278522782" sldId="264"/>
            <ac:graphicFrameMk id="3" creationId="{6AB5CAB7-81C1-471A-AE4A-E95A8DCF5EB3}"/>
          </ac:graphicFrameMkLst>
        </pc:graphicFrameChg>
      </pc:sldChg>
      <pc:sldChg chg="modSp">
        <pc:chgData name="vishal panchal" userId="ed253d44cc2576e4" providerId="LiveId" clId="{5FFD3D4C-021E-4E44-AF72-C88EA82A2B94}" dt="2024-07-16T11:57:28.077" v="97"/>
        <pc:sldMkLst>
          <pc:docMk/>
          <pc:sldMk cId="4190088356" sldId="265"/>
        </pc:sldMkLst>
        <pc:graphicFrameChg chg="mod">
          <ac:chgData name="vishal panchal" userId="ed253d44cc2576e4" providerId="LiveId" clId="{5FFD3D4C-021E-4E44-AF72-C88EA82A2B94}" dt="2024-07-16T11:57:28.077" v="97"/>
          <ac:graphicFrameMkLst>
            <pc:docMk/>
            <pc:sldMk cId="4190088356" sldId="265"/>
            <ac:graphicFrameMk id="3" creationId="{44D99C49-2B1C-4DCE-A451-8A0D8AE03B76}"/>
          </ac:graphicFrameMkLst>
        </pc:graphicFrameChg>
      </pc:sldChg>
      <pc:sldChg chg="modSp">
        <pc:chgData name="vishal panchal" userId="ed253d44cc2576e4" providerId="LiveId" clId="{5FFD3D4C-021E-4E44-AF72-C88EA82A2B94}" dt="2024-07-16T12:20:39.432" v="119"/>
        <pc:sldMkLst>
          <pc:docMk/>
          <pc:sldMk cId="2380981742" sldId="266"/>
        </pc:sldMkLst>
        <pc:spChg chg="mod">
          <ac:chgData name="vishal panchal" userId="ed253d44cc2576e4" providerId="LiveId" clId="{5FFD3D4C-021E-4E44-AF72-C88EA82A2B94}" dt="2024-07-16T12:20:39.432" v="119"/>
          <ac:spMkLst>
            <pc:docMk/>
            <pc:sldMk cId="2380981742" sldId="266"/>
            <ac:spMk id="2" creationId="{66292103-A264-4A2A-BCDA-8F3D139CB56F}"/>
          </ac:spMkLst>
        </pc:spChg>
      </pc:sldChg>
      <pc:sldChg chg="modSp">
        <pc:chgData name="vishal panchal" userId="ed253d44cc2576e4" providerId="LiveId" clId="{5FFD3D4C-021E-4E44-AF72-C88EA82A2B94}" dt="2024-07-16T12:18:06.439" v="103"/>
        <pc:sldMkLst>
          <pc:docMk/>
          <pc:sldMk cId="2260819674" sldId="268"/>
        </pc:sldMkLst>
        <pc:spChg chg="mod">
          <ac:chgData name="vishal panchal" userId="ed253d44cc2576e4" providerId="LiveId" clId="{5FFD3D4C-021E-4E44-AF72-C88EA82A2B94}" dt="2024-07-16T12:18:06.439" v="103"/>
          <ac:spMkLst>
            <pc:docMk/>
            <pc:sldMk cId="2260819674" sldId="268"/>
            <ac:spMk id="2" creationId="{E4DA9EE3-0245-421A-ACD3-60D5A18F8E1F}"/>
          </ac:spMkLst>
        </pc:spChg>
        <pc:graphicFrameChg chg="mod">
          <ac:chgData name="vishal panchal" userId="ed253d44cc2576e4" providerId="LiveId" clId="{5FFD3D4C-021E-4E44-AF72-C88EA82A2B94}" dt="2024-07-16T11:57:56.931" v="98" actId="207"/>
          <ac:graphicFrameMkLst>
            <pc:docMk/>
            <pc:sldMk cId="2260819674" sldId="268"/>
            <ac:graphicFrameMk id="3" creationId="{B1FC158D-26C1-4739-9AB8-4998DBF8BE48}"/>
          </ac:graphicFrameMkLst>
        </pc:graphicFrameChg>
      </pc:sldChg>
      <pc:sldChg chg="modSp mod">
        <pc:chgData name="vishal panchal" userId="ed253d44cc2576e4" providerId="LiveId" clId="{5FFD3D4C-021E-4E44-AF72-C88EA82A2B94}" dt="2024-07-16T12:29:29.051" v="133" actId="1035"/>
        <pc:sldMkLst>
          <pc:docMk/>
          <pc:sldMk cId="2746449829" sldId="269"/>
        </pc:sldMkLst>
        <pc:spChg chg="mod">
          <ac:chgData name="vishal panchal" userId="ed253d44cc2576e4" providerId="LiveId" clId="{5FFD3D4C-021E-4E44-AF72-C88EA82A2B94}" dt="2024-07-16T12:29:29.051" v="133" actId="1035"/>
          <ac:spMkLst>
            <pc:docMk/>
            <pc:sldMk cId="2746449829" sldId="269"/>
            <ac:spMk id="2" creationId="{23FEF662-6C45-4611-93DE-81F5795A528D}"/>
          </ac:spMkLst>
        </pc:spChg>
        <pc:graphicFrameChg chg="mod">
          <ac:chgData name="vishal panchal" userId="ed253d44cc2576e4" providerId="LiveId" clId="{5FFD3D4C-021E-4E44-AF72-C88EA82A2B94}" dt="2024-07-16T12:29:25.143" v="131" actId="1035"/>
          <ac:graphicFrameMkLst>
            <pc:docMk/>
            <pc:sldMk cId="2746449829" sldId="269"/>
            <ac:graphicFrameMk id="3" creationId="{DACD8549-F138-424C-BEA6-17ECCCBA7E8A}"/>
          </ac:graphicFrameMkLst>
        </pc:graphicFrameChg>
      </pc:sldChg>
      <pc:sldChg chg="modSp">
        <pc:chgData name="vishal panchal" userId="ed253d44cc2576e4" providerId="LiveId" clId="{5FFD3D4C-021E-4E44-AF72-C88EA82A2B94}" dt="2024-07-16T12:18:54.857" v="107"/>
        <pc:sldMkLst>
          <pc:docMk/>
          <pc:sldMk cId="1508389109" sldId="270"/>
        </pc:sldMkLst>
        <pc:spChg chg="mod">
          <ac:chgData name="vishal panchal" userId="ed253d44cc2576e4" providerId="LiveId" clId="{5FFD3D4C-021E-4E44-AF72-C88EA82A2B94}" dt="2024-07-16T12:18:54.857" v="107"/>
          <ac:spMkLst>
            <pc:docMk/>
            <pc:sldMk cId="1508389109" sldId="270"/>
            <ac:spMk id="2" creationId="{41D1672F-26BA-4F46-8B40-A325AFAEA973}"/>
          </ac:spMkLst>
        </pc:spChg>
      </pc:sldChg>
      <pc:sldChg chg="modSp">
        <pc:chgData name="vishal panchal" userId="ed253d44cc2576e4" providerId="LiveId" clId="{5FFD3D4C-021E-4E44-AF72-C88EA82A2B94}" dt="2024-07-16T12:21:43.323" v="128"/>
        <pc:sldMkLst>
          <pc:docMk/>
          <pc:sldMk cId="2141136954" sldId="271"/>
        </pc:sldMkLst>
        <pc:spChg chg="mod">
          <ac:chgData name="vishal panchal" userId="ed253d44cc2576e4" providerId="LiveId" clId="{5FFD3D4C-021E-4E44-AF72-C88EA82A2B94}" dt="2024-07-16T12:21:43.323" v="128"/>
          <ac:spMkLst>
            <pc:docMk/>
            <pc:sldMk cId="2141136954" sldId="271"/>
            <ac:spMk id="2" creationId="{2F3B062D-0D88-43E7-BDA1-1E1BA9BC14D2}"/>
          </ac:spMkLst>
        </pc:spChg>
      </pc:sldChg>
      <pc:sldChg chg="modSp">
        <pc:chgData name="vishal panchal" userId="ed253d44cc2576e4" providerId="LiveId" clId="{5FFD3D4C-021E-4E44-AF72-C88EA82A2B94}" dt="2024-07-16T12:21:15.982" v="124"/>
        <pc:sldMkLst>
          <pc:docMk/>
          <pc:sldMk cId="1752509560" sldId="272"/>
        </pc:sldMkLst>
        <pc:spChg chg="mod">
          <ac:chgData name="vishal panchal" userId="ed253d44cc2576e4" providerId="LiveId" clId="{5FFD3D4C-021E-4E44-AF72-C88EA82A2B94}" dt="2024-07-16T12:21:15.982" v="124"/>
          <ac:spMkLst>
            <pc:docMk/>
            <pc:sldMk cId="1752509560" sldId="272"/>
            <ac:spMk id="2" creationId="{76CD12FC-F6C9-4A7B-9FE9-6D02796566D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wnloads\boston%20house%20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oston%20house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wnloads\boston%20house%202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ownloads\boston%20house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2.xlsx]Sheet3!PivotTable20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Mean and median value</a:t>
            </a:r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Sheet3!$C$4</c:f>
              <c:strCache>
                <c:ptCount val="1"/>
                <c:pt idx="0">
                  <c:v>Average of MEDV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Sheet3!$B$5:$B$7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22.093842887473482</c:v>
                </c:pt>
                <c:pt idx="1">
                  <c:v>28.44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4-4E45-BE21-08562B1D9812}"/>
            </c:ext>
          </c:extLst>
        </c:ser>
        <c:ser>
          <c:idx val="1"/>
          <c:order val="1"/>
          <c:tx>
            <c:strRef>
              <c:f>Sheet3!$D$4</c:f>
              <c:strCache>
                <c:ptCount val="1"/>
                <c:pt idx="0">
                  <c:v>median of medv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Sheet3!$B$5:$B$7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Sheet3!$D$5:$D$7</c:f>
              <c:numCache>
                <c:formatCode>0.00</c:formatCode>
                <c:ptCount val="2"/>
                <c:pt idx="0">
                  <c:v>9985.2000000000116</c:v>
                </c:pt>
                <c:pt idx="1">
                  <c:v>742.00000000000034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4-4E45-BE21-08562B1D9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85821679"/>
        <c:axId val="1685828751"/>
      </c:barChart>
      <c:catAx>
        <c:axId val="168582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828751"/>
        <c:crosses val="autoZero"/>
        <c:auto val="1"/>
        <c:lblAlgn val="ctr"/>
        <c:lblOffset val="100"/>
        <c:noMultiLvlLbl val="0"/>
      </c:catAx>
      <c:valAx>
        <c:axId val="168582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82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2.xlsx]Sheet14!PivotTable7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PROPORTION OF BLACK RESIDENTS</a:t>
            </a:r>
          </a:p>
        </c:rich>
      </c:tx>
      <c:layout>
        <c:manualLayout>
          <c:xMode val="edge"/>
          <c:yMode val="edge"/>
          <c:x val="0.38048372078582221"/>
          <c:y val="9.42306823826942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3828689370485037"/>
              <c:y val="7.511737089201843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1558307533539727"/>
              <c:y val="-1.1267605633802826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3209494324045407"/>
              <c:y val="-3.7558685446009736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8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91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1971104231166151"/>
              <c:y val="0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2559339525283867E-2"/>
              <c:y val="-1.3771358908956837E-16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6687306501547989E-2"/>
              <c:y val="-3.7558685446010078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1558307533539727"/>
              <c:y val="-1.1267605633802826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3209494324045407"/>
              <c:y val="-3.7558685446009736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6687306501547989E-2"/>
              <c:y val="-3.7558685446010078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2559339525283867E-2"/>
              <c:y val="-1.3771358908956837E-16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1971104231166151"/>
              <c:y val="0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91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8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3828689370485037"/>
              <c:y val="7.511737089201843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1558307533539727"/>
              <c:y val="-1.1267605633802826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3209494324045407"/>
              <c:y val="-3.7558685446009736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6687306501547989E-2"/>
              <c:y val="-3.7558685446010078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8.2559339525283867E-2"/>
              <c:y val="-1.3771358908956837E-16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0.11971104231166151"/>
              <c:y val="0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91E-2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7.4303405572755415E-2"/>
              <c:y val="3.755868544600938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layout>
            <c:manualLayout>
              <c:x val="-0.13828689370485037"/>
              <c:y val="7.5117370892018439E-3"/>
            </c:manualLayout>
          </c:layout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15000"/>
                      <a:lumOff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8130778544322823"/>
          <c:y val="0.21170142811749754"/>
          <c:w val="0.34850500115739713"/>
          <c:h val="0.72323669855952544"/>
        </c:manualLayout>
      </c:layout>
      <c:radarChart>
        <c:radarStyle val="marker"/>
        <c:varyColors val="0"/>
        <c:ser>
          <c:idx val="0"/>
          <c:order val="0"/>
          <c:tx>
            <c:strRef>
              <c:f>Sheet14!$D$3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BEB-4E41-912C-A5C7B7C6645B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BEB-4E41-912C-A5C7B7C6645B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BEB-4E41-912C-A5C7B7C6645B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BEB-4E41-912C-A5C7B7C6645B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BEB-4E41-912C-A5C7B7C6645B}"/>
              </c:ext>
            </c:extLst>
          </c:dPt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BEB-4E41-912C-A5C7B7C6645B}"/>
              </c:ext>
            </c:extLst>
          </c:dPt>
          <c:dPt>
            <c:idx val="7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BEB-4E41-912C-A5C7B7C6645B}"/>
              </c:ext>
            </c:extLst>
          </c:dPt>
          <c:dPt>
            <c:idx val="8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tint val="98000"/>
                        <a:lumMod val="114000"/>
                      </a:schemeClr>
                    </a:gs>
                    <a:gs pos="100000">
                      <a:schemeClr val="accent1">
                        <a:shade val="90000"/>
                        <a:lumMod val="84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63500" dist="38100" dir="5400000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ABEB-4E41-912C-A5C7B7C6645B}"/>
              </c:ext>
            </c:extLst>
          </c:dPt>
          <c:dLbls>
            <c:dLbl>
              <c:idx val="0"/>
              <c:layout>
                <c:manualLayout>
                  <c:x val="-0.11558307533539727"/>
                  <c:y val="-1.12676056338028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B-4E41-912C-A5C7B7C6645B}"/>
                </c:ext>
              </c:extLst>
            </c:dLbl>
            <c:dLbl>
              <c:idx val="1"/>
              <c:layout>
                <c:manualLayout>
                  <c:x val="0.13209494324045407"/>
                  <c:y val="-3.7558685446009736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EB-4E41-912C-A5C7B7C6645B}"/>
                </c:ext>
              </c:extLst>
            </c:dLbl>
            <c:dLbl>
              <c:idx val="2"/>
              <c:layout>
                <c:manualLayout>
                  <c:x val="8.6687306501547989E-2"/>
                  <c:y val="-3.755868544601007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EB-4E41-912C-A5C7B7C6645B}"/>
                </c:ext>
              </c:extLst>
            </c:dLbl>
            <c:dLbl>
              <c:idx val="3"/>
              <c:layout>
                <c:manualLayout>
                  <c:x val="8.2559339525283867E-2"/>
                  <c:y val="-1.3771358908956837E-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EB-4E41-912C-A5C7B7C6645B}"/>
                </c:ext>
              </c:extLst>
            </c:dLbl>
            <c:dLbl>
              <c:idx val="4"/>
              <c:layout>
                <c:manualLayout>
                  <c:x val="0.11971104231166151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EB-4E41-912C-A5C7B7C6645B}"/>
                </c:ext>
              </c:extLst>
            </c:dLbl>
            <c:dLbl>
              <c:idx val="6"/>
              <c:layout>
                <c:manualLayout>
                  <c:x val="-7.4303405572755415E-2"/>
                  <c:y val="3.75586854460093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BEB-4E41-912C-A5C7B7C6645B}"/>
                </c:ext>
              </c:extLst>
            </c:dLbl>
            <c:dLbl>
              <c:idx val="7"/>
              <c:layout>
                <c:manualLayout>
                  <c:x val="-7.4303405572755415E-2"/>
                  <c:y val="3.7558685446009389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BEB-4E41-912C-A5C7B7C6645B}"/>
                </c:ext>
              </c:extLst>
            </c:dLbl>
            <c:dLbl>
              <c:idx val="8"/>
              <c:layout>
                <c:manualLayout>
                  <c:x val="-0.13828689370485037"/>
                  <c:y val="7.5117370892018439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BEB-4E41-912C-A5C7B7C6645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Sheet14!$C$4:$C$13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24</c:v>
                </c:pt>
              </c:strCache>
            </c:strRef>
          </c:cat>
          <c:val>
            <c:numRef>
              <c:f>Sheet14!$D$4:$D$13</c:f>
              <c:numCache>
                <c:formatCode>General</c:formatCode>
                <c:ptCount val="9"/>
                <c:pt idx="0">
                  <c:v>389.27299999999997</c:v>
                </c:pt>
                <c:pt idx="1">
                  <c:v>386.41374999999999</c:v>
                </c:pt>
                <c:pt idx="2">
                  <c:v>392.41789473684202</c:v>
                </c:pt>
                <c:pt idx="3">
                  <c:v>382.721272727273</c:v>
                </c:pt>
                <c:pt idx="4">
                  <c:v>369.19243478260887</c:v>
                </c:pt>
                <c:pt idx="5">
                  <c:v>387.36653846153843</c:v>
                </c:pt>
                <c:pt idx="6">
                  <c:v>388.43294117647059</c:v>
                </c:pt>
                <c:pt idx="7">
                  <c:v>385.27749999999997</c:v>
                </c:pt>
                <c:pt idx="8">
                  <c:v>288.08916666666687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BEB-4E41-912C-A5C7B7C66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1592191"/>
        <c:axId val="1821606335"/>
      </c:radarChart>
      <c:catAx>
        <c:axId val="182159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606335"/>
        <c:crosses val="autoZero"/>
        <c:auto val="1"/>
        <c:lblAlgn val="ctr"/>
        <c:lblOffset val="100"/>
        <c:noMultiLvlLbl val="0"/>
      </c:catAx>
      <c:valAx>
        <c:axId val="182160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59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CORRELATION BETWEEN LSTAT AND MEDV 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534917378648457E-2"/>
          <c:y val="0.10738062297290776"/>
          <c:w val="0.94890970542807718"/>
          <c:h val="0.80935167024718213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'Q 12'!$F$6:$F$460</c:f>
              <c:numCache>
                <c:formatCode>General</c:formatCode>
                <c:ptCount val="455"/>
                <c:pt idx="0">
                  <c:v>1.73</c:v>
                </c:pt>
                <c:pt idx="1">
                  <c:v>1.92</c:v>
                </c:pt>
                <c:pt idx="2">
                  <c:v>1.98</c:v>
                </c:pt>
                <c:pt idx="3">
                  <c:v>2.4700000000000002</c:v>
                </c:pt>
                <c:pt idx="4">
                  <c:v>2.87</c:v>
                </c:pt>
                <c:pt idx="5">
                  <c:v>2.88</c:v>
                </c:pt>
                <c:pt idx="6">
                  <c:v>2.94</c:v>
                </c:pt>
                <c:pt idx="7">
                  <c:v>2.96</c:v>
                </c:pt>
                <c:pt idx="8">
                  <c:v>2.97</c:v>
                </c:pt>
                <c:pt idx="9">
                  <c:v>2.98</c:v>
                </c:pt>
                <c:pt idx="10">
                  <c:v>3.01</c:v>
                </c:pt>
                <c:pt idx="11">
                  <c:v>3.11</c:v>
                </c:pt>
                <c:pt idx="12">
                  <c:v>3.13</c:v>
                </c:pt>
                <c:pt idx="13">
                  <c:v>3.16</c:v>
                </c:pt>
                <c:pt idx="14">
                  <c:v>3.26</c:v>
                </c:pt>
                <c:pt idx="15">
                  <c:v>3.32</c:v>
                </c:pt>
                <c:pt idx="16">
                  <c:v>3.33</c:v>
                </c:pt>
                <c:pt idx="17">
                  <c:v>3.53</c:v>
                </c:pt>
                <c:pt idx="18">
                  <c:v>3.54</c:v>
                </c:pt>
                <c:pt idx="19">
                  <c:v>3.56</c:v>
                </c:pt>
                <c:pt idx="20">
                  <c:v>3.57</c:v>
                </c:pt>
                <c:pt idx="21">
                  <c:v>3.59</c:v>
                </c:pt>
                <c:pt idx="22">
                  <c:v>3.7</c:v>
                </c:pt>
                <c:pt idx="23">
                  <c:v>3.73</c:v>
                </c:pt>
                <c:pt idx="24">
                  <c:v>3.76</c:v>
                </c:pt>
                <c:pt idx="25">
                  <c:v>3.81</c:v>
                </c:pt>
                <c:pt idx="26">
                  <c:v>3.92</c:v>
                </c:pt>
                <c:pt idx="27">
                  <c:v>3.95</c:v>
                </c:pt>
                <c:pt idx="28">
                  <c:v>4.03</c:v>
                </c:pt>
                <c:pt idx="29">
                  <c:v>4.08</c:v>
                </c:pt>
                <c:pt idx="30">
                  <c:v>4.1399999999999997</c:v>
                </c:pt>
                <c:pt idx="31">
                  <c:v>4.16</c:v>
                </c:pt>
                <c:pt idx="32">
                  <c:v>4.21</c:v>
                </c:pt>
                <c:pt idx="33">
                  <c:v>4.32</c:v>
                </c:pt>
                <c:pt idx="34">
                  <c:v>4.38</c:v>
                </c:pt>
                <c:pt idx="35">
                  <c:v>4.45</c:v>
                </c:pt>
                <c:pt idx="36">
                  <c:v>4.5</c:v>
                </c:pt>
                <c:pt idx="37">
                  <c:v>4.54</c:v>
                </c:pt>
                <c:pt idx="38">
                  <c:v>4.5599999999999996</c:v>
                </c:pt>
                <c:pt idx="39">
                  <c:v>4.59</c:v>
                </c:pt>
                <c:pt idx="40">
                  <c:v>4.6100000000000003</c:v>
                </c:pt>
                <c:pt idx="41">
                  <c:v>4.63</c:v>
                </c:pt>
                <c:pt idx="42">
                  <c:v>4.67</c:v>
                </c:pt>
                <c:pt idx="43">
                  <c:v>4.6900000000000004</c:v>
                </c:pt>
                <c:pt idx="44">
                  <c:v>4.7</c:v>
                </c:pt>
                <c:pt idx="45">
                  <c:v>4.7300000000000004</c:v>
                </c:pt>
                <c:pt idx="46">
                  <c:v>4.74</c:v>
                </c:pt>
                <c:pt idx="47">
                  <c:v>4.8099999999999996</c:v>
                </c:pt>
                <c:pt idx="48">
                  <c:v>4.82</c:v>
                </c:pt>
                <c:pt idx="49">
                  <c:v>4.84</c:v>
                </c:pt>
                <c:pt idx="50">
                  <c:v>4.8499999999999996</c:v>
                </c:pt>
                <c:pt idx="51">
                  <c:v>4.8600000000000003</c:v>
                </c:pt>
                <c:pt idx="52">
                  <c:v>4.97</c:v>
                </c:pt>
                <c:pt idx="53">
                  <c:v>4.9800000000000004</c:v>
                </c:pt>
                <c:pt idx="54">
                  <c:v>5.03</c:v>
                </c:pt>
                <c:pt idx="55">
                  <c:v>5.04</c:v>
                </c:pt>
                <c:pt idx="56">
                  <c:v>5.08</c:v>
                </c:pt>
                <c:pt idx="57">
                  <c:v>5.0999999999999996</c:v>
                </c:pt>
                <c:pt idx="58">
                  <c:v>5.12</c:v>
                </c:pt>
                <c:pt idx="59">
                  <c:v>5.19</c:v>
                </c:pt>
                <c:pt idx="60">
                  <c:v>5.21</c:v>
                </c:pt>
                <c:pt idx="61">
                  <c:v>5.25</c:v>
                </c:pt>
                <c:pt idx="62">
                  <c:v>5.28</c:v>
                </c:pt>
                <c:pt idx="63">
                  <c:v>5.29</c:v>
                </c:pt>
                <c:pt idx="64">
                  <c:v>5.33</c:v>
                </c:pt>
                <c:pt idx="65">
                  <c:v>5.39</c:v>
                </c:pt>
                <c:pt idx="66">
                  <c:v>5.49</c:v>
                </c:pt>
                <c:pt idx="67">
                  <c:v>5.5</c:v>
                </c:pt>
                <c:pt idx="68">
                  <c:v>5.52</c:v>
                </c:pt>
                <c:pt idx="69">
                  <c:v>5.57</c:v>
                </c:pt>
                <c:pt idx="70">
                  <c:v>5.64</c:v>
                </c:pt>
                <c:pt idx="71">
                  <c:v>5.68</c:v>
                </c:pt>
                <c:pt idx="72">
                  <c:v>5.7</c:v>
                </c:pt>
                <c:pt idx="73">
                  <c:v>5.77</c:v>
                </c:pt>
                <c:pt idx="74">
                  <c:v>5.81</c:v>
                </c:pt>
                <c:pt idx="75">
                  <c:v>5.89</c:v>
                </c:pt>
                <c:pt idx="76">
                  <c:v>5.9</c:v>
                </c:pt>
                <c:pt idx="77">
                  <c:v>5.91</c:v>
                </c:pt>
                <c:pt idx="78">
                  <c:v>5.98</c:v>
                </c:pt>
                <c:pt idx="79">
                  <c:v>5.99</c:v>
                </c:pt>
                <c:pt idx="80">
                  <c:v>6.05</c:v>
                </c:pt>
                <c:pt idx="81">
                  <c:v>6.07</c:v>
                </c:pt>
                <c:pt idx="82">
                  <c:v>6.12</c:v>
                </c:pt>
                <c:pt idx="83">
                  <c:v>6.15</c:v>
                </c:pt>
                <c:pt idx="84">
                  <c:v>6.19</c:v>
                </c:pt>
                <c:pt idx="85">
                  <c:v>6.21</c:v>
                </c:pt>
                <c:pt idx="86">
                  <c:v>6.27</c:v>
                </c:pt>
                <c:pt idx="87">
                  <c:v>6.29</c:v>
                </c:pt>
                <c:pt idx="88">
                  <c:v>6.36</c:v>
                </c:pt>
                <c:pt idx="89">
                  <c:v>6.43</c:v>
                </c:pt>
                <c:pt idx="90">
                  <c:v>6.47</c:v>
                </c:pt>
                <c:pt idx="91">
                  <c:v>6.48</c:v>
                </c:pt>
                <c:pt idx="92">
                  <c:v>6.53</c:v>
                </c:pt>
                <c:pt idx="93">
                  <c:v>6.56</c:v>
                </c:pt>
                <c:pt idx="94">
                  <c:v>6.57</c:v>
                </c:pt>
                <c:pt idx="95">
                  <c:v>6.58</c:v>
                </c:pt>
                <c:pt idx="96">
                  <c:v>6.59</c:v>
                </c:pt>
                <c:pt idx="97">
                  <c:v>6.62</c:v>
                </c:pt>
                <c:pt idx="98">
                  <c:v>6.65</c:v>
                </c:pt>
                <c:pt idx="99">
                  <c:v>6.68</c:v>
                </c:pt>
                <c:pt idx="100">
                  <c:v>6.72</c:v>
                </c:pt>
                <c:pt idx="101">
                  <c:v>6.73</c:v>
                </c:pt>
                <c:pt idx="102">
                  <c:v>6.75</c:v>
                </c:pt>
                <c:pt idx="103">
                  <c:v>6.78</c:v>
                </c:pt>
                <c:pt idx="104">
                  <c:v>6.86</c:v>
                </c:pt>
                <c:pt idx="105">
                  <c:v>6.87</c:v>
                </c:pt>
                <c:pt idx="106">
                  <c:v>6.9</c:v>
                </c:pt>
                <c:pt idx="107">
                  <c:v>6.92</c:v>
                </c:pt>
                <c:pt idx="108">
                  <c:v>6.93</c:v>
                </c:pt>
                <c:pt idx="109">
                  <c:v>7.01</c:v>
                </c:pt>
                <c:pt idx="110">
                  <c:v>7.12</c:v>
                </c:pt>
                <c:pt idx="111">
                  <c:v>7.14</c:v>
                </c:pt>
                <c:pt idx="112">
                  <c:v>7.18</c:v>
                </c:pt>
                <c:pt idx="113">
                  <c:v>7.19</c:v>
                </c:pt>
                <c:pt idx="114">
                  <c:v>7.2</c:v>
                </c:pt>
                <c:pt idx="115">
                  <c:v>7.22</c:v>
                </c:pt>
                <c:pt idx="116">
                  <c:v>7.26</c:v>
                </c:pt>
                <c:pt idx="117">
                  <c:v>7.34</c:v>
                </c:pt>
                <c:pt idx="118">
                  <c:v>7.37</c:v>
                </c:pt>
                <c:pt idx="119">
                  <c:v>7.39</c:v>
                </c:pt>
                <c:pt idx="120">
                  <c:v>7.43</c:v>
                </c:pt>
                <c:pt idx="121">
                  <c:v>7.44</c:v>
                </c:pt>
                <c:pt idx="122">
                  <c:v>7.51</c:v>
                </c:pt>
                <c:pt idx="123">
                  <c:v>7.53</c:v>
                </c:pt>
                <c:pt idx="124">
                  <c:v>7.54</c:v>
                </c:pt>
                <c:pt idx="125">
                  <c:v>7.56</c:v>
                </c:pt>
                <c:pt idx="126">
                  <c:v>7.6</c:v>
                </c:pt>
                <c:pt idx="127">
                  <c:v>7.67</c:v>
                </c:pt>
                <c:pt idx="128">
                  <c:v>7.7</c:v>
                </c:pt>
                <c:pt idx="129">
                  <c:v>7.73</c:v>
                </c:pt>
                <c:pt idx="130">
                  <c:v>7.74</c:v>
                </c:pt>
                <c:pt idx="131">
                  <c:v>7.79</c:v>
                </c:pt>
                <c:pt idx="132">
                  <c:v>7.83</c:v>
                </c:pt>
                <c:pt idx="133">
                  <c:v>7.85</c:v>
                </c:pt>
                <c:pt idx="134">
                  <c:v>7.88</c:v>
                </c:pt>
                <c:pt idx="135">
                  <c:v>7.9</c:v>
                </c:pt>
                <c:pt idx="136">
                  <c:v>8.01</c:v>
                </c:pt>
                <c:pt idx="137">
                  <c:v>8.0500000000000007</c:v>
                </c:pt>
                <c:pt idx="138">
                  <c:v>8.1</c:v>
                </c:pt>
                <c:pt idx="139">
                  <c:v>8.16</c:v>
                </c:pt>
                <c:pt idx="140">
                  <c:v>8.1999999999999993</c:v>
                </c:pt>
                <c:pt idx="141">
                  <c:v>8.23</c:v>
                </c:pt>
                <c:pt idx="142">
                  <c:v>8.26</c:v>
                </c:pt>
                <c:pt idx="143">
                  <c:v>8.43</c:v>
                </c:pt>
                <c:pt idx="144">
                  <c:v>8.44</c:v>
                </c:pt>
                <c:pt idx="145">
                  <c:v>8.4700000000000006</c:v>
                </c:pt>
                <c:pt idx="146">
                  <c:v>8.51</c:v>
                </c:pt>
                <c:pt idx="147">
                  <c:v>8.58</c:v>
                </c:pt>
                <c:pt idx="148">
                  <c:v>8.61</c:v>
                </c:pt>
                <c:pt idx="149">
                  <c:v>8.65</c:v>
                </c:pt>
                <c:pt idx="150">
                  <c:v>8.67</c:v>
                </c:pt>
                <c:pt idx="151">
                  <c:v>8.77</c:v>
                </c:pt>
                <c:pt idx="152">
                  <c:v>8.7899999999999991</c:v>
                </c:pt>
                <c:pt idx="153">
                  <c:v>8.81</c:v>
                </c:pt>
                <c:pt idx="154">
                  <c:v>8.8800000000000008</c:v>
                </c:pt>
                <c:pt idx="155">
                  <c:v>8.93</c:v>
                </c:pt>
                <c:pt idx="156">
                  <c:v>8.94</c:v>
                </c:pt>
                <c:pt idx="157">
                  <c:v>9.0399999999999991</c:v>
                </c:pt>
                <c:pt idx="158">
                  <c:v>9.08</c:v>
                </c:pt>
                <c:pt idx="159">
                  <c:v>9.09</c:v>
                </c:pt>
                <c:pt idx="160">
                  <c:v>9.1</c:v>
                </c:pt>
                <c:pt idx="161">
                  <c:v>9.14</c:v>
                </c:pt>
                <c:pt idx="162">
                  <c:v>9.16</c:v>
                </c:pt>
                <c:pt idx="163">
                  <c:v>9.2200000000000006</c:v>
                </c:pt>
                <c:pt idx="164">
                  <c:v>9.25</c:v>
                </c:pt>
                <c:pt idx="165">
                  <c:v>9.2799999999999994</c:v>
                </c:pt>
                <c:pt idx="166">
                  <c:v>9.2899999999999991</c:v>
                </c:pt>
                <c:pt idx="167">
                  <c:v>9.3800000000000008</c:v>
                </c:pt>
                <c:pt idx="168">
                  <c:v>9.42</c:v>
                </c:pt>
                <c:pt idx="169">
                  <c:v>9.43</c:v>
                </c:pt>
                <c:pt idx="170">
                  <c:v>9.4499999999999993</c:v>
                </c:pt>
                <c:pt idx="171">
                  <c:v>9.4700000000000006</c:v>
                </c:pt>
                <c:pt idx="172">
                  <c:v>9.5</c:v>
                </c:pt>
                <c:pt idx="173">
                  <c:v>9.51</c:v>
                </c:pt>
                <c:pt idx="174">
                  <c:v>9.52</c:v>
                </c:pt>
                <c:pt idx="175">
                  <c:v>9.5299999999999994</c:v>
                </c:pt>
                <c:pt idx="176">
                  <c:v>9.5399999999999991</c:v>
                </c:pt>
                <c:pt idx="177">
                  <c:v>9.5500000000000007</c:v>
                </c:pt>
                <c:pt idx="178">
                  <c:v>9.59</c:v>
                </c:pt>
                <c:pt idx="179">
                  <c:v>9.6199999999999992</c:v>
                </c:pt>
                <c:pt idx="180">
                  <c:v>9.64</c:v>
                </c:pt>
                <c:pt idx="181">
                  <c:v>9.67</c:v>
                </c:pt>
                <c:pt idx="182">
                  <c:v>9.68</c:v>
                </c:pt>
                <c:pt idx="183">
                  <c:v>9.69</c:v>
                </c:pt>
                <c:pt idx="184">
                  <c:v>9.7100000000000009</c:v>
                </c:pt>
                <c:pt idx="185">
                  <c:v>9.74</c:v>
                </c:pt>
                <c:pt idx="186">
                  <c:v>9.8000000000000007</c:v>
                </c:pt>
                <c:pt idx="187">
                  <c:v>9.81</c:v>
                </c:pt>
                <c:pt idx="188">
                  <c:v>9.8800000000000008</c:v>
                </c:pt>
                <c:pt idx="189">
                  <c:v>9.93</c:v>
                </c:pt>
                <c:pt idx="190">
                  <c:v>9.9700000000000006</c:v>
                </c:pt>
                <c:pt idx="191">
                  <c:v>10.11</c:v>
                </c:pt>
                <c:pt idx="192">
                  <c:v>10.130000000000001</c:v>
                </c:pt>
                <c:pt idx="193">
                  <c:v>10.15</c:v>
                </c:pt>
                <c:pt idx="194">
                  <c:v>10.16</c:v>
                </c:pt>
                <c:pt idx="195">
                  <c:v>10.19</c:v>
                </c:pt>
                <c:pt idx="196">
                  <c:v>10.210000000000001</c:v>
                </c:pt>
                <c:pt idx="197">
                  <c:v>10.24</c:v>
                </c:pt>
                <c:pt idx="198">
                  <c:v>10.26</c:v>
                </c:pt>
                <c:pt idx="199">
                  <c:v>10.27</c:v>
                </c:pt>
                <c:pt idx="200">
                  <c:v>10.29</c:v>
                </c:pt>
                <c:pt idx="201">
                  <c:v>10.3</c:v>
                </c:pt>
                <c:pt idx="202">
                  <c:v>10.36</c:v>
                </c:pt>
                <c:pt idx="203">
                  <c:v>10.4</c:v>
                </c:pt>
                <c:pt idx="204">
                  <c:v>10.42</c:v>
                </c:pt>
                <c:pt idx="205">
                  <c:v>10.45</c:v>
                </c:pt>
                <c:pt idx="206">
                  <c:v>10.5</c:v>
                </c:pt>
                <c:pt idx="207">
                  <c:v>10.53</c:v>
                </c:pt>
                <c:pt idx="208">
                  <c:v>10.56</c:v>
                </c:pt>
                <c:pt idx="209">
                  <c:v>10.58</c:v>
                </c:pt>
                <c:pt idx="210">
                  <c:v>10.59</c:v>
                </c:pt>
                <c:pt idx="211">
                  <c:v>10.63</c:v>
                </c:pt>
                <c:pt idx="212">
                  <c:v>10.74</c:v>
                </c:pt>
                <c:pt idx="213">
                  <c:v>10.87</c:v>
                </c:pt>
                <c:pt idx="214">
                  <c:v>10.88</c:v>
                </c:pt>
                <c:pt idx="215">
                  <c:v>10.97</c:v>
                </c:pt>
                <c:pt idx="216">
                  <c:v>11.1</c:v>
                </c:pt>
                <c:pt idx="217">
                  <c:v>11.12</c:v>
                </c:pt>
                <c:pt idx="218">
                  <c:v>11.22</c:v>
                </c:pt>
                <c:pt idx="219">
                  <c:v>11.25</c:v>
                </c:pt>
                <c:pt idx="220">
                  <c:v>11.28</c:v>
                </c:pt>
                <c:pt idx="221">
                  <c:v>11.32</c:v>
                </c:pt>
                <c:pt idx="222">
                  <c:v>11.34</c:v>
                </c:pt>
                <c:pt idx="223">
                  <c:v>11.38</c:v>
                </c:pt>
                <c:pt idx="224">
                  <c:v>11.41</c:v>
                </c:pt>
                <c:pt idx="225">
                  <c:v>11.45</c:v>
                </c:pt>
                <c:pt idx="226">
                  <c:v>11.48</c:v>
                </c:pt>
                <c:pt idx="227">
                  <c:v>11.5</c:v>
                </c:pt>
                <c:pt idx="228">
                  <c:v>11.64</c:v>
                </c:pt>
                <c:pt idx="229">
                  <c:v>11.65</c:v>
                </c:pt>
                <c:pt idx="230">
                  <c:v>11.66</c:v>
                </c:pt>
                <c:pt idx="231">
                  <c:v>11.69</c:v>
                </c:pt>
                <c:pt idx="232">
                  <c:v>11.72</c:v>
                </c:pt>
                <c:pt idx="233">
                  <c:v>11.74</c:v>
                </c:pt>
                <c:pt idx="234">
                  <c:v>11.97</c:v>
                </c:pt>
                <c:pt idx="235">
                  <c:v>11.98</c:v>
                </c:pt>
                <c:pt idx="236">
                  <c:v>12.01</c:v>
                </c:pt>
                <c:pt idx="237">
                  <c:v>12.03</c:v>
                </c:pt>
                <c:pt idx="238">
                  <c:v>12.04</c:v>
                </c:pt>
                <c:pt idx="239">
                  <c:v>12.12</c:v>
                </c:pt>
                <c:pt idx="240">
                  <c:v>12.13</c:v>
                </c:pt>
                <c:pt idx="241">
                  <c:v>12.14</c:v>
                </c:pt>
                <c:pt idx="242">
                  <c:v>12.26</c:v>
                </c:pt>
                <c:pt idx="243">
                  <c:v>12.27</c:v>
                </c:pt>
                <c:pt idx="244">
                  <c:v>12.33</c:v>
                </c:pt>
                <c:pt idx="245">
                  <c:v>12.34</c:v>
                </c:pt>
                <c:pt idx="246">
                  <c:v>12.4</c:v>
                </c:pt>
                <c:pt idx="247">
                  <c:v>12.43</c:v>
                </c:pt>
                <c:pt idx="248">
                  <c:v>12.5</c:v>
                </c:pt>
                <c:pt idx="249">
                  <c:v>12.6</c:v>
                </c:pt>
                <c:pt idx="250">
                  <c:v>12.64</c:v>
                </c:pt>
                <c:pt idx="251">
                  <c:v>12.67</c:v>
                </c:pt>
                <c:pt idx="252">
                  <c:v>12.73</c:v>
                </c:pt>
                <c:pt idx="253">
                  <c:v>12.79</c:v>
                </c:pt>
                <c:pt idx="254">
                  <c:v>12.8</c:v>
                </c:pt>
                <c:pt idx="255">
                  <c:v>12.86</c:v>
                </c:pt>
                <c:pt idx="256">
                  <c:v>12.87</c:v>
                </c:pt>
                <c:pt idx="257">
                  <c:v>12.92</c:v>
                </c:pt>
                <c:pt idx="258">
                  <c:v>12.93</c:v>
                </c:pt>
                <c:pt idx="259">
                  <c:v>13</c:v>
                </c:pt>
                <c:pt idx="260">
                  <c:v>13.04</c:v>
                </c:pt>
                <c:pt idx="261">
                  <c:v>13.09</c:v>
                </c:pt>
                <c:pt idx="262">
                  <c:v>13.11</c:v>
                </c:pt>
                <c:pt idx="263">
                  <c:v>13.15</c:v>
                </c:pt>
                <c:pt idx="264">
                  <c:v>13.22</c:v>
                </c:pt>
                <c:pt idx="265">
                  <c:v>13.27</c:v>
                </c:pt>
                <c:pt idx="266">
                  <c:v>13.28</c:v>
                </c:pt>
                <c:pt idx="267">
                  <c:v>13.33</c:v>
                </c:pt>
                <c:pt idx="268">
                  <c:v>13.34</c:v>
                </c:pt>
                <c:pt idx="269">
                  <c:v>13.35</c:v>
                </c:pt>
                <c:pt idx="270">
                  <c:v>13.44</c:v>
                </c:pt>
                <c:pt idx="271">
                  <c:v>13.45</c:v>
                </c:pt>
                <c:pt idx="272">
                  <c:v>13.51</c:v>
                </c:pt>
                <c:pt idx="273">
                  <c:v>13.59</c:v>
                </c:pt>
                <c:pt idx="274">
                  <c:v>13.61</c:v>
                </c:pt>
                <c:pt idx="275">
                  <c:v>13.65</c:v>
                </c:pt>
                <c:pt idx="276">
                  <c:v>13.83</c:v>
                </c:pt>
                <c:pt idx="277">
                  <c:v>13.98</c:v>
                </c:pt>
                <c:pt idx="278">
                  <c:v>13.99</c:v>
                </c:pt>
                <c:pt idx="279">
                  <c:v>14</c:v>
                </c:pt>
                <c:pt idx="280">
                  <c:v>14.09</c:v>
                </c:pt>
                <c:pt idx="281">
                  <c:v>14.1</c:v>
                </c:pt>
                <c:pt idx="282">
                  <c:v>14.13</c:v>
                </c:pt>
                <c:pt idx="283">
                  <c:v>14.15</c:v>
                </c:pt>
                <c:pt idx="284">
                  <c:v>14.19</c:v>
                </c:pt>
                <c:pt idx="285">
                  <c:v>14.27</c:v>
                </c:pt>
                <c:pt idx="286">
                  <c:v>14.33</c:v>
                </c:pt>
                <c:pt idx="287">
                  <c:v>14.36</c:v>
                </c:pt>
                <c:pt idx="288">
                  <c:v>14.37</c:v>
                </c:pt>
                <c:pt idx="289">
                  <c:v>14.43</c:v>
                </c:pt>
                <c:pt idx="290">
                  <c:v>14.44</c:v>
                </c:pt>
                <c:pt idx="291">
                  <c:v>14.52</c:v>
                </c:pt>
                <c:pt idx="292">
                  <c:v>14.59</c:v>
                </c:pt>
                <c:pt idx="293">
                  <c:v>14.64</c:v>
                </c:pt>
                <c:pt idx="294">
                  <c:v>14.65</c:v>
                </c:pt>
                <c:pt idx="295">
                  <c:v>14.66</c:v>
                </c:pt>
                <c:pt idx="296">
                  <c:v>14.67</c:v>
                </c:pt>
                <c:pt idx="297">
                  <c:v>14.69</c:v>
                </c:pt>
                <c:pt idx="298">
                  <c:v>14.7</c:v>
                </c:pt>
                <c:pt idx="299">
                  <c:v>14.76</c:v>
                </c:pt>
                <c:pt idx="300">
                  <c:v>14.79</c:v>
                </c:pt>
                <c:pt idx="301">
                  <c:v>14.8</c:v>
                </c:pt>
                <c:pt idx="302">
                  <c:v>14.81</c:v>
                </c:pt>
                <c:pt idx="303">
                  <c:v>14.98</c:v>
                </c:pt>
                <c:pt idx="304">
                  <c:v>15.02</c:v>
                </c:pt>
                <c:pt idx="305">
                  <c:v>15.03</c:v>
                </c:pt>
                <c:pt idx="306">
                  <c:v>15.1</c:v>
                </c:pt>
                <c:pt idx="307">
                  <c:v>15.12</c:v>
                </c:pt>
                <c:pt idx="308">
                  <c:v>15.17</c:v>
                </c:pt>
                <c:pt idx="309">
                  <c:v>15.37</c:v>
                </c:pt>
                <c:pt idx="310">
                  <c:v>15.39</c:v>
                </c:pt>
                <c:pt idx="311">
                  <c:v>15.55</c:v>
                </c:pt>
                <c:pt idx="312">
                  <c:v>15.69</c:v>
                </c:pt>
                <c:pt idx="313">
                  <c:v>15.7</c:v>
                </c:pt>
                <c:pt idx="314">
                  <c:v>15.71</c:v>
                </c:pt>
                <c:pt idx="315">
                  <c:v>15.76</c:v>
                </c:pt>
                <c:pt idx="316">
                  <c:v>15.79</c:v>
                </c:pt>
                <c:pt idx="317">
                  <c:v>15.84</c:v>
                </c:pt>
                <c:pt idx="318">
                  <c:v>15.94</c:v>
                </c:pt>
                <c:pt idx="319">
                  <c:v>16.03</c:v>
                </c:pt>
                <c:pt idx="320">
                  <c:v>16.14</c:v>
                </c:pt>
                <c:pt idx="321">
                  <c:v>16.2</c:v>
                </c:pt>
                <c:pt idx="322">
                  <c:v>16.21</c:v>
                </c:pt>
                <c:pt idx="323">
                  <c:v>16.22</c:v>
                </c:pt>
                <c:pt idx="324">
                  <c:v>16.23</c:v>
                </c:pt>
                <c:pt idx="325">
                  <c:v>16.29</c:v>
                </c:pt>
                <c:pt idx="326">
                  <c:v>16.3</c:v>
                </c:pt>
                <c:pt idx="327">
                  <c:v>16.350000000000001</c:v>
                </c:pt>
                <c:pt idx="328">
                  <c:v>16.420000000000002</c:v>
                </c:pt>
                <c:pt idx="329">
                  <c:v>16.440000000000001</c:v>
                </c:pt>
                <c:pt idx="330">
                  <c:v>16.47</c:v>
                </c:pt>
                <c:pt idx="331">
                  <c:v>16.510000000000002</c:v>
                </c:pt>
                <c:pt idx="332">
                  <c:v>16.59</c:v>
                </c:pt>
                <c:pt idx="333">
                  <c:v>16.649999999999999</c:v>
                </c:pt>
                <c:pt idx="334">
                  <c:v>16.739999999999998</c:v>
                </c:pt>
                <c:pt idx="335">
                  <c:v>16.899999999999999</c:v>
                </c:pt>
                <c:pt idx="336">
                  <c:v>16.940000000000001</c:v>
                </c:pt>
                <c:pt idx="337">
                  <c:v>16.96</c:v>
                </c:pt>
                <c:pt idx="338">
                  <c:v>17.09</c:v>
                </c:pt>
                <c:pt idx="339">
                  <c:v>17.100000000000001</c:v>
                </c:pt>
                <c:pt idx="340">
                  <c:v>17.11</c:v>
                </c:pt>
                <c:pt idx="341">
                  <c:v>17.12</c:v>
                </c:pt>
                <c:pt idx="342">
                  <c:v>17.149999999999999</c:v>
                </c:pt>
                <c:pt idx="343">
                  <c:v>17.16</c:v>
                </c:pt>
                <c:pt idx="344">
                  <c:v>17.190000000000001</c:v>
                </c:pt>
                <c:pt idx="345">
                  <c:v>17.21</c:v>
                </c:pt>
                <c:pt idx="346">
                  <c:v>17.27</c:v>
                </c:pt>
                <c:pt idx="347">
                  <c:v>17.28</c:v>
                </c:pt>
                <c:pt idx="348">
                  <c:v>17.309999999999999</c:v>
                </c:pt>
                <c:pt idx="349">
                  <c:v>17.440000000000001</c:v>
                </c:pt>
                <c:pt idx="350">
                  <c:v>17.579999999999998</c:v>
                </c:pt>
                <c:pt idx="351">
                  <c:v>17.600000000000001</c:v>
                </c:pt>
                <c:pt idx="352">
                  <c:v>17.64</c:v>
                </c:pt>
                <c:pt idx="353">
                  <c:v>17.73</c:v>
                </c:pt>
                <c:pt idx="354">
                  <c:v>17.79</c:v>
                </c:pt>
                <c:pt idx="355">
                  <c:v>17.920000000000002</c:v>
                </c:pt>
                <c:pt idx="356">
                  <c:v>17.93</c:v>
                </c:pt>
                <c:pt idx="357">
                  <c:v>18.03</c:v>
                </c:pt>
                <c:pt idx="358">
                  <c:v>18.05</c:v>
                </c:pt>
                <c:pt idx="359">
                  <c:v>18.059999999999999</c:v>
                </c:pt>
                <c:pt idx="360">
                  <c:v>18.07</c:v>
                </c:pt>
                <c:pt idx="361">
                  <c:v>18.13</c:v>
                </c:pt>
                <c:pt idx="362">
                  <c:v>18.14</c:v>
                </c:pt>
                <c:pt idx="363">
                  <c:v>18.329999999999998</c:v>
                </c:pt>
                <c:pt idx="364">
                  <c:v>18.34</c:v>
                </c:pt>
                <c:pt idx="365">
                  <c:v>18.350000000000001</c:v>
                </c:pt>
                <c:pt idx="366">
                  <c:v>18.46</c:v>
                </c:pt>
                <c:pt idx="367">
                  <c:v>18.66</c:v>
                </c:pt>
                <c:pt idx="368">
                  <c:v>18.68</c:v>
                </c:pt>
                <c:pt idx="369">
                  <c:v>18.71</c:v>
                </c:pt>
                <c:pt idx="370">
                  <c:v>18.72</c:v>
                </c:pt>
                <c:pt idx="371">
                  <c:v>18.760000000000002</c:v>
                </c:pt>
                <c:pt idx="372">
                  <c:v>18.8</c:v>
                </c:pt>
                <c:pt idx="373">
                  <c:v>18.850000000000001</c:v>
                </c:pt>
                <c:pt idx="374">
                  <c:v>19.010000000000002</c:v>
                </c:pt>
                <c:pt idx="375">
                  <c:v>19.149999999999999</c:v>
                </c:pt>
                <c:pt idx="376">
                  <c:v>19.309999999999999</c:v>
                </c:pt>
                <c:pt idx="377">
                  <c:v>19.37</c:v>
                </c:pt>
                <c:pt idx="378">
                  <c:v>19.52</c:v>
                </c:pt>
                <c:pt idx="379">
                  <c:v>19.690000000000001</c:v>
                </c:pt>
                <c:pt idx="380">
                  <c:v>19.77</c:v>
                </c:pt>
                <c:pt idx="381">
                  <c:v>19.78</c:v>
                </c:pt>
                <c:pt idx="382">
                  <c:v>19.88</c:v>
                </c:pt>
                <c:pt idx="383">
                  <c:v>19.920000000000002</c:v>
                </c:pt>
                <c:pt idx="384">
                  <c:v>20.079999999999998</c:v>
                </c:pt>
                <c:pt idx="385">
                  <c:v>20.309999999999999</c:v>
                </c:pt>
                <c:pt idx="386">
                  <c:v>20.32</c:v>
                </c:pt>
                <c:pt idx="387">
                  <c:v>20.34</c:v>
                </c:pt>
                <c:pt idx="388">
                  <c:v>20.45</c:v>
                </c:pt>
                <c:pt idx="389">
                  <c:v>20.62</c:v>
                </c:pt>
                <c:pt idx="390">
                  <c:v>20.85</c:v>
                </c:pt>
                <c:pt idx="391">
                  <c:v>21.02</c:v>
                </c:pt>
                <c:pt idx="392">
                  <c:v>21.08</c:v>
                </c:pt>
                <c:pt idx="393">
                  <c:v>21.14</c:v>
                </c:pt>
                <c:pt idx="394">
                  <c:v>21.22</c:v>
                </c:pt>
                <c:pt idx="395">
                  <c:v>21.24</c:v>
                </c:pt>
                <c:pt idx="396">
                  <c:v>21.32</c:v>
                </c:pt>
                <c:pt idx="397">
                  <c:v>21.45</c:v>
                </c:pt>
                <c:pt idx="398">
                  <c:v>21.46</c:v>
                </c:pt>
                <c:pt idx="399">
                  <c:v>21.52</c:v>
                </c:pt>
                <c:pt idx="400">
                  <c:v>21.78</c:v>
                </c:pt>
                <c:pt idx="401">
                  <c:v>22.11</c:v>
                </c:pt>
                <c:pt idx="402">
                  <c:v>22.6</c:v>
                </c:pt>
                <c:pt idx="403">
                  <c:v>22.74</c:v>
                </c:pt>
                <c:pt idx="404">
                  <c:v>22.88</c:v>
                </c:pt>
                <c:pt idx="405">
                  <c:v>22.98</c:v>
                </c:pt>
                <c:pt idx="406">
                  <c:v>23.09</c:v>
                </c:pt>
                <c:pt idx="407">
                  <c:v>23.24</c:v>
                </c:pt>
                <c:pt idx="408">
                  <c:v>23.27</c:v>
                </c:pt>
                <c:pt idx="409">
                  <c:v>23.29</c:v>
                </c:pt>
                <c:pt idx="410">
                  <c:v>23.34</c:v>
                </c:pt>
                <c:pt idx="411">
                  <c:v>23.6</c:v>
                </c:pt>
                <c:pt idx="412">
                  <c:v>23.69</c:v>
                </c:pt>
                <c:pt idx="413">
                  <c:v>23.79</c:v>
                </c:pt>
                <c:pt idx="414">
                  <c:v>23.97</c:v>
                </c:pt>
                <c:pt idx="415">
                  <c:v>23.98</c:v>
                </c:pt>
                <c:pt idx="416">
                  <c:v>24.08</c:v>
                </c:pt>
                <c:pt idx="417">
                  <c:v>24.1</c:v>
                </c:pt>
                <c:pt idx="418">
                  <c:v>24.16</c:v>
                </c:pt>
                <c:pt idx="419">
                  <c:v>24.39</c:v>
                </c:pt>
                <c:pt idx="420">
                  <c:v>24.56</c:v>
                </c:pt>
                <c:pt idx="421">
                  <c:v>24.91</c:v>
                </c:pt>
                <c:pt idx="422">
                  <c:v>25.41</c:v>
                </c:pt>
                <c:pt idx="423">
                  <c:v>25.68</c:v>
                </c:pt>
                <c:pt idx="424">
                  <c:v>25.79</c:v>
                </c:pt>
                <c:pt idx="425">
                  <c:v>26.4</c:v>
                </c:pt>
                <c:pt idx="426">
                  <c:v>26.42</c:v>
                </c:pt>
                <c:pt idx="427">
                  <c:v>26.45</c:v>
                </c:pt>
                <c:pt idx="428">
                  <c:v>26.64</c:v>
                </c:pt>
                <c:pt idx="429">
                  <c:v>26.77</c:v>
                </c:pt>
                <c:pt idx="430">
                  <c:v>26.82</c:v>
                </c:pt>
                <c:pt idx="431">
                  <c:v>27.26</c:v>
                </c:pt>
                <c:pt idx="432">
                  <c:v>27.38</c:v>
                </c:pt>
                <c:pt idx="433">
                  <c:v>27.71</c:v>
                </c:pt>
                <c:pt idx="434">
                  <c:v>27.8</c:v>
                </c:pt>
                <c:pt idx="435">
                  <c:v>28.28</c:v>
                </c:pt>
                <c:pt idx="436">
                  <c:v>28.32</c:v>
                </c:pt>
                <c:pt idx="437">
                  <c:v>29.05</c:v>
                </c:pt>
                <c:pt idx="438">
                  <c:v>29.29</c:v>
                </c:pt>
                <c:pt idx="439">
                  <c:v>29.53</c:v>
                </c:pt>
                <c:pt idx="440">
                  <c:v>29.55</c:v>
                </c:pt>
                <c:pt idx="441">
                  <c:v>29.68</c:v>
                </c:pt>
                <c:pt idx="442">
                  <c:v>29.93</c:v>
                </c:pt>
                <c:pt idx="443">
                  <c:v>29.97</c:v>
                </c:pt>
                <c:pt idx="444">
                  <c:v>30.59</c:v>
                </c:pt>
                <c:pt idx="445">
                  <c:v>30.62</c:v>
                </c:pt>
                <c:pt idx="446">
                  <c:v>30.63</c:v>
                </c:pt>
                <c:pt idx="447">
                  <c:v>30.81</c:v>
                </c:pt>
                <c:pt idx="448">
                  <c:v>31.99</c:v>
                </c:pt>
                <c:pt idx="449">
                  <c:v>34.020000000000003</c:v>
                </c:pt>
                <c:pt idx="450">
                  <c:v>34.369999999999997</c:v>
                </c:pt>
                <c:pt idx="451">
                  <c:v>34.409999999999997</c:v>
                </c:pt>
                <c:pt idx="452">
                  <c:v>34.770000000000003</c:v>
                </c:pt>
                <c:pt idx="453">
                  <c:v>36.979999999999997</c:v>
                </c:pt>
                <c:pt idx="454">
                  <c:v>37.97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B-4F51-8A21-71B0F5EE7FB8}"/>
            </c:ext>
          </c:extLst>
        </c:ser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'Q 12'!$G$6:$G$460</c:f>
              <c:numCache>
                <c:formatCode>General</c:formatCode>
                <c:ptCount val="455"/>
                <c:pt idx="0">
                  <c:v>50</c:v>
                </c:pt>
                <c:pt idx="1">
                  <c:v>50</c:v>
                </c:pt>
                <c:pt idx="2">
                  <c:v>34.9</c:v>
                </c:pt>
                <c:pt idx="3">
                  <c:v>41.7</c:v>
                </c:pt>
                <c:pt idx="4">
                  <c:v>36.4</c:v>
                </c:pt>
                <c:pt idx="5">
                  <c:v>50</c:v>
                </c:pt>
                <c:pt idx="6">
                  <c:v>33.4</c:v>
                </c:pt>
                <c:pt idx="7">
                  <c:v>50</c:v>
                </c:pt>
                <c:pt idx="8">
                  <c:v>50</c:v>
                </c:pt>
                <c:pt idx="9">
                  <c:v>32</c:v>
                </c:pt>
                <c:pt idx="10">
                  <c:v>46</c:v>
                </c:pt>
                <c:pt idx="11">
                  <c:v>86.3</c:v>
                </c:pt>
                <c:pt idx="12">
                  <c:v>37.6</c:v>
                </c:pt>
                <c:pt idx="13">
                  <c:v>93.5</c:v>
                </c:pt>
                <c:pt idx="14">
                  <c:v>50</c:v>
                </c:pt>
                <c:pt idx="15">
                  <c:v>50</c:v>
                </c:pt>
                <c:pt idx="16">
                  <c:v>28.5</c:v>
                </c:pt>
                <c:pt idx="17">
                  <c:v>62</c:v>
                </c:pt>
                <c:pt idx="18">
                  <c:v>42.8</c:v>
                </c:pt>
                <c:pt idx="19">
                  <c:v>37.299999999999997</c:v>
                </c:pt>
                <c:pt idx="20">
                  <c:v>43.8</c:v>
                </c:pt>
                <c:pt idx="21">
                  <c:v>24.8</c:v>
                </c:pt>
                <c:pt idx="22">
                  <c:v>50</c:v>
                </c:pt>
                <c:pt idx="23">
                  <c:v>50</c:v>
                </c:pt>
                <c:pt idx="24">
                  <c:v>76.900000000000006</c:v>
                </c:pt>
                <c:pt idx="25">
                  <c:v>48.5</c:v>
                </c:pt>
                <c:pt idx="26">
                  <c:v>46.7</c:v>
                </c:pt>
                <c:pt idx="27">
                  <c:v>79.900000000000006</c:v>
                </c:pt>
                <c:pt idx="28">
                  <c:v>34.700000000000003</c:v>
                </c:pt>
                <c:pt idx="29">
                  <c:v>33.299999999999997</c:v>
                </c:pt>
                <c:pt idx="30">
                  <c:v>44.8</c:v>
                </c:pt>
                <c:pt idx="31">
                  <c:v>33.1</c:v>
                </c:pt>
                <c:pt idx="32">
                  <c:v>38.700000000000003</c:v>
                </c:pt>
                <c:pt idx="33">
                  <c:v>30.8</c:v>
                </c:pt>
                <c:pt idx="34">
                  <c:v>29.1</c:v>
                </c:pt>
                <c:pt idx="35">
                  <c:v>82.9</c:v>
                </c:pt>
                <c:pt idx="36">
                  <c:v>30.1</c:v>
                </c:pt>
                <c:pt idx="37">
                  <c:v>22.8</c:v>
                </c:pt>
                <c:pt idx="38">
                  <c:v>64.7</c:v>
                </c:pt>
                <c:pt idx="39">
                  <c:v>76.699999999999989</c:v>
                </c:pt>
                <c:pt idx="40">
                  <c:v>31.2</c:v>
                </c:pt>
                <c:pt idx="41">
                  <c:v>50</c:v>
                </c:pt>
                <c:pt idx="42">
                  <c:v>23.5</c:v>
                </c:pt>
                <c:pt idx="43">
                  <c:v>30.5</c:v>
                </c:pt>
                <c:pt idx="44">
                  <c:v>27.9</c:v>
                </c:pt>
                <c:pt idx="45">
                  <c:v>31.5</c:v>
                </c:pt>
                <c:pt idx="46">
                  <c:v>29</c:v>
                </c:pt>
                <c:pt idx="47">
                  <c:v>35.4</c:v>
                </c:pt>
                <c:pt idx="48">
                  <c:v>37.9</c:v>
                </c:pt>
                <c:pt idx="49">
                  <c:v>26.6</c:v>
                </c:pt>
                <c:pt idx="50">
                  <c:v>35.1</c:v>
                </c:pt>
                <c:pt idx="51">
                  <c:v>33.1</c:v>
                </c:pt>
                <c:pt idx="52">
                  <c:v>22.5</c:v>
                </c:pt>
                <c:pt idx="53">
                  <c:v>24</c:v>
                </c:pt>
                <c:pt idx="54">
                  <c:v>31.1</c:v>
                </c:pt>
                <c:pt idx="55">
                  <c:v>37.200000000000003</c:v>
                </c:pt>
                <c:pt idx="56">
                  <c:v>24.6</c:v>
                </c:pt>
                <c:pt idx="57">
                  <c:v>37</c:v>
                </c:pt>
                <c:pt idx="58">
                  <c:v>50</c:v>
                </c:pt>
                <c:pt idx="59">
                  <c:v>23.7</c:v>
                </c:pt>
                <c:pt idx="60">
                  <c:v>28.7</c:v>
                </c:pt>
                <c:pt idx="61">
                  <c:v>31.7</c:v>
                </c:pt>
                <c:pt idx="62">
                  <c:v>25</c:v>
                </c:pt>
                <c:pt idx="63">
                  <c:v>49.9</c:v>
                </c:pt>
                <c:pt idx="64">
                  <c:v>65.599999999999994</c:v>
                </c:pt>
                <c:pt idx="65">
                  <c:v>34.9</c:v>
                </c:pt>
                <c:pt idx="66">
                  <c:v>56.800000000000004</c:v>
                </c:pt>
                <c:pt idx="67">
                  <c:v>50.6</c:v>
                </c:pt>
                <c:pt idx="68">
                  <c:v>22.8</c:v>
                </c:pt>
                <c:pt idx="69">
                  <c:v>20.6</c:v>
                </c:pt>
                <c:pt idx="70">
                  <c:v>23.9</c:v>
                </c:pt>
                <c:pt idx="71">
                  <c:v>54.7</c:v>
                </c:pt>
                <c:pt idx="72">
                  <c:v>28.7</c:v>
                </c:pt>
                <c:pt idx="73">
                  <c:v>24.7</c:v>
                </c:pt>
                <c:pt idx="74">
                  <c:v>25.3</c:v>
                </c:pt>
                <c:pt idx="75">
                  <c:v>26.6</c:v>
                </c:pt>
                <c:pt idx="76">
                  <c:v>24.4</c:v>
                </c:pt>
                <c:pt idx="77">
                  <c:v>48.8</c:v>
                </c:pt>
                <c:pt idx="78">
                  <c:v>45</c:v>
                </c:pt>
                <c:pt idx="79">
                  <c:v>24.5</c:v>
                </c:pt>
                <c:pt idx="80">
                  <c:v>33.200000000000003</c:v>
                </c:pt>
                <c:pt idx="81">
                  <c:v>24.8</c:v>
                </c:pt>
                <c:pt idx="82">
                  <c:v>25</c:v>
                </c:pt>
                <c:pt idx="83">
                  <c:v>23</c:v>
                </c:pt>
                <c:pt idx="84">
                  <c:v>33.200000000000003</c:v>
                </c:pt>
                <c:pt idx="85">
                  <c:v>25</c:v>
                </c:pt>
                <c:pt idx="86">
                  <c:v>28.6</c:v>
                </c:pt>
                <c:pt idx="87">
                  <c:v>24.6</c:v>
                </c:pt>
                <c:pt idx="88">
                  <c:v>78.400000000000006</c:v>
                </c:pt>
                <c:pt idx="89">
                  <c:v>24.3</c:v>
                </c:pt>
                <c:pt idx="90">
                  <c:v>33.4</c:v>
                </c:pt>
                <c:pt idx="91">
                  <c:v>22</c:v>
                </c:pt>
                <c:pt idx="92">
                  <c:v>26.6</c:v>
                </c:pt>
                <c:pt idx="93">
                  <c:v>26.2</c:v>
                </c:pt>
                <c:pt idx="94">
                  <c:v>21.9</c:v>
                </c:pt>
                <c:pt idx="95">
                  <c:v>58.300000000000004</c:v>
                </c:pt>
                <c:pt idx="96">
                  <c:v>25.2</c:v>
                </c:pt>
                <c:pt idx="97">
                  <c:v>34.6</c:v>
                </c:pt>
                <c:pt idx="98">
                  <c:v>28.4</c:v>
                </c:pt>
                <c:pt idx="99">
                  <c:v>32</c:v>
                </c:pt>
                <c:pt idx="100">
                  <c:v>49</c:v>
                </c:pt>
                <c:pt idx="101">
                  <c:v>22.2</c:v>
                </c:pt>
                <c:pt idx="102">
                  <c:v>20.7</c:v>
                </c:pt>
                <c:pt idx="103">
                  <c:v>24.1</c:v>
                </c:pt>
                <c:pt idx="104">
                  <c:v>23.3</c:v>
                </c:pt>
                <c:pt idx="105">
                  <c:v>23.1</c:v>
                </c:pt>
                <c:pt idx="106">
                  <c:v>30.1</c:v>
                </c:pt>
                <c:pt idx="107">
                  <c:v>29.9</c:v>
                </c:pt>
                <c:pt idx="108">
                  <c:v>36.1</c:v>
                </c:pt>
                <c:pt idx="109">
                  <c:v>25</c:v>
                </c:pt>
                <c:pt idx="110">
                  <c:v>27.5</c:v>
                </c:pt>
                <c:pt idx="111">
                  <c:v>23.2</c:v>
                </c:pt>
                <c:pt idx="112">
                  <c:v>23.9</c:v>
                </c:pt>
                <c:pt idx="113">
                  <c:v>29.1</c:v>
                </c:pt>
                <c:pt idx="114">
                  <c:v>23.8</c:v>
                </c:pt>
                <c:pt idx="115">
                  <c:v>23.9</c:v>
                </c:pt>
                <c:pt idx="116">
                  <c:v>43.1</c:v>
                </c:pt>
                <c:pt idx="117">
                  <c:v>22.6</c:v>
                </c:pt>
                <c:pt idx="118">
                  <c:v>23.3</c:v>
                </c:pt>
                <c:pt idx="119">
                  <c:v>50.400000000000006</c:v>
                </c:pt>
                <c:pt idx="120">
                  <c:v>24.1</c:v>
                </c:pt>
                <c:pt idx="121">
                  <c:v>74.7</c:v>
                </c:pt>
                <c:pt idx="122">
                  <c:v>22.9</c:v>
                </c:pt>
                <c:pt idx="123">
                  <c:v>28.2</c:v>
                </c:pt>
                <c:pt idx="124">
                  <c:v>23.4</c:v>
                </c:pt>
                <c:pt idx="125">
                  <c:v>39.799999999999997</c:v>
                </c:pt>
                <c:pt idx="126">
                  <c:v>52.400000000000006</c:v>
                </c:pt>
                <c:pt idx="127">
                  <c:v>26.5</c:v>
                </c:pt>
                <c:pt idx="128">
                  <c:v>20.399999999999999</c:v>
                </c:pt>
                <c:pt idx="129">
                  <c:v>24.4</c:v>
                </c:pt>
                <c:pt idx="130">
                  <c:v>23.7</c:v>
                </c:pt>
                <c:pt idx="131">
                  <c:v>79.599999999999994</c:v>
                </c:pt>
                <c:pt idx="132">
                  <c:v>19.399999999999999</c:v>
                </c:pt>
                <c:pt idx="133">
                  <c:v>32.200000000000003</c:v>
                </c:pt>
                <c:pt idx="134">
                  <c:v>11.9</c:v>
                </c:pt>
                <c:pt idx="135">
                  <c:v>21.6</c:v>
                </c:pt>
                <c:pt idx="136">
                  <c:v>21.1</c:v>
                </c:pt>
                <c:pt idx="137">
                  <c:v>80.2</c:v>
                </c:pt>
                <c:pt idx="138">
                  <c:v>58.5</c:v>
                </c:pt>
                <c:pt idx="139">
                  <c:v>22.9</c:v>
                </c:pt>
                <c:pt idx="140">
                  <c:v>22</c:v>
                </c:pt>
                <c:pt idx="141">
                  <c:v>22</c:v>
                </c:pt>
                <c:pt idx="142">
                  <c:v>20.399999999999999</c:v>
                </c:pt>
                <c:pt idx="143">
                  <c:v>23.4</c:v>
                </c:pt>
                <c:pt idx="144">
                  <c:v>22.2</c:v>
                </c:pt>
                <c:pt idx="145">
                  <c:v>19.899999999999999</c:v>
                </c:pt>
                <c:pt idx="146">
                  <c:v>20.6</c:v>
                </c:pt>
                <c:pt idx="147">
                  <c:v>23.9</c:v>
                </c:pt>
                <c:pt idx="148">
                  <c:v>30.3</c:v>
                </c:pt>
                <c:pt idx="149">
                  <c:v>16.5</c:v>
                </c:pt>
                <c:pt idx="150">
                  <c:v>26.4</c:v>
                </c:pt>
                <c:pt idx="151">
                  <c:v>21</c:v>
                </c:pt>
                <c:pt idx="152">
                  <c:v>20.9</c:v>
                </c:pt>
                <c:pt idx="153">
                  <c:v>22.6</c:v>
                </c:pt>
                <c:pt idx="154">
                  <c:v>50</c:v>
                </c:pt>
                <c:pt idx="155">
                  <c:v>28.4</c:v>
                </c:pt>
                <c:pt idx="156">
                  <c:v>21.4</c:v>
                </c:pt>
                <c:pt idx="157">
                  <c:v>23.6</c:v>
                </c:pt>
                <c:pt idx="158">
                  <c:v>20.6</c:v>
                </c:pt>
                <c:pt idx="159">
                  <c:v>19.8</c:v>
                </c:pt>
                <c:pt idx="160">
                  <c:v>20.3</c:v>
                </c:pt>
                <c:pt idx="161">
                  <c:v>21.6</c:v>
                </c:pt>
                <c:pt idx="162">
                  <c:v>24.3</c:v>
                </c:pt>
                <c:pt idx="163">
                  <c:v>19.600000000000001</c:v>
                </c:pt>
                <c:pt idx="164">
                  <c:v>20.9</c:v>
                </c:pt>
                <c:pt idx="165">
                  <c:v>23.8</c:v>
                </c:pt>
                <c:pt idx="166">
                  <c:v>18.7</c:v>
                </c:pt>
                <c:pt idx="167">
                  <c:v>28.1</c:v>
                </c:pt>
                <c:pt idx="168">
                  <c:v>27.5</c:v>
                </c:pt>
                <c:pt idx="169">
                  <c:v>20.5</c:v>
                </c:pt>
                <c:pt idx="170">
                  <c:v>36.200000000000003</c:v>
                </c:pt>
                <c:pt idx="171">
                  <c:v>25</c:v>
                </c:pt>
                <c:pt idx="172">
                  <c:v>47</c:v>
                </c:pt>
                <c:pt idx="173">
                  <c:v>24.8</c:v>
                </c:pt>
                <c:pt idx="174">
                  <c:v>24.5</c:v>
                </c:pt>
                <c:pt idx="175">
                  <c:v>50</c:v>
                </c:pt>
                <c:pt idx="176">
                  <c:v>25.1</c:v>
                </c:pt>
                <c:pt idx="177">
                  <c:v>21.2</c:v>
                </c:pt>
                <c:pt idx="178">
                  <c:v>33.799999999999997</c:v>
                </c:pt>
                <c:pt idx="179">
                  <c:v>23.9</c:v>
                </c:pt>
                <c:pt idx="180">
                  <c:v>22.6</c:v>
                </c:pt>
                <c:pt idx="181">
                  <c:v>22.4</c:v>
                </c:pt>
                <c:pt idx="182">
                  <c:v>18.899999999999999</c:v>
                </c:pt>
                <c:pt idx="183">
                  <c:v>28.7</c:v>
                </c:pt>
                <c:pt idx="184">
                  <c:v>26.7</c:v>
                </c:pt>
                <c:pt idx="185">
                  <c:v>19</c:v>
                </c:pt>
                <c:pt idx="186">
                  <c:v>19.5</c:v>
                </c:pt>
                <c:pt idx="187">
                  <c:v>25</c:v>
                </c:pt>
                <c:pt idx="188">
                  <c:v>21.7</c:v>
                </c:pt>
                <c:pt idx="189">
                  <c:v>27.5</c:v>
                </c:pt>
                <c:pt idx="190">
                  <c:v>39.6</c:v>
                </c:pt>
                <c:pt idx="191">
                  <c:v>38.200000000000003</c:v>
                </c:pt>
                <c:pt idx="192">
                  <c:v>24.7</c:v>
                </c:pt>
                <c:pt idx="193">
                  <c:v>20.5</c:v>
                </c:pt>
                <c:pt idx="194">
                  <c:v>22.8</c:v>
                </c:pt>
                <c:pt idx="195">
                  <c:v>20.8</c:v>
                </c:pt>
                <c:pt idx="196">
                  <c:v>19.3</c:v>
                </c:pt>
                <c:pt idx="197">
                  <c:v>19.399999999999999</c:v>
                </c:pt>
                <c:pt idx="198">
                  <c:v>18.2</c:v>
                </c:pt>
                <c:pt idx="199">
                  <c:v>20.8</c:v>
                </c:pt>
                <c:pt idx="200">
                  <c:v>20.2</c:v>
                </c:pt>
                <c:pt idx="201">
                  <c:v>19.2</c:v>
                </c:pt>
                <c:pt idx="202">
                  <c:v>23.1</c:v>
                </c:pt>
                <c:pt idx="203">
                  <c:v>21.7</c:v>
                </c:pt>
                <c:pt idx="204">
                  <c:v>21.8</c:v>
                </c:pt>
                <c:pt idx="205">
                  <c:v>41.3</c:v>
                </c:pt>
                <c:pt idx="206">
                  <c:v>23</c:v>
                </c:pt>
                <c:pt idx="207">
                  <c:v>17.5</c:v>
                </c:pt>
                <c:pt idx="208">
                  <c:v>18.5</c:v>
                </c:pt>
                <c:pt idx="209">
                  <c:v>21.2</c:v>
                </c:pt>
                <c:pt idx="210">
                  <c:v>20.6</c:v>
                </c:pt>
                <c:pt idx="211">
                  <c:v>18.600000000000001</c:v>
                </c:pt>
                <c:pt idx="212">
                  <c:v>23</c:v>
                </c:pt>
                <c:pt idx="213">
                  <c:v>22.6</c:v>
                </c:pt>
                <c:pt idx="214">
                  <c:v>24</c:v>
                </c:pt>
                <c:pt idx="215">
                  <c:v>24.4</c:v>
                </c:pt>
                <c:pt idx="216">
                  <c:v>23.8</c:v>
                </c:pt>
                <c:pt idx="217">
                  <c:v>23</c:v>
                </c:pt>
                <c:pt idx="218">
                  <c:v>22.2</c:v>
                </c:pt>
                <c:pt idx="219">
                  <c:v>31</c:v>
                </c:pt>
                <c:pt idx="220">
                  <c:v>18.2</c:v>
                </c:pt>
                <c:pt idx="221">
                  <c:v>22.3</c:v>
                </c:pt>
                <c:pt idx="222">
                  <c:v>21.4</c:v>
                </c:pt>
                <c:pt idx="223">
                  <c:v>22</c:v>
                </c:pt>
                <c:pt idx="224">
                  <c:v>20</c:v>
                </c:pt>
                <c:pt idx="225">
                  <c:v>20.6</c:v>
                </c:pt>
                <c:pt idx="226">
                  <c:v>22.7</c:v>
                </c:pt>
                <c:pt idx="227">
                  <c:v>16.2</c:v>
                </c:pt>
                <c:pt idx="228">
                  <c:v>22.7</c:v>
                </c:pt>
                <c:pt idx="229">
                  <c:v>24.3</c:v>
                </c:pt>
                <c:pt idx="230">
                  <c:v>29.8</c:v>
                </c:pt>
                <c:pt idx="231">
                  <c:v>20.2</c:v>
                </c:pt>
                <c:pt idx="232">
                  <c:v>19.399999999999999</c:v>
                </c:pt>
                <c:pt idx="233">
                  <c:v>18.5</c:v>
                </c:pt>
                <c:pt idx="234">
                  <c:v>20</c:v>
                </c:pt>
                <c:pt idx="235">
                  <c:v>21</c:v>
                </c:pt>
                <c:pt idx="236">
                  <c:v>21.8</c:v>
                </c:pt>
                <c:pt idx="237">
                  <c:v>35.200000000000003</c:v>
                </c:pt>
                <c:pt idx="238">
                  <c:v>21.2</c:v>
                </c:pt>
                <c:pt idx="239">
                  <c:v>15.3</c:v>
                </c:pt>
                <c:pt idx="240">
                  <c:v>27.9</c:v>
                </c:pt>
                <c:pt idx="241">
                  <c:v>23.8</c:v>
                </c:pt>
                <c:pt idx="242">
                  <c:v>19.600000000000001</c:v>
                </c:pt>
                <c:pt idx="243">
                  <c:v>19.8</c:v>
                </c:pt>
                <c:pt idx="244">
                  <c:v>20.100000000000001</c:v>
                </c:pt>
                <c:pt idx="245">
                  <c:v>21.2</c:v>
                </c:pt>
                <c:pt idx="246">
                  <c:v>20.100000000000001</c:v>
                </c:pt>
                <c:pt idx="247">
                  <c:v>40</c:v>
                </c:pt>
                <c:pt idx="248">
                  <c:v>17.600000000000001</c:v>
                </c:pt>
                <c:pt idx="249">
                  <c:v>19.2</c:v>
                </c:pt>
                <c:pt idx="250">
                  <c:v>16.100000000000001</c:v>
                </c:pt>
                <c:pt idx="251">
                  <c:v>39.799999999999997</c:v>
                </c:pt>
                <c:pt idx="252">
                  <c:v>21</c:v>
                </c:pt>
                <c:pt idx="253">
                  <c:v>22.2</c:v>
                </c:pt>
                <c:pt idx="254">
                  <c:v>18.399999999999999</c:v>
                </c:pt>
                <c:pt idx="255">
                  <c:v>22.5</c:v>
                </c:pt>
                <c:pt idx="256">
                  <c:v>19.600000000000001</c:v>
                </c:pt>
                <c:pt idx="257">
                  <c:v>21.2</c:v>
                </c:pt>
                <c:pt idx="258">
                  <c:v>20.100000000000001</c:v>
                </c:pt>
                <c:pt idx="259">
                  <c:v>42.8</c:v>
                </c:pt>
                <c:pt idx="260">
                  <c:v>14.5</c:v>
                </c:pt>
                <c:pt idx="261">
                  <c:v>17.399999999999999</c:v>
                </c:pt>
                <c:pt idx="262">
                  <c:v>21.4</c:v>
                </c:pt>
                <c:pt idx="263">
                  <c:v>48.3</c:v>
                </c:pt>
                <c:pt idx="264">
                  <c:v>21.4</c:v>
                </c:pt>
                <c:pt idx="265">
                  <c:v>40.599999999999994</c:v>
                </c:pt>
                <c:pt idx="266">
                  <c:v>19.600000000000001</c:v>
                </c:pt>
                <c:pt idx="267">
                  <c:v>23.1</c:v>
                </c:pt>
                <c:pt idx="268">
                  <c:v>20.6</c:v>
                </c:pt>
                <c:pt idx="269">
                  <c:v>20.100000000000001</c:v>
                </c:pt>
                <c:pt idx="270">
                  <c:v>34.299999999999997</c:v>
                </c:pt>
                <c:pt idx="271">
                  <c:v>19.7</c:v>
                </c:pt>
                <c:pt idx="272">
                  <c:v>23.3</c:v>
                </c:pt>
                <c:pt idx="273">
                  <c:v>24.5</c:v>
                </c:pt>
                <c:pt idx="274">
                  <c:v>19.3</c:v>
                </c:pt>
                <c:pt idx="275">
                  <c:v>20.7</c:v>
                </c:pt>
                <c:pt idx="276">
                  <c:v>19.600000000000001</c:v>
                </c:pt>
                <c:pt idx="277">
                  <c:v>26.4</c:v>
                </c:pt>
                <c:pt idx="278">
                  <c:v>19.5</c:v>
                </c:pt>
                <c:pt idx="279">
                  <c:v>21.9</c:v>
                </c:pt>
                <c:pt idx="280">
                  <c:v>20.399999999999999</c:v>
                </c:pt>
                <c:pt idx="281">
                  <c:v>60.599999999999994</c:v>
                </c:pt>
                <c:pt idx="282">
                  <c:v>19.899999999999999</c:v>
                </c:pt>
                <c:pt idx="283">
                  <c:v>20</c:v>
                </c:pt>
                <c:pt idx="284">
                  <c:v>19.899999999999999</c:v>
                </c:pt>
                <c:pt idx="285">
                  <c:v>20.3</c:v>
                </c:pt>
                <c:pt idx="286">
                  <c:v>16.8</c:v>
                </c:pt>
                <c:pt idx="287">
                  <c:v>23.2</c:v>
                </c:pt>
                <c:pt idx="288">
                  <c:v>22</c:v>
                </c:pt>
                <c:pt idx="289">
                  <c:v>17.399999999999999</c:v>
                </c:pt>
                <c:pt idx="290">
                  <c:v>16</c:v>
                </c:pt>
                <c:pt idx="291">
                  <c:v>10.9</c:v>
                </c:pt>
                <c:pt idx="292">
                  <c:v>17.100000000000001</c:v>
                </c:pt>
                <c:pt idx="293">
                  <c:v>16.8</c:v>
                </c:pt>
                <c:pt idx="294">
                  <c:v>17.7</c:v>
                </c:pt>
                <c:pt idx="295">
                  <c:v>24.4</c:v>
                </c:pt>
                <c:pt idx="296">
                  <c:v>17.5</c:v>
                </c:pt>
                <c:pt idx="297">
                  <c:v>23.1</c:v>
                </c:pt>
                <c:pt idx="298">
                  <c:v>20</c:v>
                </c:pt>
                <c:pt idx="299">
                  <c:v>20.100000000000001</c:v>
                </c:pt>
                <c:pt idx="300">
                  <c:v>30.7</c:v>
                </c:pt>
                <c:pt idx="301">
                  <c:v>18.899999999999999</c:v>
                </c:pt>
                <c:pt idx="302">
                  <c:v>38</c:v>
                </c:pt>
                <c:pt idx="303">
                  <c:v>19.100000000000001</c:v>
                </c:pt>
                <c:pt idx="304">
                  <c:v>32.299999999999997</c:v>
                </c:pt>
                <c:pt idx="305">
                  <c:v>18.399999999999999</c:v>
                </c:pt>
                <c:pt idx="306">
                  <c:v>17.5</c:v>
                </c:pt>
                <c:pt idx="307">
                  <c:v>17</c:v>
                </c:pt>
                <c:pt idx="308">
                  <c:v>25.5</c:v>
                </c:pt>
                <c:pt idx="309">
                  <c:v>20.399999999999999</c:v>
                </c:pt>
                <c:pt idx="310">
                  <c:v>18</c:v>
                </c:pt>
                <c:pt idx="311">
                  <c:v>19.399999999999999</c:v>
                </c:pt>
                <c:pt idx="312">
                  <c:v>10.199999999999999</c:v>
                </c:pt>
                <c:pt idx="313">
                  <c:v>14.2</c:v>
                </c:pt>
                <c:pt idx="314">
                  <c:v>21.7</c:v>
                </c:pt>
                <c:pt idx="315">
                  <c:v>18.3</c:v>
                </c:pt>
                <c:pt idx="316">
                  <c:v>19.399999999999999</c:v>
                </c:pt>
                <c:pt idx="317">
                  <c:v>20.3</c:v>
                </c:pt>
                <c:pt idx="318">
                  <c:v>19.8</c:v>
                </c:pt>
                <c:pt idx="319">
                  <c:v>22.4</c:v>
                </c:pt>
                <c:pt idx="320">
                  <c:v>13.1</c:v>
                </c:pt>
                <c:pt idx="321">
                  <c:v>19.399999999999999</c:v>
                </c:pt>
                <c:pt idx="322">
                  <c:v>18.8</c:v>
                </c:pt>
                <c:pt idx="323">
                  <c:v>14.3</c:v>
                </c:pt>
                <c:pt idx="324">
                  <c:v>14.9</c:v>
                </c:pt>
                <c:pt idx="325">
                  <c:v>19.899999999999999</c:v>
                </c:pt>
                <c:pt idx="326">
                  <c:v>15.6</c:v>
                </c:pt>
                <c:pt idx="327">
                  <c:v>12.7</c:v>
                </c:pt>
                <c:pt idx="328">
                  <c:v>16.399999999999999</c:v>
                </c:pt>
                <c:pt idx="329">
                  <c:v>12.6</c:v>
                </c:pt>
                <c:pt idx="330">
                  <c:v>19.5</c:v>
                </c:pt>
                <c:pt idx="331">
                  <c:v>13.9</c:v>
                </c:pt>
                <c:pt idx="332">
                  <c:v>18.399999999999999</c:v>
                </c:pt>
                <c:pt idx="333">
                  <c:v>15.6</c:v>
                </c:pt>
                <c:pt idx="334">
                  <c:v>17.8</c:v>
                </c:pt>
                <c:pt idx="335">
                  <c:v>17.399999999999999</c:v>
                </c:pt>
                <c:pt idx="336">
                  <c:v>13.5</c:v>
                </c:pt>
                <c:pt idx="337">
                  <c:v>18.100000000000001</c:v>
                </c:pt>
                <c:pt idx="338">
                  <c:v>18.7</c:v>
                </c:pt>
                <c:pt idx="339">
                  <c:v>18.899999999999999</c:v>
                </c:pt>
                <c:pt idx="340">
                  <c:v>15.1</c:v>
                </c:pt>
                <c:pt idx="341">
                  <c:v>13.1</c:v>
                </c:pt>
                <c:pt idx="342">
                  <c:v>19</c:v>
                </c:pt>
                <c:pt idx="343">
                  <c:v>11.7</c:v>
                </c:pt>
                <c:pt idx="344">
                  <c:v>16.2</c:v>
                </c:pt>
                <c:pt idx="345">
                  <c:v>10.4</c:v>
                </c:pt>
                <c:pt idx="346">
                  <c:v>37.799999999999997</c:v>
                </c:pt>
                <c:pt idx="347">
                  <c:v>14.8</c:v>
                </c:pt>
                <c:pt idx="348">
                  <c:v>15.6</c:v>
                </c:pt>
                <c:pt idx="349">
                  <c:v>13.4</c:v>
                </c:pt>
                <c:pt idx="350">
                  <c:v>18.8</c:v>
                </c:pt>
                <c:pt idx="351">
                  <c:v>40.900000000000006</c:v>
                </c:pt>
                <c:pt idx="352">
                  <c:v>14.5</c:v>
                </c:pt>
                <c:pt idx="353">
                  <c:v>15.2</c:v>
                </c:pt>
                <c:pt idx="354">
                  <c:v>14.9</c:v>
                </c:pt>
                <c:pt idx="355">
                  <c:v>21.5</c:v>
                </c:pt>
                <c:pt idx="356">
                  <c:v>20.5</c:v>
                </c:pt>
                <c:pt idx="357">
                  <c:v>14.6</c:v>
                </c:pt>
                <c:pt idx="358">
                  <c:v>9.6</c:v>
                </c:pt>
                <c:pt idx="359">
                  <c:v>37.700000000000003</c:v>
                </c:pt>
                <c:pt idx="360">
                  <c:v>13.6</c:v>
                </c:pt>
                <c:pt idx="361">
                  <c:v>47.3</c:v>
                </c:pt>
                <c:pt idx="362">
                  <c:v>13.8</c:v>
                </c:pt>
                <c:pt idx="363">
                  <c:v>17.8</c:v>
                </c:pt>
                <c:pt idx="364">
                  <c:v>14.3</c:v>
                </c:pt>
                <c:pt idx="365">
                  <c:v>13.1</c:v>
                </c:pt>
                <c:pt idx="366">
                  <c:v>36.299999999999997</c:v>
                </c:pt>
                <c:pt idx="367">
                  <c:v>19.5</c:v>
                </c:pt>
                <c:pt idx="368">
                  <c:v>16.7</c:v>
                </c:pt>
                <c:pt idx="369">
                  <c:v>14.9</c:v>
                </c:pt>
                <c:pt idx="370">
                  <c:v>15.2</c:v>
                </c:pt>
                <c:pt idx="371">
                  <c:v>23.2</c:v>
                </c:pt>
                <c:pt idx="372">
                  <c:v>16.600000000000001</c:v>
                </c:pt>
                <c:pt idx="373">
                  <c:v>15.4</c:v>
                </c:pt>
                <c:pt idx="374">
                  <c:v>12.7</c:v>
                </c:pt>
                <c:pt idx="375">
                  <c:v>27.1</c:v>
                </c:pt>
                <c:pt idx="376">
                  <c:v>13</c:v>
                </c:pt>
                <c:pt idx="377">
                  <c:v>12.5</c:v>
                </c:pt>
                <c:pt idx="378">
                  <c:v>17.100000000000001</c:v>
                </c:pt>
                <c:pt idx="379">
                  <c:v>14.1</c:v>
                </c:pt>
                <c:pt idx="380">
                  <c:v>8.3000000000000007</c:v>
                </c:pt>
                <c:pt idx="381">
                  <c:v>27.5</c:v>
                </c:pt>
                <c:pt idx="382">
                  <c:v>14.5</c:v>
                </c:pt>
                <c:pt idx="383">
                  <c:v>8.5</c:v>
                </c:pt>
                <c:pt idx="384">
                  <c:v>16.3</c:v>
                </c:pt>
                <c:pt idx="385">
                  <c:v>12.1</c:v>
                </c:pt>
                <c:pt idx="386">
                  <c:v>7.2</c:v>
                </c:pt>
                <c:pt idx="387">
                  <c:v>13.5</c:v>
                </c:pt>
                <c:pt idx="388">
                  <c:v>15</c:v>
                </c:pt>
                <c:pt idx="389">
                  <c:v>8.8000000000000007</c:v>
                </c:pt>
                <c:pt idx="390">
                  <c:v>11.5</c:v>
                </c:pt>
                <c:pt idx="391">
                  <c:v>13.6</c:v>
                </c:pt>
                <c:pt idx="392">
                  <c:v>10.9</c:v>
                </c:pt>
                <c:pt idx="393">
                  <c:v>19.7</c:v>
                </c:pt>
                <c:pt idx="394">
                  <c:v>17.2</c:v>
                </c:pt>
                <c:pt idx="395">
                  <c:v>13.3</c:v>
                </c:pt>
                <c:pt idx="396">
                  <c:v>32.400000000000006</c:v>
                </c:pt>
                <c:pt idx="397">
                  <c:v>15.4</c:v>
                </c:pt>
                <c:pt idx="398">
                  <c:v>21.7</c:v>
                </c:pt>
                <c:pt idx="399">
                  <c:v>11</c:v>
                </c:pt>
                <c:pt idx="400">
                  <c:v>10.199999999999999</c:v>
                </c:pt>
                <c:pt idx="401">
                  <c:v>10.5</c:v>
                </c:pt>
                <c:pt idx="402">
                  <c:v>12.7</c:v>
                </c:pt>
                <c:pt idx="403">
                  <c:v>8.4</c:v>
                </c:pt>
                <c:pt idx="404">
                  <c:v>12.8</c:v>
                </c:pt>
                <c:pt idx="405">
                  <c:v>5</c:v>
                </c:pt>
                <c:pt idx="406">
                  <c:v>20</c:v>
                </c:pt>
                <c:pt idx="407">
                  <c:v>13.9</c:v>
                </c:pt>
                <c:pt idx="408">
                  <c:v>13.4</c:v>
                </c:pt>
                <c:pt idx="409">
                  <c:v>13.4</c:v>
                </c:pt>
                <c:pt idx="410">
                  <c:v>11.9</c:v>
                </c:pt>
                <c:pt idx="411">
                  <c:v>11.3</c:v>
                </c:pt>
                <c:pt idx="412">
                  <c:v>13.1</c:v>
                </c:pt>
                <c:pt idx="413">
                  <c:v>10.8</c:v>
                </c:pt>
                <c:pt idx="414">
                  <c:v>7</c:v>
                </c:pt>
                <c:pt idx="415">
                  <c:v>31.1</c:v>
                </c:pt>
                <c:pt idx="416">
                  <c:v>9.5</c:v>
                </c:pt>
                <c:pt idx="417">
                  <c:v>13.3</c:v>
                </c:pt>
                <c:pt idx="418">
                  <c:v>14</c:v>
                </c:pt>
                <c:pt idx="419">
                  <c:v>8.3000000000000007</c:v>
                </c:pt>
                <c:pt idx="420">
                  <c:v>12.3</c:v>
                </c:pt>
                <c:pt idx="421">
                  <c:v>12</c:v>
                </c:pt>
                <c:pt idx="422">
                  <c:v>17.3</c:v>
                </c:pt>
                <c:pt idx="423">
                  <c:v>9.6999999999999993</c:v>
                </c:pt>
                <c:pt idx="424">
                  <c:v>7.5</c:v>
                </c:pt>
                <c:pt idx="425">
                  <c:v>17.2</c:v>
                </c:pt>
                <c:pt idx="426">
                  <c:v>15.6</c:v>
                </c:pt>
                <c:pt idx="427">
                  <c:v>8.6999999999999993</c:v>
                </c:pt>
                <c:pt idx="428">
                  <c:v>10.4</c:v>
                </c:pt>
                <c:pt idx="429">
                  <c:v>5.6</c:v>
                </c:pt>
                <c:pt idx="430">
                  <c:v>13.4</c:v>
                </c:pt>
                <c:pt idx="431">
                  <c:v>15.7</c:v>
                </c:pt>
                <c:pt idx="432">
                  <c:v>8.5</c:v>
                </c:pt>
                <c:pt idx="433">
                  <c:v>13.2</c:v>
                </c:pt>
                <c:pt idx="434">
                  <c:v>13.8</c:v>
                </c:pt>
                <c:pt idx="435">
                  <c:v>10.5</c:v>
                </c:pt>
                <c:pt idx="436">
                  <c:v>17.8</c:v>
                </c:pt>
                <c:pt idx="437">
                  <c:v>7.2</c:v>
                </c:pt>
                <c:pt idx="438">
                  <c:v>11.8</c:v>
                </c:pt>
                <c:pt idx="439">
                  <c:v>14.6</c:v>
                </c:pt>
                <c:pt idx="440">
                  <c:v>23.7</c:v>
                </c:pt>
                <c:pt idx="441">
                  <c:v>8.1</c:v>
                </c:pt>
                <c:pt idx="442">
                  <c:v>16.5</c:v>
                </c:pt>
                <c:pt idx="443">
                  <c:v>6.3</c:v>
                </c:pt>
                <c:pt idx="444">
                  <c:v>5</c:v>
                </c:pt>
                <c:pt idx="445">
                  <c:v>10.199999999999999</c:v>
                </c:pt>
                <c:pt idx="446">
                  <c:v>8.8000000000000007</c:v>
                </c:pt>
                <c:pt idx="447">
                  <c:v>21.6</c:v>
                </c:pt>
                <c:pt idx="448">
                  <c:v>7.4</c:v>
                </c:pt>
                <c:pt idx="449">
                  <c:v>8.4</c:v>
                </c:pt>
                <c:pt idx="450">
                  <c:v>17.899999999999999</c:v>
                </c:pt>
                <c:pt idx="451">
                  <c:v>14.4</c:v>
                </c:pt>
                <c:pt idx="452">
                  <c:v>13.8</c:v>
                </c:pt>
                <c:pt idx="453">
                  <c:v>7</c:v>
                </c:pt>
                <c:pt idx="454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0B-4F51-8A21-71B0F5EE7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245792"/>
        <c:axId val="1555244960"/>
      </c:lineChart>
      <c:catAx>
        <c:axId val="1555245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44960"/>
        <c:crosses val="autoZero"/>
        <c:auto val="1"/>
        <c:lblAlgn val="ctr"/>
        <c:lblOffset val="100"/>
        <c:noMultiLvlLbl val="0"/>
      </c:catAx>
      <c:valAx>
        <c:axId val="155524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4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</a:t>
            </a:r>
            <a:r>
              <a:rPr lang="en-US" baseline="0"/>
              <a:t> PLOT 'RM' AND  '</a:t>
            </a:r>
            <a:r>
              <a:rPr lang="en-US"/>
              <a:t>MEDV'</a:t>
            </a:r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923087757959491E-2"/>
          <c:y val="0.15955289411963794"/>
          <c:w val="0.89803480267005642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Sheet16!$B$1</c:f>
              <c:strCache>
                <c:ptCount val="1"/>
                <c:pt idx="0">
                  <c:v>MEDV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errBars>
            <c:errDir val="x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Sheet16!$A$2:$A$507</c:f>
              <c:numCache>
                <c:formatCode>General</c:formatCode>
                <c:ptCount val="506"/>
                <c:pt idx="0">
                  <c:v>6.5750000000000002</c:v>
                </c:pt>
                <c:pt idx="1">
                  <c:v>6.4210000000000003</c:v>
                </c:pt>
                <c:pt idx="2">
                  <c:v>7.1849999999999996</c:v>
                </c:pt>
                <c:pt idx="3">
                  <c:v>6.9980000000000002</c:v>
                </c:pt>
                <c:pt idx="4">
                  <c:v>7.1470000000000002</c:v>
                </c:pt>
                <c:pt idx="5">
                  <c:v>6.43</c:v>
                </c:pt>
                <c:pt idx="6">
                  <c:v>6.0119999999999996</c:v>
                </c:pt>
                <c:pt idx="7">
                  <c:v>6.1719999999999997</c:v>
                </c:pt>
                <c:pt idx="8">
                  <c:v>5.6310000000000002</c:v>
                </c:pt>
                <c:pt idx="9">
                  <c:v>6.0039999999999996</c:v>
                </c:pt>
                <c:pt idx="10">
                  <c:v>6.3769999999999998</c:v>
                </c:pt>
                <c:pt idx="11">
                  <c:v>6.0090000000000003</c:v>
                </c:pt>
                <c:pt idx="12">
                  <c:v>5.8890000000000002</c:v>
                </c:pt>
                <c:pt idx="13">
                  <c:v>5.9489999999999998</c:v>
                </c:pt>
                <c:pt idx="14">
                  <c:v>6.0960000000000001</c:v>
                </c:pt>
                <c:pt idx="15">
                  <c:v>5.8339999999999996</c:v>
                </c:pt>
                <c:pt idx="16">
                  <c:v>5.9349999999999996</c:v>
                </c:pt>
                <c:pt idx="17">
                  <c:v>5.99</c:v>
                </c:pt>
                <c:pt idx="18">
                  <c:v>5.4560000000000004</c:v>
                </c:pt>
                <c:pt idx="19">
                  <c:v>5.7270000000000003</c:v>
                </c:pt>
                <c:pt idx="20">
                  <c:v>5.57</c:v>
                </c:pt>
                <c:pt idx="21">
                  <c:v>5.9649999999999999</c:v>
                </c:pt>
                <c:pt idx="22">
                  <c:v>6.1420000000000003</c:v>
                </c:pt>
                <c:pt idx="23">
                  <c:v>5.8129999999999997</c:v>
                </c:pt>
                <c:pt idx="24">
                  <c:v>5.9240000000000004</c:v>
                </c:pt>
                <c:pt idx="25">
                  <c:v>5.5990000000000002</c:v>
                </c:pt>
                <c:pt idx="26">
                  <c:v>5.8129999999999997</c:v>
                </c:pt>
                <c:pt idx="27">
                  <c:v>6.0469999999999997</c:v>
                </c:pt>
                <c:pt idx="28">
                  <c:v>6.4950000000000001</c:v>
                </c:pt>
                <c:pt idx="29">
                  <c:v>6.6740000000000004</c:v>
                </c:pt>
                <c:pt idx="30">
                  <c:v>5.7130000000000001</c:v>
                </c:pt>
                <c:pt idx="31">
                  <c:v>6.0720000000000001</c:v>
                </c:pt>
                <c:pt idx="32">
                  <c:v>5.95</c:v>
                </c:pt>
                <c:pt idx="33">
                  <c:v>5.7009999999999996</c:v>
                </c:pt>
                <c:pt idx="34">
                  <c:v>6.0960000000000001</c:v>
                </c:pt>
                <c:pt idx="35">
                  <c:v>5.9329999999999998</c:v>
                </c:pt>
                <c:pt idx="36">
                  <c:v>5.8410000000000002</c:v>
                </c:pt>
                <c:pt idx="37">
                  <c:v>5.85</c:v>
                </c:pt>
                <c:pt idx="38">
                  <c:v>5.9660000000000002</c:v>
                </c:pt>
                <c:pt idx="39">
                  <c:v>6.5949999999999998</c:v>
                </c:pt>
                <c:pt idx="40">
                  <c:v>7.024</c:v>
                </c:pt>
                <c:pt idx="41">
                  <c:v>6.77</c:v>
                </c:pt>
                <c:pt idx="42">
                  <c:v>6.1689999999999996</c:v>
                </c:pt>
                <c:pt idx="43">
                  <c:v>6.2110000000000003</c:v>
                </c:pt>
                <c:pt idx="44">
                  <c:v>6.069</c:v>
                </c:pt>
                <c:pt idx="45">
                  <c:v>5.6820000000000004</c:v>
                </c:pt>
                <c:pt idx="46">
                  <c:v>5.7859999999999996</c:v>
                </c:pt>
                <c:pt idx="47">
                  <c:v>6.03</c:v>
                </c:pt>
                <c:pt idx="48">
                  <c:v>5.399</c:v>
                </c:pt>
                <c:pt idx="49">
                  <c:v>5.6020000000000003</c:v>
                </c:pt>
                <c:pt idx="50">
                  <c:v>5.9630000000000001</c:v>
                </c:pt>
                <c:pt idx="51">
                  <c:v>6.1150000000000002</c:v>
                </c:pt>
                <c:pt idx="52">
                  <c:v>6.5110000000000001</c:v>
                </c:pt>
                <c:pt idx="53">
                  <c:v>5.9980000000000002</c:v>
                </c:pt>
                <c:pt idx="54">
                  <c:v>5.8879999999999999</c:v>
                </c:pt>
                <c:pt idx="55">
                  <c:v>7.2489999999999997</c:v>
                </c:pt>
                <c:pt idx="56">
                  <c:v>6.383</c:v>
                </c:pt>
                <c:pt idx="57">
                  <c:v>6.8159999999999998</c:v>
                </c:pt>
                <c:pt idx="58">
                  <c:v>6.1449999999999996</c:v>
                </c:pt>
                <c:pt idx="59">
                  <c:v>5.9269999999999996</c:v>
                </c:pt>
                <c:pt idx="60">
                  <c:v>5.7409999999999997</c:v>
                </c:pt>
                <c:pt idx="61">
                  <c:v>5.9660000000000002</c:v>
                </c:pt>
                <c:pt idx="62">
                  <c:v>6.4560000000000004</c:v>
                </c:pt>
                <c:pt idx="63">
                  <c:v>6.7619999999999996</c:v>
                </c:pt>
                <c:pt idx="64">
                  <c:v>7.1040000000000001</c:v>
                </c:pt>
                <c:pt idx="65">
                  <c:v>6.29</c:v>
                </c:pt>
                <c:pt idx="66">
                  <c:v>5.7869999999999999</c:v>
                </c:pt>
                <c:pt idx="67">
                  <c:v>5.8780000000000001</c:v>
                </c:pt>
                <c:pt idx="68">
                  <c:v>5.5940000000000003</c:v>
                </c:pt>
                <c:pt idx="69">
                  <c:v>5.8849999999999998</c:v>
                </c:pt>
                <c:pt idx="70">
                  <c:v>6.4169999999999998</c:v>
                </c:pt>
                <c:pt idx="71">
                  <c:v>5.9610000000000003</c:v>
                </c:pt>
                <c:pt idx="72">
                  <c:v>6.0650000000000004</c:v>
                </c:pt>
                <c:pt idx="73">
                  <c:v>6.2450000000000001</c:v>
                </c:pt>
                <c:pt idx="74">
                  <c:v>6.2729999999999997</c:v>
                </c:pt>
                <c:pt idx="75">
                  <c:v>6.2859999999999996</c:v>
                </c:pt>
                <c:pt idx="76">
                  <c:v>6.2789999999999999</c:v>
                </c:pt>
                <c:pt idx="77">
                  <c:v>6.14</c:v>
                </c:pt>
                <c:pt idx="78">
                  <c:v>6.2320000000000002</c:v>
                </c:pt>
                <c:pt idx="79">
                  <c:v>5.8739999999999997</c:v>
                </c:pt>
                <c:pt idx="80">
                  <c:v>6.7270000000000003</c:v>
                </c:pt>
                <c:pt idx="81">
                  <c:v>6.6189999999999998</c:v>
                </c:pt>
                <c:pt idx="82">
                  <c:v>6.3019999999999996</c:v>
                </c:pt>
                <c:pt idx="83">
                  <c:v>6.1669999999999998</c:v>
                </c:pt>
                <c:pt idx="84">
                  <c:v>6.3890000000000002</c:v>
                </c:pt>
                <c:pt idx="85">
                  <c:v>6.63</c:v>
                </c:pt>
                <c:pt idx="86">
                  <c:v>6.0149999999999997</c:v>
                </c:pt>
                <c:pt idx="87">
                  <c:v>6.1210000000000004</c:v>
                </c:pt>
                <c:pt idx="88">
                  <c:v>7.0069999999999997</c:v>
                </c:pt>
                <c:pt idx="89">
                  <c:v>7.0789999999999997</c:v>
                </c:pt>
                <c:pt idx="90">
                  <c:v>6.4169999999999998</c:v>
                </c:pt>
                <c:pt idx="91">
                  <c:v>6.4050000000000002</c:v>
                </c:pt>
                <c:pt idx="92">
                  <c:v>6.4420000000000002</c:v>
                </c:pt>
                <c:pt idx="93">
                  <c:v>6.2110000000000003</c:v>
                </c:pt>
                <c:pt idx="94">
                  <c:v>6.2489999999999997</c:v>
                </c:pt>
                <c:pt idx="95">
                  <c:v>6.625</c:v>
                </c:pt>
                <c:pt idx="96">
                  <c:v>6.1630000000000003</c:v>
                </c:pt>
                <c:pt idx="97">
                  <c:v>8.0690000000000008</c:v>
                </c:pt>
                <c:pt idx="98">
                  <c:v>7.82</c:v>
                </c:pt>
                <c:pt idx="99">
                  <c:v>7.4160000000000004</c:v>
                </c:pt>
                <c:pt idx="100">
                  <c:v>6.7270000000000003</c:v>
                </c:pt>
                <c:pt idx="101">
                  <c:v>6.7809999999999997</c:v>
                </c:pt>
                <c:pt idx="102">
                  <c:v>6.4050000000000002</c:v>
                </c:pt>
                <c:pt idx="103">
                  <c:v>6.1369999999999996</c:v>
                </c:pt>
                <c:pt idx="104">
                  <c:v>6.1669999999999998</c:v>
                </c:pt>
                <c:pt idx="105">
                  <c:v>5.851</c:v>
                </c:pt>
                <c:pt idx="106">
                  <c:v>5.8360000000000003</c:v>
                </c:pt>
                <c:pt idx="107">
                  <c:v>6.1269999999999998</c:v>
                </c:pt>
                <c:pt idx="108">
                  <c:v>6.4740000000000002</c:v>
                </c:pt>
                <c:pt idx="109">
                  <c:v>6.2290000000000001</c:v>
                </c:pt>
                <c:pt idx="110">
                  <c:v>6.1950000000000003</c:v>
                </c:pt>
                <c:pt idx="111">
                  <c:v>6.7149999999999999</c:v>
                </c:pt>
                <c:pt idx="112">
                  <c:v>5.9130000000000003</c:v>
                </c:pt>
                <c:pt idx="113">
                  <c:v>6.0919999999999996</c:v>
                </c:pt>
                <c:pt idx="114">
                  <c:v>6.2539999999999996</c:v>
                </c:pt>
                <c:pt idx="115">
                  <c:v>5.9279999999999999</c:v>
                </c:pt>
                <c:pt idx="116">
                  <c:v>6.1760000000000002</c:v>
                </c:pt>
                <c:pt idx="117">
                  <c:v>6.0209999999999999</c:v>
                </c:pt>
                <c:pt idx="118">
                  <c:v>5.8719999999999999</c:v>
                </c:pt>
                <c:pt idx="119">
                  <c:v>5.7309999999999999</c:v>
                </c:pt>
                <c:pt idx="120">
                  <c:v>5.87</c:v>
                </c:pt>
                <c:pt idx="121">
                  <c:v>6.0039999999999996</c:v>
                </c:pt>
                <c:pt idx="122">
                  <c:v>5.9610000000000003</c:v>
                </c:pt>
                <c:pt idx="123">
                  <c:v>5.8559999999999999</c:v>
                </c:pt>
                <c:pt idx="124">
                  <c:v>5.8789999999999996</c:v>
                </c:pt>
                <c:pt idx="125">
                  <c:v>5.9859999999999998</c:v>
                </c:pt>
                <c:pt idx="126">
                  <c:v>5.6130000000000004</c:v>
                </c:pt>
                <c:pt idx="127">
                  <c:v>5.6929999999999996</c:v>
                </c:pt>
                <c:pt idx="128">
                  <c:v>6.431</c:v>
                </c:pt>
                <c:pt idx="129">
                  <c:v>5.6369999999999996</c:v>
                </c:pt>
                <c:pt idx="130">
                  <c:v>6.4580000000000002</c:v>
                </c:pt>
                <c:pt idx="131">
                  <c:v>6.3259999999999996</c:v>
                </c:pt>
                <c:pt idx="132">
                  <c:v>6.3719999999999999</c:v>
                </c:pt>
                <c:pt idx="133">
                  <c:v>5.8220000000000001</c:v>
                </c:pt>
                <c:pt idx="134">
                  <c:v>5.7569999999999997</c:v>
                </c:pt>
                <c:pt idx="135">
                  <c:v>6.335</c:v>
                </c:pt>
                <c:pt idx="136">
                  <c:v>5.9420000000000002</c:v>
                </c:pt>
                <c:pt idx="137">
                  <c:v>6.4539999999999997</c:v>
                </c:pt>
                <c:pt idx="138">
                  <c:v>5.8570000000000002</c:v>
                </c:pt>
                <c:pt idx="139">
                  <c:v>6.1509999999999998</c:v>
                </c:pt>
                <c:pt idx="140">
                  <c:v>6.1740000000000004</c:v>
                </c:pt>
                <c:pt idx="141">
                  <c:v>5.0190000000000001</c:v>
                </c:pt>
                <c:pt idx="142">
                  <c:v>5.4029999999999996</c:v>
                </c:pt>
                <c:pt idx="143">
                  <c:v>5.468</c:v>
                </c:pt>
                <c:pt idx="144">
                  <c:v>4.9029999999999996</c:v>
                </c:pt>
                <c:pt idx="145">
                  <c:v>6.13</c:v>
                </c:pt>
                <c:pt idx="146">
                  <c:v>5.6280000000000001</c:v>
                </c:pt>
                <c:pt idx="147">
                  <c:v>4.9260000000000002</c:v>
                </c:pt>
                <c:pt idx="148">
                  <c:v>5.1859999999999999</c:v>
                </c:pt>
                <c:pt idx="149">
                  <c:v>5.5970000000000004</c:v>
                </c:pt>
                <c:pt idx="150">
                  <c:v>6.1219999999999999</c:v>
                </c:pt>
                <c:pt idx="151">
                  <c:v>5.4039999999999999</c:v>
                </c:pt>
                <c:pt idx="152">
                  <c:v>5.0119999999999996</c:v>
                </c:pt>
                <c:pt idx="153">
                  <c:v>5.7089999999999996</c:v>
                </c:pt>
                <c:pt idx="154">
                  <c:v>6.1289999999999996</c:v>
                </c:pt>
                <c:pt idx="155">
                  <c:v>6.1520000000000001</c:v>
                </c:pt>
                <c:pt idx="156">
                  <c:v>5.2720000000000002</c:v>
                </c:pt>
                <c:pt idx="157">
                  <c:v>6.9429999999999996</c:v>
                </c:pt>
                <c:pt idx="158">
                  <c:v>6.0659999999999998</c:v>
                </c:pt>
                <c:pt idx="159">
                  <c:v>6.51</c:v>
                </c:pt>
                <c:pt idx="160">
                  <c:v>6.25</c:v>
                </c:pt>
                <c:pt idx="161">
                  <c:v>7.4889999999999999</c:v>
                </c:pt>
                <c:pt idx="162">
                  <c:v>7.8019999999999996</c:v>
                </c:pt>
                <c:pt idx="163">
                  <c:v>8.375</c:v>
                </c:pt>
                <c:pt idx="164">
                  <c:v>5.8540000000000001</c:v>
                </c:pt>
                <c:pt idx="165">
                  <c:v>6.101</c:v>
                </c:pt>
                <c:pt idx="166">
                  <c:v>7.9290000000000003</c:v>
                </c:pt>
                <c:pt idx="167">
                  <c:v>5.8769999999999998</c:v>
                </c:pt>
                <c:pt idx="168">
                  <c:v>6.319</c:v>
                </c:pt>
                <c:pt idx="169">
                  <c:v>6.4020000000000001</c:v>
                </c:pt>
                <c:pt idx="170">
                  <c:v>5.875</c:v>
                </c:pt>
                <c:pt idx="171">
                  <c:v>5.88</c:v>
                </c:pt>
                <c:pt idx="172">
                  <c:v>5.5720000000000001</c:v>
                </c:pt>
                <c:pt idx="173">
                  <c:v>6.4160000000000004</c:v>
                </c:pt>
                <c:pt idx="174">
                  <c:v>5.859</c:v>
                </c:pt>
                <c:pt idx="175">
                  <c:v>6.5460000000000003</c:v>
                </c:pt>
                <c:pt idx="176">
                  <c:v>6.02</c:v>
                </c:pt>
                <c:pt idx="177">
                  <c:v>6.3150000000000004</c:v>
                </c:pt>
                <c:pt idx="178">
                  <c:v>6.86</c:v>
                </c:pt>
                <c:pt idx="179">
                  <c:v>6.98</c:v>
                </c:pt>
                <c:pt idx="180">
                  <c:v>7.7649999999999997</c:v>
                </c:pt>
                <c:pt idx="181">
                  <c:v>6.1440000000000001</c:v>
                </c:pt>
                <c:pt idx="182">
                  <c:v>7.1550000000000002</c:v>
                </c:pt>
                <c:pt idx="183">
                  <c:v>6.5629999999999997</c:v>
                </c:pt>
                <c:pt idx="184">
                  <c:v>5.6040000000000001</c:v>
                </c:pt>
                <c:pt idx="185">
                  <c:v>6.1529999999999996</c:v>
                </c:pt>
                <c:pt idx="186">
                  <c:v>7.8310000000000004</c:v>
                </c:pt>
                <c:pt idx="187">
                  <c:v>6.782</c:v>
                </c:pt>
                <c:pt idx="188">
                  <c:v>6.556</c:v>
                </c:pt>
                <c:pt idx="189">
                  <c:v>7.1849999999999996</c:v>
                </c:pt>
                <c:pt idx="190">
                  <c:v>6.9509999999999996</c:v>
                </c:pt>
                <c:pt idx="191">
                  <c:v>6.7389999999999999</c:v>
                </c:pt>
                <c:pt idx="192">
                  <c:v>7.1779999999999999</c:v>
                </c:pt>
                <c:pt idx="193">
                  <c:v>6.8</c:v>
                </c:pt>
                <c:pt idx="194">
                  <c:v>6.6040000000000001</c:v>
                </c:pt>
                <c:pt idx="195">
                  <c:v>7.875</c:v>
                </c:pt>
                <c:pt idx="196">
                  <c:v>7.2869999999999999</c:v>
                </c:pt>
                <c:pt idx="197">
                  <c:v>7.1070000000000002</c:v>
                </c:pt>
                <c:pt idx="198">
                  <c:v>7.274</c:v>
                </c:pt>
                <c:pt idx="199">
                  <c:v>6.9749999999999996</c:v>
                </c:pt>
                <c:pt idx="200">
                  <c:v>7.1349999999999998</c:v>
                </c:pt>
                <c:pt idx="201">
                  <c:v>6.1619999999999999</c:v>
                </c:pt>
                <c:pt idx="202">
                  <c:v>7.61</c:v>
                </c:pt>
                <c:pt idx="203">
                  <c:v>7.8529999999999998</c:v>
                </c:pt>
                <c:pt idx="204">
                  <c:v>8.0340000000000007</c:v>
                </c:pt>
                <c:pt idx="205">
                  <c:v>5.891</c:v>
                </c:pt>
                <c:pt idx="206">
                  <c:v>6.3259999999999996</c:v>
                </c:pt>
                <c:pt idx="207">
                  <c:v>5.7830000000000004</c:v>
                </c:pt>
                <c:pt idx="208">
                  <c:v>6.0640000000000001</c:v>
                </c:pt>
                <c:pt idx="209">
                  <c:v>5.3440000000000003</c:v>
                </c:pt>
                <c:pt idx="210">
                  <c:v>5.96</c:v>
                </c:pt>
                <c:pt idx="211">
                  <c:v>5.4039999999999999</c:v>
                </c:pt>
                <c:pt idx="212">
                  <c:v>5.8070000000000004</c:v>
                </c:pt>
                <c:pt idx="213">
                  <c:v>6.375</c:v>
                </c:pt>
                <c:pt idx="214">
                  <c:v>5.4119999999999999</c:v>
                </c:pt>
                <c:pt idx="215">
                  <c:v>6.1820000000000004</c:v>
                </c:pt>
                <c:pt idx="216">
                  <c:v>5.8879999999999999</c:v>
                </c:pt>
                <c:pt idx="217">
                  <c:v>6.6420000000000003</c:v>
                </c:pt>
                <c:pt idx="218">
                  <c:v>5.9509999999999996</c:v>
                </c:pt>
                <c:pt idx="219">
                  <c:v>6.3730000000000002</c:v>
                </c:pt>
                <c:pt idx="220">
                  <c:v>6.9509999999999996</c:v>
                </c:pt>
                <c:pt idx="221">
                  <c:v>6.1639999999999997</c:v>
                </c:pt>
                <c:pt idx="222">
                  <c:v>6.8789999999999996</c:v>
                </c:pt>
                <c:pt idx="223">
                  <c:v>6.6180000000000003</c:v>
                </c:pt>
                <c:pt idx="224">
                  <c:v>8.266</c:v>
                </c:pt>
                <c:pt idx="225">
                  <c:v>8.7249999999999996</c:v>
                </c:pt>
                <c:pt idx="226">
                  <c:v>8.0399999999999991</c:v>
                </c:pt>
                <c:pt idx="227">
                  <c:v>7.1630000000000003</c:v>
                </c:pt>
                <c:pt idx="228">
                  <c:v>7.6859999999999999</c:v>
                </c:pt>
                <c:pt idx="229">
                  <c:v>6.5519999999999996</c:v>
                </c:pt>
                <c:pt idx="230">
                  <c:v>5.9809999999999999</c:v>
                </c:pt>
                <c:pt idx="231">
                  <c:v>7.4119999999999999</c:v>
                </c:pt>
                <c:pt idx="232">
                  <c:v>8.3369999999999997</c:v>
                </c:pt>
                <c:pt idx="233">
                  <c:v>8.2469999999999999</c:v>
                </c:pt>
                <c:pt idx="234">
                  <c:v>6.726</c:v>
                </c:pt>
                <c:pt idx="235">
                  <c:v>6.0860000000000003</c:v>
                </c:pt>
                <c:pt idx="236">
                  <c:v>6.6310000000000002</c:v>
                </c:pt>
                <c:pt idx="237">
                  <c:v>7.3579999999999997</c:v>
                </c:pt>
                <c:pt idx="238">
                  <c:v>6.4809999999999999</c:v>
                </c:pt>
                <c:pt idx="239">
                  <c:v>6.6059999999999999</c:v>
                </c:pt>
                <c:pt idx="240">
                  <c:v>6.8970000000000002</c:v>
                </c:pt>
                <c:pt idx="241">
                  <c:v>6.0949999999999998</c:v>
                </c:pt>
                <c:pt idx="242">
                  <c:v>6.3579999999999997</c:v>
                </c:pt>
                <c:pt idx="243">
                  <c:v>6.3929999999999998</c:v>
                </c:pt>
                <c:pt idx="244">
                  <c:v>5.593</c:v>
                </c:pt>
                <c:pt idx="245">
                  <c:v>5.6050000000000004</c:v>
                </c:pt>
                <c:pt idx="246">
                  <c:v>6.1079999999999997</c:v>
                </c:pt>
                <c:pt idx="247">
                  <c:v>6.226</c:v>
                </c:pt>
                <c:pt idx="248">
                  <c:v>6.4329999999999998</c:v>
                </c:pt>
                <c:pt idx="249">
                  <c:v>6.718</c:v>
                </c:pt>
                <c:pt idx="250">
                  <c:v>6.4870000000000001</c:v>
                </c:pt>
                <c:pt idx="251">
                  <c:v>6.4379999999999997</c:v>
                </c:pt>
                <c:pt idx="252">
                  <c:v>6.9569999999999999</c:v>
                </c:pt>
                <c:pt idx="253">
                  <c:v>8.2590000000000003</c:v>
                </c:pt>
                <c:pt idx="254">
                  <c:v>6.1079999999999997</c:v>
                </c:pt>
                <c:pt idx="255">
                  <c:v>5.8760000000000003</c:v>
                </c:pt>
                <c:pt idx="256">
                  <c:v>7.4539999999999997</c:v>
                </c:pt>
                <c:pt idx="257">
                  <c:v>8.7040000000000006</c:v>
                </c:pt>
                <c:pt idx="258">
                  <c:v>7.3330000000000002</c:v>
                </c:pt>
                <c:pt idx="259">
                  <c:v>6.8419999999999996</c:v>
                </c:pt>
                <c:pt idx="260">
                  <c:v>7.2030000000000003</c:v>
                </c:pt>
                <c:pt idx="261">
                  <c:v>7.52</c:v>
                </c:pt>
                <c:pt idx="262">
                  <c:v>8.3979999999999997</c:v>
                </c:pt>
                <c:pt idx="263">
                  <c:v>7.327</c:v>
                </c:pt>
                <c:pt idx="264">
                  <c:v>7.2060000000000004</c:v>
                </c:pt>
                <c:pt idx="265">
                  <c:v>5.56</c:v>
                </c:pt>
                <c:pt idx="266">
                  <c:v>7.0140000000000002</c:v>
                </c:pt>
                <c:pt idx="267">
                  <c:v>8.2970000000000006</c:v>
                </c:pt>
                <c:pt idx="268">
                  <c:v>7.47</c:v>
                </c:pt>
                <c:pt idx="269">
                  <c:v>5.92</c:v>
                </c:pt>
                <c:pt idx="270">
                  <c:v>5.8559999999999999</c:v>
                </c:pt>
                <c:pt idx="271">
                  <c:v>6.24</c:v>
                </c:pt>
                <c:pt idx="272">
                  <c:v>6.5380000000000003</c:v>
                </c:pt>
                <c:pt idx="273">
                  <c:v>7.6909999999999998</c:v>
                </c:pt>
                <c:pt idx="274">
                  <c:v>6.758</c:v>
                </c:pt>
                <c:pt idx="275">
                  <c:v>6.8540000000000001</c:v>
                </c:pt>
                <c:pt idx="276">
                  <c:v>7.2670000000000003</c:v>
                </c:pt>
                <c:pt idx="277">
                  <c:v>6.8259999999999996</c:v>
                </c:pt>
                <c:pt idx="278">
                  <c:v>6.4820000000000002</c:v>
                </c:pt>
                <c:pt idx="279">
                  <c:v>6.8120000000000003</c:v>
                </c:pt>
                <c:pt idx="280">
                  <c:v>7.82</c:v>
                </c:pt>
                <c:pt idx="281">
                  <c:v>6.968</c:v>
                </c:pt>
                <c:pt idx="282">
                  <c:v>7.6449999999999996</c:v>
                </c:pt>
                <c:pt idx="283">
                  <c:v>7.923</c:v>
                </c:pt>
                <c:pt idx="284">
                  <c:v>7.0880000000000001</c:v>
                </c:pt>
                <c:pt idx="285">
                  <c:v>6.4530000000000003</c:v>
                </c:pt>
                <c:pt idx="286">
                  <c:v>6.23</c:v>
                </c:pt>
                <c:pt idx="287">
                  <c:v>6.2089999999999996</c:v>
                </c:pt>
                <c:pt idx="288">
                  <c:v>6.3150000000000004</c:v>
                </c:pt>
                <c:pt idx="289">
                  <c:v>6.5650000000000004</c:v>
                </c:pt>
                <c:pt idx="290">
                  <c:v>6.8609999999999998</c:v>
                </c:pt>
                <c:pt idx="291">
                  <c:v>7.1479999999999997</c:v>
                </c:pt>
                <c:pt idx="292">
                  <c:v>6.63</c:v>
                </c:pt>
                <c:pt idx="293">
                  <c:v>6.1269999999999998</c:v>
                </c:pt>
                <c:pt idx="294">
                  <c:v>6.0090000000000003</c:v>
                </c:pt>
                <c:pt idx="295">
                  <c:v>6.6779999999999999</c:v>
                </c:pt>
                <c:pt idx="296">
                  <c:v>6.5490000000000004</c:v>
                </c:pt>
                <c:pt idx="297">
                  <c:v>5.79</c:v>
                </c:pt>
                <c:pt idx="298">
                  <c:v>6.3449999999999998</c:v>
                </c:pt>
                <c:pt idx="299">
                  <c:v>7.0410000000000004</c:v>
                </c:pt>
                <c:pt idx="300">
                  <c:v>6.8710000000000004</c:v>
                </c:pt>
                <c:pt idx="301">
                  <c:v>6.59</c:v>
                </c:pt>
                <c:pt idx="302">
                  <c:v>6.4950000000000001</c:v>
                </c:pt>
                <c:pt idx="303">
                  <c:v>6.9820000000000002</c:v>
                </c:pt>
                <c:pt idx="304">
                  <c:v>7.2359999999999998</c:v>
                </c:pt>
                <c:pt idx="305">
                  <c:v>6.6159999999999997</c:v>
                </c:pt>
                <c:pt idx="306">
                  <c:v>7.42</c:v>
                </c:pt>
                <c:pt idx="307">
                  <c:v>6.8490000000000002</c:v>
                </c:pt>
                <c:pt idx="308">
                  <c:v>6.6349999999999998</c:v>
                </c:pt>
                <c:pt idx="309">
                  <c:v>5.9720000000000004</c:v>
                </c:pt>
                <c:pt idx="310">
                  <c:v>4.9729999999999999</c:v>
                </c:pt>
                <c:pt idx="311">
                  <c:v>6.1219999999999999</c:v>
                </c:pt>
                <c:pt idx="312">
                  <c:v>6.0229999999999997</c:v>
                </c:pt>
                <c:pt idx="313">
                  <c:v>6.266</c:v>
                </c:pt>
                <c:pt idx="314">
                  <c:v>6.5670000000000002</c:v>
                </c:pt>
                <c:pt idx="315">
                  <c:v>5.7050000000000001</c:v>
                </c:pt>
                <c:pt idx="316">
                  <c:v>5.9139999999999997</c:v>
                </c:pt>
                <c:pt idx="317">
                  <c:v>5.782</c:v>
                </c:pt>
                <c:pt idx="318">
                  <c:v>6.3819999999999997</c:v>
                </c:pt>
                <c:pt idx="319">
                  <c:v>6.1130000000000004</c:v>
                </c:pt>
                <c:pt idx="320">
                  <c:v>6.4260000000000002</c:v>
                </c:pt>
                <c:pt idx="321">
                  <c:v>6.3760000000000003</c:v>
                </c:pt>
                <c:pt idx="322">
                  <c:v>6.0410000000000004</c:v>
                </c:pt>
                <c:pt idx="323">
                  <c:v>5.7080000000000002</c:v>
                </c:pt>
                <c:pt idx="324">
                  <c:v>6.415</c:v>
                </c:pt>
                <c:pt idx="325">
                  <c:v>6.431</c:v>
                </c:pt>
                <c:pt idx="326">
                  <c:v>6.3120000000000003</c:v>
                </c:pt>
                <c:pt idx="327">
                  <c:v>6.0830000000000002</c:v>
                </c:pt>
                <c:pt idx="328">
                  <c:v>5.8680000000000003</c:v>
                </c:pt>
                <c:pt idx="329">
                  <c:v>6.3330000000000002</c:v>
                </c:pt>
                <c:pt idx="330">
                  <c:v>6.1440000000000001</c:v>
                </c:pt>
                <c:pt idx="331">
                  <c:v>5.7060000000000004</c:v>
                </c:pt>
                <c:pt idx="332">
                  <c:v>6.0309999999999997</c:v>
                </c:pt>
                <c:pt idx="333">
                  <c:v>6.3159999999999998</c:v>
                </c:pt>
                <c:pt idx="334">
                  <c:v>6.31</c:v>
                </c:pt>
                <c:pt idx="335">
                  <c:v>6.0369999999999999</c:v>
                </c:pt>
                <c:pt idx="336">
                  <c:v>5.8689999999999998</c:v>
                </c:pt>
                <c:pt idx="337">
                  <c:v>5.8949999999999996</c:v>
                </c:pt>
                <c:pt idx="338">
                  <c:v>6.0590000000000002</c:v>
                </c:pt>
                <c:pt idx="339">
                  <c:v>5.9850000000000003</c:v>
                </c:pt>
                <c:pt idx="340">
                  <c:v>5.968</c:v>
                </c:pt>
                <c:pt idx="341">
                  <c:v>7.2409999999999997</c:v>
                </c:pt>
                <c:pt idx="342">
                  <c:v>6.54</c:v>
                </c:pt>
                <c:pt idx="343">
                  <c:v>6.6959999999999997</c:v>
                </c:pt>
                <c:pt idx="344">
                  <c:v>6.8739999999999997</c:v>
                </c:pt>
                <c:pt idx="345">
                  <c:v>6.0140000000000002</c:v>
                </c:pt>
                <c:pt idx="346">
                  <c:v>5.8979999999999997</c:v>
                </c:pt>
                <c:pt idx="347">
                  <c:v>6.516</c:v>
                </c:pt>
                <c:pt idx="348">
                  <c:v>6.6349999999999998</c:v>
                </c:pt>
                <c:pt idx="349">
                  <c:v>6.9390000000000001</c:v>
                </c:pt>
                <c:pt idx="350">
                  <c:v>6.49</c:v>
                </c:pt>
                <c:pt idx="351">
                  <c:v>6.5789999999999997</c:v>
                </c:pt>
                <c:pt idx="352">
                  <c:v>5.8840000000000003</c:v>
                </c:pt>
                <c:pt idx="353">
                  <c:v>6.7279999999999998</c:v>
                </c:pt>
                <c:pt idx="354">
                  <c:v>5.6630000000000003</c:v>
                </c:pt>
                <c:pt idx="355">
                  <c:v>5.9359999999999999</c:v>
                </c:pt>
                <c:pt idx="356">
                  <c:v>6.2119999999999997</c:v>
                </c:pt>
                <c:pt idx="357">
                  <c:v>6.3949999999999996</c:v>
                </c:pt>
                <c:pt idx="358">
                  <c:v>6.1269999999999998</c:v>
                </c:pt>
                <c:pt idx="359">
                  <c:v>6.1120000000000001</c:v>
                </c:pt>
                <c:pt idx="360">
                  <c:v>6.3979999999999997</c:v>
                </c:pt>
                <c:pt idx="361">
                  <c:v>6.2510000000000003</c:v>
                </c:pt>
                <c:pt idx="362">
                  <c:v>5.3620000000000001</c:v>
                </c:pt>
                <c:pt idx="363">
                  <c:v>5.8029999999999999</c:v>
                </c:pt>
                <c:pt idx="364">
                  <c:v>8.7799999999999994</c:v>
                </c:pt>
                <c:pt idx="365">
                  <c:v>3.5609999999999999</c:v>
                </c:pt>
                <c:pt idx="366">
                  <c:v>4.9630000000000001</c:v>
                </c:pt>
                <c:pt idx="367">
                  <c:v>3.863</c:v>
                </c:pt>
                <c:pt idx="368">
                  <c:v>4.97</c:v>
                </c:pt>
                <c:pt idx="369">
                  <c:v>6.6829999999999998</c:v>
                </c:pt>
                <c:pt idx="370">
                  <c:v>7.016</c:v>
                </c:pt>
                <c:pt idx="371">
                  <c:v>6.2160000000000002</c:v>
                </c:pt>
                <c:pt idx="372">
                  <c:v>5.875</c:v>
                </c:pt>
                <c:pt idx="373">
                  <c:v>4.9059999999999997</c:v>
                </c:pt>
                <c:pt idx="374">
                  <c:v>4.1379999999999999</c:v>
                </c:pt>
                <c:pt idx="375">
                  <c:v>7.3129999999999997</c:v>
                </c:pt>
                <c:pt idx="376">
                  <c:v>6.649</c:v>
                </c:pt>
                <c:pt idx="377">
                  <c:v>6.7939999999999996</c:v>
                </c:pt>
                <c:pt idx="378">
                  <c:v>6.38</c:v>
                </c:pt>
                <c:pt idx="379">
                  <c:v>6.2229999999999999</c:v>
                </c:pt>
                <c:pt idx="380">
                  <c:v>6.968</c:v>
                </c:pt>
                <c:pt idx="381">
                  <c:v>6.5449999999999999</c:v>
                </c:pt>
                <c:pt idx="382">
                  <c:v>5.5359999999999996</c:v>
                </c:pt>
                <c:pt idx="383">
                  <c:v>5.52</c:v>
                </c:pt>
                <c:pt idx="384">
                  <c:v>4.3680000000000003</c:v>
                </c:pt>
                <c:pt idx="385">
                  <c:v>5.2770000000000001</c:v>
                </c:pt>
                <c:pt idx="386">
                  <c:v>4.6520000000000001</c:v>
                </c:pt>
                <c:pt idx="387">
                  <c:v>5</c:v>
                </c:pt>
                <c:pt idx="388">
                  <c:v>4.88</c:v>
                </c:pt>
                <c:pt idx="389">
                  <c:v>5.39</c:v>
                </c:pt>
                <c:pt idx="390">
                  <c:v>5.7130000000000001</c:v>
                </c:pt>
                <c:pt idx="391">
                  <c:v>6.0510000000000002</c:v>
                </c:pt>
                <c:pt idx="392">
                  <c:v>5.0359999999999996</c:v>
                </c:pt>
                <c:pt idx="393">
                  <c:v>6.1929999999999996</c:v>
                </c:pt>
                <c:pt idx="394">
                  <c:v>5.8869999999999996</c:v>
                </c:pt>
                <c:pt idx="395">
                  <c:v>6.4710000000000001</c:v>
                </c:pt>
                <c:pt idx="396">
                  <c:v>6.4050000000000002</c:v>
                </c:pt>
                <c:pt idx="397">
                  <c:v>5.7469999999999999</c:v>
                </c:pt>
                <c:pt idx="398">
                  <c:v>5.4530000000000003</c:v>
                </c:pt>
                <c:pt idx="399">
                  <c:v>5.8520000000000003</c:v>
                </c:pt>
                <c:pt idx="400">
                  <c:v>5.9870000000000001</c:v>
                </c:pt>
                <c:pt idx="401">
                  <c:v>6.343</c:v>
                </c:pt>
                <c:pt idx="402">
                  <c:v>6.4039999999999999</c:v>
                </c:pt>
                <c:pt idx="403">
                  <c:v>5.3490000000000002</c:v>
                </c:pt>
                <c:pt idx="404">
                  <c:v>5.5309999999999997</c:v>
                </c:pt>
                <c:pt idx="405">
                  <c:v>5.6829999999999998</c:v>
                </c:pt>
                <c:pt idx="406">
                  <c:v>4.1379999999999999</c:v>
                </c:pt>
                <c:pt idx="407">
                  <c:v>5.6079999999999997</c:v>
                </c:pt>
                <c:pt idx="408">
                  <c:v>5.617</c:v>
                </c:pt>
                <c:pt idx="409">
                  <c:v>6.8520000000000003</c:v>
                </c:pt>
                <c:pt idx="410">
                  <c:v>5.7569999999999997</c:v>
                </c:pt>
                <c:pt idx="411">
                  <c:v>6.657</c:v>
                </c:pt>
                <c:pt idx="412">
                  <c:v>4.6280000000000001</c:v>
                </c:pt>
                <c:pt idx="413">
                  <c:v>5.1550000000000002</c:v>
                </c:pt>
                <c:pt idx="414">
                  <c:v>4.5190000000000001</c:v>
                </c:pt>
                <c:pt idx="415">
                  <c:v>6.4340000000000002</c:v>
                </c:pt>
                <c:pt idx="416">
                  <c:v>6.782</c:v>
                </c:pt>
                <c:pt idx="417">
                  <c:v>5.3040000000000003</c:v>
                </c:pt>
                <c:pt idx="418">
                  <c:v>5.9569999999999999</c:v>
                </c:pt>
                <c:pt idx="419">
                  <c:v>6.8239999999999998</c:v>
                </c:pt>
                <c:pt idx="420">
                  <c:v>6.4109999999999996</c:v>
                </c:pt>
                <c:pt idx="421">
                  <c:v>6.0060000000000002</c:v>
                </c:pt>
                <c:pt idx="422">
                  <c:v>5.6479999999999997</c:v>
                </c:pt>
                <c:pt idx="423">
                  <c:v>6.1029999999999998</c:v>
                </c:pt>
                <c:pt idx="424">
                  <c:v>5.5650000000000004</c:v>
                </c:pt>
                <c:pt idx="425">
                  <c:v>5.8959999999999999</c:v>
                </c:pt>
                <c:pt idx="426">
                  <c:v>5.8369999999999997</c:v>
                </c:pt>
                <c:pt idx="427">
                  <c:v>6.202</c:v>
                </c:pt>
                <c:pt idx="428">
                  <c:v>6.1929999999999996</c:v>
                </c:pt>
                <c:pt idx="429">
                  <c:v>6.38</c:v>
                </c:pt>
                <c:pt idx="430">
                  <c:v>6.3479999999999999</c:v>
                </c:pt>
                <c:pt idx="431">
                  <c:v>6.8330000000000002</c:v>
                </c:pt>
                <c:pt idx="432">
                  <c:v>6.4249999999999998</c:v>
                </c:pt>
                <c:pt idx="433">
                  <c:v>6.4359999999999999</c:v>
                </c:pt>
                <c:pt idx="434">
                  <c:v>6.2080000000000002</c:v>
                </c:pt>
                <c:pt idx="435">
                  <c:v>6.6289999999999996</c:v>
                </c:pt>
                <c:pt idx="436">
                  <c:v>6.4610000000000003</c:v>
                </c:pt>
                <c:pt idx="437">
                  <c:v>6.1520000000000001</c:v>
                </c:pt>
                <c:pt idx="438">
                  <c:v>5.9349999999999996</c:v>
                </c:pt>
                <c:pt idx="439">
                  <c:v>5.6269999999999998</c:v>
                </c:pt>
                <c:pt idx="440">
                  <c:v>5.8179999999999996</c:v>
                </c:pt>
                <c:pt idx="441">
                  <c:v>6.4059999999999997</c:v>
                </c:pt>
                <c:pt idx="442">
                  <c:v>6.2190000000000003</c:v>
                </c:pt>
                <c:pt idx="443">
                  <c:v>6.4850000000000003</c:v>
                </c:pt>
                <c:pt idx="444">
                  <c:v>5.8540000000000001</c:v>
                </c:pt>
                <c:pt idx="445">
                  <c:v>6.4589999999999996</c:v>
                </c:pt>
                <c:pt idx="446">
                  <c:v>6.3410000000000002</c:v>
                </c:pt>
                <c:pt idx="447">
                  <c:v>6.2510000000000003</c:v>
                </c:pt>
                <c:pt idx="448">
                  <c:v>6.1849999999999996</c:v>
                </c:pt>
                <c:pt idx="449">
                  <c:v>6.4169999999999998</c:v>
                </c:pt>
                <c:pt idx="450">
                  <c:v>6.7489999999999997</c:v>
                </c:pt>
                <c:pt idx="451">
                  <c:v>6.6550000000000002</c:v>
                </c:pt>
                <c:pt idx="452">
                  <c:v>6.2969999999999997</c:v>
                </c:pt>
                <c:pt idx="453">
                  <c:v>7.3929999999999998</c:v>
                </c:pt>
                <c:pt idx="454">
                  <c:v>6.7279999999999998</c:v>
                </c:pt>
                <c:pt idx="455">
                  <c:v>6.5250000000000004</c:v>
                </c:pt>
                <c:pt idx="456">
                  <c:v>5.976</c:v>
                </c:pt>
                <c:pt idx="457">
                  <c:v>5.9359999999999999</c:v>
                </c:pt>
                <c:pt idx="458">
                  <c:v>6.3010000000000002</c:v>
                </c:pt>
                <c:pt idx="459">
                  <c:v>6.0810000000000004</c:v>
                </c:pt>
                <c:pt idx="460">
                  <c:v>6.7009999999999996</c:v>
                </c:pt>
                <c:pt idx="461">
                  <c:v>6.3760000000000003</c:v>
                </c:pt>
                <c:pt idx="462">
                  <c:v>6.3170000000000002</c:v>
                </c:pt>
                <c:pt idx="463">
                  <c:v>6.5129999999999999</c:v>
                </c:pt>
                <c:pt idx="464">
                  <c:v>6.2089999999999996</c:v>
                </c:pt>
                <c:pt idx="465">
                  <c:v>5.7590000000000003</c:v>
                </c:pt>
                <c:pt idx="466">
                  <c:v>5.952</c:v>
                </c:pt>
                <c:pt idx="467">
                  <c:v>6.0030000000000001</c:v>
                </c:pt>
                <c:pt idx="468">
                  <c:v>5.9260000000000002</c:v>
                </c:pt>
                <c:pt idx="469">
                  <c:v>5.7130000000000001</c:v>
                </c:pt>
                <c:pt idx="470">
                  <c:v>6.1669999999999998</c:v>
                </c:pt>
                <c:pt idx="471">
                  <c:v>6.2290000000000001</c:v>
                </c:pt>
                <c:pt idx="472">
                  <c:v>6.4370000000000003</c:v>
                </c:pt>
                <c:pt idx="473">
                  <c:v>6.98</c:v>
                </c:pt>
                <c:pt idx="474">
                  <c:v>5.4269999999999996</c:v>
                </c:pt>
                <c:pt idx="475">
                  <c:v>6.1619999999999999</c:v>
                </c:pt>
                <c:pt idx="476">
                  <c:v>6.484</c:v>
                </c:pt>
                <c:pt idx="477">
                  <c:v>5.3040000000000003</c:v>
                </c:pt>
                <c:pt idx="478">
                  <c:v>6.1849999999999996</c:v>
                </c:pt>
                <c:pt idx="479">
                  <c:v>6.2290000000000001</c:v>
                </c:pt>
                <c:pt idx="480">
                  <c:v>6.242</c:v>
                </c:pt>
                <c:pt idx="481">
                  <c:v>6.75</c:v>
                </c:pt>
                <c:pt idx="482">
                  <c:v>7.0609999999999999</c:v>
                </c:pt>
                <c:pt idx="483">
                  <c:v>5.7619999999999996</c:v>
                </c:pt>
                <c:pt idx="484">
                  <c:v>5.8710000000000004</c:v>
                </c:pt>
                <c:pt idx="485">
                  <c:v>6.3120000000000003</c:v>
                </c:pt>
                <c:pt idx="486">
                  <c:v>6.1139999999999999</c:v>
                </c:pt>
                <c:pt idx="487">
                  <c:v>5.9050000000000002</c:v>
                </c:pt>
                <c:pt idx="488">
                  <c:v>5.4539999999999997</c:v>
                </c:pt>
                <c:pt idx="489">
                  <c:v>5.4139999999999997</c:v>
                </c:pt>
                <c:pt idx="490">
                  <c:v>5.093</c:v>
                </c:pt>
                <c:pt idx="491">
                  <c:v>5.9829999999999997</c:v>
                </c:pt>
                <c:pt idx="492">
                  <c:v>5.9829999999999997</c:v>
                </c:pt>
                <c:pt idx="493">
                  <c:v>5.7069999999999999</c:v>
                </c:pt>
                <c:pt idx="494">
                  <c:v>5.9260000000000002</c:v>
                </c:pt>
                <c:pt idx="495">
                  <c:v>5.67</c:v>
                </c:pt>
                <c:pt idx="496">
                  <c:v>5.39</c:v>
                </c:pt>
                <c:pt idx="497">
                  <c:v>5.7939999999999996</c:v>
                </c:pt>
                <c:pt idx="498">
                  <c:v>6.0190000000000001</c:v>
                </c:pt>
                <c:pt idx="499">
                  <c:v>5.569</c:v>
                </c:pt>
                <c:pt idx="500">
                  <c:v>6.0270000000000001</c:v>
                </c:pt>
                <c:pt idx="501">
                  <c:v>6.593</c:v>
                </c:pt>
                <c:pt idx="502">
                  <c:v>6.12</c:v>
                </c:pt>
                <c:pt idx="503">
                  <c:v>6.976</c:v>
                </c:pt>
                <c:pt idx="504">
                  <c:v>6.7939999999999996</c:v>
                </c:pt>
                <c:pt idx="505">
                  <c:v>6.03</c:v>
                </c:pt>
              </c:numCache>
            </c:numRef>
          </c:xVal>
          <c:yVal>
            <c:numRef>
              <c:f>Sheet16!$B$2:$B$507</c:f>
              <c:numCache>
                <c:formatCode>General</c:formatCode>
                <c:ptCount val="506"/>
                <c:pt idx="0">
                  <c:v>24</c:v>
                </c:pt>
                <c:pt idx="1">
                  <c:v>21.6</c:v>
                </c:pt>
                <c:pt idx="2">
                  <c:v>34.700000000000003</c:v>
                </c:pt>
                <c:pt idx="3">
                  <c:v>33.4</c:v>
                </c:pt>
                <c:pt idx="4">
                  <c:v>36.200000000000003</c:v>
                </c:pt>
                <c:pt idx="5">
                  <c:v>28.7</c:v>
                </c:pt>
                <c:pt idx="6">
                  <c:v>22.9</c:v>
                </c:pt>
                <c:pt idx="7">
                  <c:v>27.1</c:v>
                </c:pt>
                <c:pt idx="8">
                  <c:v>16.5</c:v>
                </c:pt>
                <c:pt idx="9">
                  <c:v>18.899999999999999</c:v>
                </c:pt>
                <c:pt idx="10">
                  <c:v>15</c:v>
                </c:pt>
                <c:pt idx="11">
                  <c:v>18.899999999999999</c:v>
                </c:pt>
                <c:pt idx="12">
                  <c:v>21.7</c:v>
                </c:pt>
                <c:pt idx="13">
                  <c:v>20.399999999999999</c:v>
                </c:pt>
                <c:pt idx="14">
                  <c:v>18.2</c:v>
                </c:pt>
                <c:pt idx="15">
                  <c:v>19.899999999999999</c:v>
                </c:pt>
                <c:pt idx="16">
                  <c:v>23.1</c:v>
                </c:pt>
                <c:pt idx="17">
                  <c:v>17.5</c:v>
                </c:pt>
                <c:pt idx="18">
                  <c:v>20.2</c:v>
                </c:pt>
                <c:pt idx="19">
                  <c:v>18.2</c:v>
                </c:pt>
                <c:pt idx="20">
                  <c:v>13.6</c:v>
                </c:pt>
                <c:pt idx="21">
                  <c:v>19.600000000000001</c:v>
                </c:pt>
                <c:pt idx="22">
                  <c:v>15.2</c:v>
                </c:pt>
                <c:pt idx="23">
                  <c:v>14.5</c:v>
                </c:pt>
                <c:pt idx="24">
                  <c:v>15.6</c:v>
                </c:pt>
                <c:pt idx="25">
                  <c:v>13.9</c:v>
                </c:pt>
                <c:pt idx="26">
                  <c:v>16.600000000000001</c:v>
                </c:pt>
                <c:pt idx="27">
                  <c:v>14.8</c:v>
                </c:pt>
                <c:pt idx="28">
                  <c:v>18.399999999999999</c:v>
                </c:pt>
                <c:pt idx="29">
                  <c:v>21</c:v>
                </c:pt>
                <c:pt idx="30">
                  <c:v>12.7</c:v>
                </c:pt>
                <c:pt idx="31">
                  <c:v>14.5</c:v>
                </c:pt>
                <c:pt idx="32">
                  <c:v>13.2</c:v>
                </c:pt>
                <c:pt idx="33">
                  <c:v>13.1</c:v>
                </c:pt>
                <c:pt idx="34">
                  <c:v>13.5</c:v>
                </c:pt>
                <c:pt idx="35">
                  <c:v>18.899999999999999</c:v>
                </c:pt>
                <c:pt idx="36">
                  <c:v>20</c:v>
                </c:pt>
                <c:pt idx="37">
                  <c:v>21</c:v>
                </c:pt>
                <c:pt idx="38">
                  <c:v>24.7</c:v>
                </c:pt>
                <c:pt idx="39">
                  <c:v>30.8</c:v>
                </c:pt>
                <c:pt idx="40">
                  <c:v>34.9</c:v>
                </c:pt>
                <c:pt idx="41">
                  <c:v>26.6</c:v>
                </c:pt>
                <c:pt idx="42">
                  <c:v>25.3</c:v>
                </c:pt>
                <c:pt idx="43">
                  <c:v>24.7</c:v>
                </c:pt>
                <c:pt idx="44">
                  <c:v>21.2</c:v>
                </c:pt>
                <c:pt idx="45">
                  <c:v>19.3</c:v>
                </c:pt>
                <c:pt idx="46">
                  <c:v>20</c:v>
                </c:pt>
                <c:pt idx="47">
                  <c:v>16.600000000000001</c:v>
                </c:pt>
                <c:pt idx="48">
                  <c:v>14.4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20.5</c:v>
                </c:pt>
                <c:pt idx="52">
                  <c:v>25</c:v>
                </c:pt>
                <c:pt idx="53">
                  <c:v>23.4</c:v>
                </c:pt>
                <c:pt idx="54">
                  <c:v>18.899999999999999</c:v>
                </c:pt>
                <c:pt idx="55">
                  <c:v>35.4</c:v>
                </c:pt>
                <c:pt idx="56">
                  <c:v>24.7</c:v>
                </c:pt>
                <c:pt idx="57">
                  <c:v>31.6</c:v>
                </c:pt>
                <c:pt idx="58">
                  <c:v>23.3</c:v>
                </c:pt>
                <c:pt idx="59">
                  <c:v>19.600000000000001</c:v>
                </c:pt>
                <c:pt idx="60">
                  <c:v>18.7</c:v>
                </c:pt>
                <c:pt idx="61">
                  <c:v>16</c:v>
                </c:pt>
                <c:pt idx="62">
                  <c:v>22.2</c:v>
                </c:pt>
                <c:pt idx="63">
                  <c:v>25</c:v>
                </c:pt>
                <c:pt idx="64">
                  <c:v>33</c:v>
                </c:pt>
                <c:pt idx="65">
                  <c:v>23.5</c:v>
                </c:pt>
                <c:pt idx="66">
                  <c:v>19.399999999999999</c:v>
                </c:pt>
                <c:pt idx="67">
                  <c:v>22</c:v>
                </c:pt>
                <c:pt idx="68">
                  <c:v>17.399999999999999</c:v>
                </c:pt>
                <c:pt idx="69">
                  <c:v>20.9</c:v>
                </c:pt>
                <c:pt idx="70">
                  <c:v>24.2</c:v>
                </c:pt>
                <c:pt idx="71">
                  <c:v>21.7</c:v>
                </c:pt>
                <c:pt idx="72">
                  <c:v>22.8</c:v>
                </c:pt>
                <c:pt idx="73">
                  <c:v>23.4</c:v>
                </c:pt>
                <c:pt idx="74">
                  <c:v>24.1</c:v>
                </c:pt>
                <c:pt idx="75">
                  <c:v>21.4</c:v>
                </c:pt>
                <c:pt idx="76">
                  <c:v>20</c:v>
                </c:pt>
                <c:pt idx="77">
                  <c:v>20.8</c:v>
                </c:pt>
                <c:pt idx="78">
                  <c:v>21.2</c:v>
                </c:pt>
                <c:pt idx="79">
                  <c:v>20.3</c:v>
                </c:pt>
                <c:pt idx="80">
                  <c:v>28</c:v>
                </c:pt>
                <c:pt idx="81">
                  <c:v>23.9</c:v>
                </c:pt>
                <c:pt idx="82">
                  <c:v>24.8</c:v>
                </c:pt>
                <c:pt idx="83">
                  <c:v>22.9</c:v>
                </c:pt>
                <c:pt idx="84">
                  <c:v>23.9</c:v>
                </c:pt>
                <c:pt idx="85">
                  <c:v>26.6</c:v>
                </c:pt>
                <c:pt idx="86">
                  <c:v>22.5</c:v>
                </c:pt>
                <c:pt idx="87">
                  <c:v>22.2</c:v>
                </c:pt>
                <c:pt idx="88">
                  <c:v>23.6</c:v>
                </c:pt>
                <c:pt idx="89">
                  <c:v>28.7</c:v>
                </c:pt>
                <c:pt idx="90">
                  <c:v>22.6</c:v>
                </c:pt>
                <c:pt idx="91">
                  <c:v>22</c:v>
                </c:pt>
                <c:pt idx="92">
                  <c:v>22.9</c:v>
                </c:pt>
                <c:pt idx="93">
                  <c:v>25</c:v>
                </c:pt>
                <c:pt idx="94">
                  <c:v>20.6</c:v>
                </c:pt>
                <c:pt idx="95">
                  <c:v>28.4</c:v>
                </c:pt>
                <c:pt idx="96">
                  <c:v>21.4</c:v>
                </c:pt>
                <c:pt idx="97">
                  <c:v>38.700000000000003</c:v>
                </c:pt>
                <c:pt idx="98">
                  <c:v>43.8</c:v>
                </c:pt>
                <c:pt idx="99">
                  <c:v>33.200000000000003</c:v>
                </c:pt>
                <c:pt idx="100">
                  <c:v>27.5</c:v>
                </c:pt>
                <c:pt idx="101">
                  <c:v>26.5</c:v>
                </c:pt>
                <c:pt idx="102">
                  <c:v>18.600000000000001</c:v>
                </c:pt>
                <c:pt idx="103">
                  <c:v>19.3</c:v>
                </c:pt>
                <c:pt idx="104">
                  <c:v>20.100000000000001</c:v>
                </c:pt>
                <c:pt idx="105">
                  <c:v>19.5</c:v>
                </c:pt>
                <c:pt idx="106">
                  <c:v>19.5</c:v>
                </c:pt>
                <c:pt idx="107">
                  <c:v>20.399999999999999</c:v>
                </c:pt>
                <c:pt idx="108">
                  <c:v>19.8</c:v>
                </c:pt>
                <c:pt idx="109">
                  <c:v>19.399999999999999</c:v>
                </c:pt>
                <c:pt idx="110">
                  <c:v>21.7</c:v>
                </c:pt>
                <c:pt idx="111">
                  <c:v>22.8</c:v>
                </c:pt>
                <c:pt idx="112">
                  <c:v>18.8</c:v>
                </c:pt>
                <c:pt idx="113">
                  <c:v>18.7</c:v>
                </c:pt>
                <c:pt idx="114">
                  <c:v>18.5</c:v>
                </c:pt>
                <c:pt idx="115">
                  <c:v>18.3</c:v>
                </c:pt>
                <c:pt idx="116">
                  <c:v>21.2</c:v>
                </c:pt>
                <c:pt idx="117">
                  <c:v>19.2</c:v>
                </c:pt>
                <c:pt idx="118">
                  <c:v>20.399999999999999</c:v>
                </c:pt>
                <c:pt idx="119">
                  <c:v>19.3</c:v>
                </c:pt>
                <c:pt idx="120">
                  <c:v>22</c:v>
                </c:pt>
                <c:pt idx="121">
                  <c:v>20.3</c:v>
                </c:pt>
                <c:pt idx="122">
                  <c:v>20.5</c:v>
                </c:pt>
                <c:pt idx="123">
                  <c:v>17.3</c:v>
                </c:pt>
                <c:pt idx="124">
                  <c:v>18.8</c:v>
                </c:pt>
                <c:pt idx="125">
                  <c:v>21.4</c:v>
                </c:pt>
                <c:pt idx="126">
                  <c:v>15.7</c:v>
                </c:pt>
                <c:pt idx="127">
                  <c:v>16.2</c:v>
                </c:pt>
                <c:pt idx="128">
                  <c:v>18</c:v>
                </c:pt>
                <c:pt idx="129">
                  <c:v>14.3</c:v>
                </c:pt>
                <c:pt idx="130">
                  <c:v>19.2</c:v>
                </c:pt>
                <c:pt idx="131">
                  <c:v>19.600000000000001</c:v>
                </c:pt>
                <c:pt idx="132">
                  <c:v>23</c:v>
                </c:pt>
                <c:pt idx="133">
                  <c:v>18.399999999999999</c:v>
                </c:pt>
                <c:pt idx="134">
                  <c:v>15.6</c:v>
                </c:pt>
                <c:pt idx="135">
                  <c:v>18.100000000000001</c:v>
                </c:pt>
                <c:pt idx="136">
                  <c:v>17.399999999999999</c:v>
                </c:pt>
                <c:pt idx="137">
                  <c:v>17.100000000000001</c:v>
                </c:pt>
                <c:pt idx="138">
                  <c:v>13.3</c:v>
                </c:pt>
                <c:pt idx="139">
                  <c:v>17.8</c:v>
                </c:pt>
                <c:pt idx="140">
                  <c:v>14</c:v>
                </c:pt>
                <c:pt idx="141">
                  <c:v>14.4</c:v>
                </c:pt>
                <c:pt idx="142">
                  <c:v>13.4</c:v>
                </c:pt>
                <c:pt idx="143">
                  <c:v>15.6</c:v>
                </c:pt>
                <c:pt idx="144">
                  <c:v>11.8</c:v>
                </c:pt>
                <c:pt idx="145">
                  <c:v>13.8</c:v>
                </c:pt>
                <c:pt idx="146">
                  <c:v>15.6</c:v>
                </c:pt>
                <c:pt idx="147">
                  <c:v>14.6</c:v>
                </c:pt>
                <c:pt idx="148">
                  <c:v>17.8</c:v>
                </c:pt>
                <c:pt idx="149">
                  <c:v>15.4</c:v>
                </c:pt>
                <c:pt idx="150">
                  <c:v>21.5</c:v>
                </c:pt>
                <c:pt idx="151">
                  <c:v>19.600000000000001</c:v>
                </c:pt>
                <c:pt idx="152">
                  <c:v>15.3</c:v>
                </c:pt>
                <c:pt idx="153">
                  <c:v>19.399999999999999</c:v>
                </c:pt>
                <c:pt idx="154">
                  <c:v>17</c:v>
                </c:pt>
                <c:pt idx="155">
                  <c:v>15.6</c:v>
                </c:pt>
                <c:pt idx="156">
                  <c:v>13.1</c:v>
                </c:pt>
                <c:pt idx="157">
                  <c:v>41.3</c:v>
                </c:pt>
                <c:pt idx="158">
                  <c:v>24.3</c:v>
                </c:pt>
                <c:pt idx="159">
                  <c:v>23.3</c:v>
                </c:pt>
                <c:pt idx="160">
                  <c:v>27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22.7</c:v>
                </c:pt>
                <c:pt idx="165">
                  <c:v>25</c:v>
                </c:pt>
                <c:pt idx="166">
                  <c:v>50</c:v>
                </c:pt>
                <c:pt idx="167">
                  <c:v>23.8</c:v>
                </c:pt>
                <c:pt idx="168">
                  <c:v>23.8</c:v>
                </c:pt>
                <c:pt idx="169">
                  <c:v>22.3</c:v>
                </c:pt>
                <c:pt idx="170">
                  <c:v>17.399999999999999</c:v>
                </c:pt>
                <c:pt idx="171">
                  <c:v>19.100000000000001</c:v>
                </c:pt>
                <c:pt idx="172">
                  <c:v>23.1</c:v>
                </c:pt>
                <c:pt idx="173">
                  <c:v>23.6</c:v>
                </c:pt>
                <c:pt idx="174">
                  <c:v>22.6</c:v>
                </c:pt>
                <c:pt idx="175">
                  <c:v>29.4</c:v>
                </c:pt>
                <c:pt idx="176">
                  <c:v>23.2</c:v>
                </c:pt>
                <c:pt idx="177">
                  <c:v>24.6</c:v>
                </c:pt>
                <c:pt idx="178">
                  <c:v>29.9</c:v>
                </c:pt>
                <c:pt idx="179">
                  <c:v>37.200000000000003</c:v>
                </c:pt>
                <c:pt idx="180">
                  <c:v>39.799999999999997</c:v>
                </c:pt>
                <c:pt idx="181">
                  <c:v>36.200000000000003</c:v>
                </c:pt>
                <c:pt idx="182">
                  <c:v>37.9</c:v>
                </c:pt>
                <c:pt idx="183">
                  <c:v>32.5</c:v>
                </c:pt>
                <c:pt idx="184">
                  <c:v>26.4</c:v>
                </c:pt>
                <c:pt idx="185">
                  <c:v>29.6</c:v>
                </c:pt>
                <c:pt idx="186">
                  <c:v>50</c:v>
                </c:pt>
                <c:pt idx="187">
                  <c:v>32</c:v>
                </c:pt>
                <c:pt idx="188">
                  <c:v>29.8</c:v>
                </c:pt>
                <c:pt idx="189">
                  <c:v>34.9</c:v>
                </c:pt>
                <c:pt idx="190">
                  <c:v>37</c:v>
                </c:pt>
                <c:pt idx="191">
                  <c:v>30.5</c:v>
                </c:pt>
                <c:pt idx="192">
                  <c:v>36.4</c:v>
                </c:pt>
                <c:pt idx="193">
                  <c:v>31.1</c:v>
                </c:pt>
                <c:pt idx="194">
                  <c:v>29.1</c:v>
                </c:pt>
                <c:pt idx="195">
                  <c:v>50</c:v>
                </c:pt>
                <c:pt idx="196">
                  <c:v>33.299999999999997</c:v>
                </c:pt>
                <c:pt idx="197">
                  <c:v>30.3</c:v>
                </c:pt>
                <c:pt idx="198">
                  <c:v>34.6</c:v>
                </c:pt>
                <c:pt idx="199">
                  <c:v>34.9</c:v>
                </c:pt>
                <c:pt idx="200">
                  <c:v>32.9</c:v>
                </c:pt>
                <c:pt idx="201">
                  <c:v>24.1</c:v>
                </c:pt>
                <c:pt idx="202">
                  <c:v>42.3</c:v>
                </c:pt>
                <c:pt idx="203">
                  <c:v>48.5</c:v>
                </c:pt>
                <c:pt idx="204">
                  <c:v>50</c:v>
                </c:pt>
                <c:pt idx="205">
                  <c:v>22.6</c:v>
                </c:pt>
                <c:pt idx="206">
                  <c:v>24.4</c:v>
                </c:pt>
                <c:pt idx="207">
                  <c:v>22.5</c:v>
                </c:pt>
                <c:pt idx="208">
                  <c:v>24.4</c:v>
                </c:pt>
                <c:pt idx="209">
                  <c:v>20</c:v>
                </c:pt>
                <c:pt idx="210">
                  <c:v>21.7</c:v>
                </c:pt>
                <c:pt idx="211">
                  <c:v>19.3</c:v>
                </c:pt>
                <c:pt idx="212">
                  <c:v>22.4</c:v>
                </c:pt>
                <c:pt idx="213">
                  <c:v>28.1</c:v>
                </c:pt>
                <c:pt idx="214">
                  <c:v>23.7</c:v>
                </c:pt>
                <c:pt idx="215">
                  <c:v>25</c:v>
                </c:pt>
                <c:pt idx="216">
                  <c:v>23.3</c:v>
                </c:pt>
                <c:pt idx="217">
                  <c:v>28.7</c:v>
                </c:pt>
                <c:pt idx="218">
                  <c:v>21.5</c:v>
                </c:pt>
                <c:pt idx="219">
                  <c:v>23</c:v>
                </c:pt>
                <c:pt idx="220">
                  <c:v>26.7</c:v>
                </c:pt>
                <c:pt idx="221">
                  <c:v>21.7</c:v>
                </c:pt>
                <c:pt idx="222">
                  <c:v>27.5</c:v>
                </c:pt>
                <c:pt idx="223">
                  <c:v>30.1</c:v>
                </c:pt>
                <c:pt idx="224">
                  <c:v>44.8</c:v>
                </c:pt>
                <c:pt idx="225">
                  <c:v>50</c:v>
                </c:pt>
                <c:pt idx="226">
                  <c:v>37.6</c:v>
                </c:pt>
                <c:pt idx="227">
                  <c:v>31.6</c:v>
                </c:pt>
                <c:pt idx="228">
                  <c:v>46.7</c:v>
                </c:pt>
                <c:pt idx="229">
                  <c:v>31.5</c:v>
                </c:pt>
                <c:pt idx="230">
                  <c:v>24.3</c:v>
                </c:pt>
                <c:pt idx="231">
                  <c:v>31.7</c:v>
                </c:pt>
                <c:pt idx="232">
                  <c:v>41.7</c:v>
                </c:pt>
                <c:pt idx="233">
                  <c:v>48.3</c:v>
                </c:pt>
                <c:pt idx="234">
                  <c:v>29</c:v>
                </c:pt>
                <c:pt idx="235">
                  <c:v>24</c:v>
                </c:pt>
                <c:pt idx="236">
                  <c:v>25.1</c:v>
                </c:pt>
                <c:pt idx="237">
                  <c:v>31.5</c:v>
                </c:pt>
                <c:pt idx="238">
                  <c:v>23.7</c:v>
                </c:pt>
                <c:pt idx="239">
                  <c:v>23.3</c:v>
                </c:pt>
                <c:pt idx="240">
                  <c:v>22</c:v>
                </c:pt>
                <c:pt idx="241">
                  <c:v>20.100000000000001</c:v>
                </c:pt>
                <c:pt idx="242">
                  <c:v>22.2</c:v>
                </c:pt>
                <c:pt idx="243">
                  <c:v>23.7</c:v>
                </c:pt>
                <c:pt idx="244">
                  <c:v>17.600000000000001</c:v>
                </c:pt>
                <c:pt idx="245">
                  <c:v>18.5</c:v>
                </c:pt>
                <c:pt idx="246">
                  <c:v>24.3</c:v>
                </c:pt>
                <c:pt idx="247">
                  <c:v>20.5</c:v>
                </c:pt>
                <c:pt idx="248">
                  <c:v>24.5</c:v>
                </c:pt>
                <c:pt idx="249">
                  <c:v>26.2</c:v>
                </c:pt>
                <c:pt idx="250">
                  <c:v>24.4</c:v>
                </c:pt>
                <c:pt idx="251">
                  <c:v>24.8</c:v>
                </c:pt>
                <c:pt idx="252">
                  <c:v>29.6</c:v>
                </c:pt>
                <c:pt idx="253">
                  <c:v>42.8</c:v>
                </c:pt>
                <c:pt idx="254">
                  <c:v>21.9</c:v>
                </c:pt>
                <c:pt idx="255">
                  <c:v>20.9</c:v>
                </c:pt>
                <c:pt idx="256">
                  <c:v>44</c:v>
                </c:pt>
                <c:pt idx="257">
                  <c:v>50</c:v>
                </c:pt>
                <c:pt idx="258">
                  <c:v>36</c:v>
                </c:pt>
                <c:pt idx="259">
                  <c:v>30.1</c:v>
                </c:pt>
                <c:pt idx="260">
                  <c:v>33.799999999999997</c:v>
                </c:pt>
                <c:pt idx="261">
                  <c:v>43.1</c:v>
                </c:pt>
                <c:pt idx="262">
                  <c:v>48.8</c:v>
                </c:pt>
                <c:pt idx="263">
                  <c:v>31</c:v>
                </c:pt>
                <c:pt idx="264">
                  <c:v>36.5</c:v>
                </c:pt>
                <c:pt idx="265">
                  <c:v>22.8</c:v>
                </c:pt>
                <c:pt idx="266">
                  <c:v>30.7</c:v>
                </c:pt>
                <c:pt idx="267">
                  <c:v>50</c:v>
                </c:pt>
                <c:pt idx="268">
                  <c:v>43.5</c:v>
                </c:pt>
                <c:pt idx="269">
                  <c:v>20.7</c:v>
                </c:pt>
                <c:pt idx="270">
                  <c:v>21.1</c:v>
                </c:pt>
                <c:pt idx="271">
                  <c:v>25.2</c:v>
                </c:pt>
                <c:pt idx="272">
                  <c:v>24.4</c:v>
                </c:pt>
                <c:pt idx="273">
                  <c:v>35.200000000000003</c:v>
                </c:pt>
                <c:pt idx="274">
                  <c:v>32.4</c:v>
                </c:pt>
                <c:pt idx="275">
                  <c:v>32</c:v>
                </c:pt>
                <c:pt idx="276">
                  <c:v>33.200000000000003</c:v>
                </c:pt>
                <c:pt idx="277">
                  <c:v>33.1</c:v>
                </c:pt>
                <c:pt idx="278">
                  <c:v>29.1</c:v>
                </c:pt>
                <c:pt idx="279">
                  <c:v>35.1</c:v>
                </c:pt>
                <c:pt idx="280">
                  <c:v>45.4</c:v>
                </c:pt>
                <c:pt idx="281">
                  <c:v>35.4</c:v>
                </c:pt>
                <c:pt idx="282">
                  <c:v>46</c:v>
                </c:pt>
                <c:pt idx="283">
                  <c:v>50</c:v>
                </c:pt>
                <c:pt idx="284">
                  <c:v>32.200000000000003</c:v>
                </c:pt>
                <c:pt idx="285">
                  <c:v>22</c:v>
                </c:pt>
                <c:pt idx="286">
                  <c:v>20.100000000000001</c:v>
                </c:pt>
                <c:pt idx="287">
                  <c:v>23.2</c:v>
                </c:pt>
                <c:pt idx="288">
                  <c:v>22.3</c:v>
                </c:pt>
                <c:pt idx="289">
                  <c:v>24.8</c:v>
                </c:pt>
                <c:pt idx="290">
                  <c:v>28.5</c:v>
                </c:pt>
                <c:pt idx="291">
                  <c:v>37.299999999999997</c:v>
                </c:pt>
                <c:pt idx="292">
                  <c:v>27.9</c:v>
                </c:pt>
                <c:pt idx="293">
                  <c:v>23.9</c:v>
                </c:pt>
                <c:pt idx="294">
                  <c:v>21.7</c:v>
                </c:pt>
                <c:pt idx="295">
                  <c:v>28.6</c:v>
                </c:pt>
                <c:pt idx="296">
                  <c:v>27.1</c:v>
                </c:pt>
                <c:pt idx="297">
                  <c:v>20.3</c:v>
                </c:pt>
                <c:pt idx="298">
                  <c:v>22.5</c:v>
                </c:pt>
                <c:pt idx="299">
                  <c:v>29</c:v>
                </c:pt>
                <c:pt idx="300">
                  <c:v>24.8</c:v>
                </c:pt>
                <c:pt idx="301">
                  <c:v>22</c:v>
                </c:pt>
                <c:pt idx="302">
                  <c:v>26.4</c:v>
                </c:pt>
                <c:pt idx="303">
                  <c:v>33.1</c:v>
                </c:pt>
                <c:pt idx="304">
                  <c:v>36.1</c:v>
                </c:pt>
                <c:pt idx="305">
                  <c:v>28.4</c:v>
                </c:pt>
                <c:pt idx="306">
                  <c:v>33.4</c:v>
                </c:pt>
                <c:pt idx="307">
                  <c:v>28.2</c:v>
                </c:pt>
                <c:pt idx="308">
                  <c:v>22.8</c:v>
                </c:pt>
                <c:pt idx="309">
                  <c:v>20.3</c:v>
                </c:pt>
                <c:pt idx="310">
                  <c:v>16.100000000000001</c:v>
                </c:pt>
                <c:pt idx="311">
                  <c:v>22.1</c:v>
                </c:pt>
                <c:pt idx="312">
                  <c:v>19.399999999999999</c:v>
                </c:pt>
                <c:pt idx="313">
                  <c:v>21.6</c:v>
                </c:pt>
                <c:pt idx="314">
                  <c:v>23.8</c:v>
                </c:pt>
                <c:pt idx="315">
                  <c:v>16.2</c:v>
                </c:pt>
                <c:pt idx="316">
                  <c:v>17.8</c:v>
                </c:pt>
                <c:pt idx="317">
                  <c:v>19.8</c:v>
                </c:pt>
                <c:pt idx="318">
                  <c:v>23.1</c:v>
                </c:pt>
                <c:pt idx="319">
                  <c:v>21</c:v>
                </c:pt>
                <c:pt idx="320">
                  <c:v>23.8</c:v>
                </c:pt>
                <c:pt idx="321">
                  <c:v>23.1</c:v>
                </c:pt>
                <c:pt idx="322">
                  <c:v>20.399999999999999</c:v>
                </c:pt>
                <c:pt idx="323">
                  <c:v>18.5</c:v>
                </c:pt>
                <c:pt idx="324">
                  <c:v>25</c:v>
                </c:pt>
                <c:pt idx="325">
                  <c:v>24.6</c:v>
                </c:pt>
                <c:pt idx="326">
                  <c:v>23</c:v>
                </c:pt>
                <c:pt idx="327">
                  <c:v>22.2</c:v>
                </c:pt>
                <c:pt idx="328">
                  <c:v>19.3</c:v>
                </c:pt>
                <c:pt idx="329">
                  <c:v>22.6</c:v>
                </c:pt>
                <c:pt idx="330">
                  <c:v>19.8</c:v>
                </c:pt>
                <c:pt idx="331">
                  <c:v>17.100000000000001</c:v>
                </c:pt>
                <c:pt idx="332">
                  <c:v>19.399999999999999</c:v>
                </c:pt>
                <c:pt idx="333">
                  <c:v>22.2</c:v>
                </c:pt>
                <c:pt idx="334">
                  <c:v>20.7</c:v>
                </c:pt>
                <c:pt idx="335">
                  <c:v>21.1</c:v>
                </c:pt>
                <c:pt idx="336">
                  <c:v>19.5</c:v>
                </c:pt>
                <c:pt idx="337">
                  <c:v>18.5</c:v>
                </c:pt>
                <c:pt idx="338">
                  <c:v>20.6</c:v>
                </c:pt>
                <c:pt idx="339">
                  <c:v>19</c:v>
                </c:pt>
                <c:pt idx="340">
                  <c:v>18.7</c:v>
                </c:pt>
                <c:pt idx="341">
                  <c:v>32.700000000000003</c:v>
                </c:pt>
                <c:pt idx="342">
                  <c:v>16.5</c:v>
                </c:pt>
                <c:pt idx="343">
                  <c:v>23.9</c:v>
                </c:pt>
                <c:pt idx="344">
                  <c:v>31.2</c:v>
                </c:pt>
                <c:pt idx="345">
                  <c:v>17.5</c:v>
                </c:pt>
                <c:pt idx="346">
                  <c:v>17.2</c:v>
                </c:pt>
                <c:pt idx="347">
                  <c:v>23.1</c:v>
                </c:pt>
                <c:pt idx="348">
                  <c:v>24.5</c:v>
                </c:pt>
                <c:pt idx="349">
                  <c:v>26.6</c:v>
                </c:pt>
                <c:pt idx="350">
                  <c:v>22.9</c:v>
                </c:pt>
                <c:pt idx="351">
                  <c:v>24.1</c:v>
                </c:pt>
                <c:pt idx="352">
                  <c:v>18.600000000000001</c:v>
                </c:pt>
                <c:pt idx="353">
                  <c:v>30.1</c:v>
                </c:pt>
                <c:pt idx="354">
                  <c:v>18.2</c:v>
                </c:pt>
                <c:pt idx="355">
                  <c:v>20.6</c:v>
                </c:pt>
                <c:pt idx="356">
                  <c:v>17.8</c:v>
                </c:pt>
                <c:pt idx="357">
                  <c:v>21.7</c:v>
                </c:pt>
                <c:pt idx="358">
                  <c:v>22.7</c:v>
                </c:pt>
                <c:pt idx="359">
                  <c:v>22.6</c:v>
                </c:pt>
                <c:pt idx="360">
                  <c:v>25</c:v>
                </c:pt>
                <c:pt idx="361">
                  <c:v>19.899999999999999</c:v>
                </c:pt>
                <c:pt idx="362">
                  <c:v>20.8</c:v>
                </c:pt>
                <c:pt idx="363">
                  <c:v>16.8</c:v>
                </c:pt>
                <c:pt idx="364">
                  <c:v>21.9</c:v>
                </c:pt>
                <c:pt idx="365">
                  <c:v>27.5</c:v>
                </c:pt>
                <c:pt idx="366">
                  <c:v>21.9</c:v>
                </c:pt>
                <c:pt idx="367">
                  <c:v>23.1</c:v>
                </c:pt>
                <c:pt idx="368">
                  <c:v>50</c:v>
                </c:pt>
                <c:pt idx="369">
                  <c:v>50</c:v>
                </c:pt>
                <c:pt idx="370">
                  <c:v>50</c:v>
                </c:pt>
                <c:pt idx="371">
                  <c:v>50</c:v>
                </c:pt>
                <c:pt idx="372">
                  <c:v>50</c:v>
                </c:pt>
                <c:pt idx="373">
                  <c:v>13.8</c:v>
                </c:pt>
                <c:pt idx="374">
                  <c:v>13.8</c:v>
                </c:pt>
                <c:pt idx="375">
                  <c:v>15</c:v>
                </c:pt>
                <c:pt idx="376">
                  <c:v>13.9</c:v>
                </c:pt>
                <c:pt idx="377">
                  <c:v>13.3</c:v>
                </c:pt>
                <c:pt idx="378">
                  <c:v>13.1</c:v>
                </c:pt>
                <c:pt idx="379">
                  <c:v>10.199999999999999</c:v>
                </c:pt>
                <c:pt idx="380">
                  <c:v>10.4</c:v>
                </c:pt>
                <c:pt idx="381">
                  <c:v>10.9</c:v>
                </c:pt>
                <c:pt idx="382">
                  <c:v>11.3</c:v>
                </c:pt>
                <c:pt idx="383">
                  <c:v>12.3</c:v>
                </c:pt>
                <c:pt idx="384">
                  <c:v>8.8000000000000007</c:v>
                </c:pt>
                <c:pt idx="385">
                  <c:v>7.2</c:v>
                </c:pt>
                <c:pt idx="386">
                  <c:v>10.5</c:v>
                </c:pt>
                <c:pt idx="387">
                  <c:v>7.4</c:v>
                </c:pt>
                <c:pt idx="388">
                  <c:v>10.199999999999999</c:v>
                </c:pt>
                <c:pt idx="389">
                  <c:v>11.5</c:v>
                </c:pt>
                <c:pt idx="390">
                  <c:v>15.1</c:v>
                </c:pt>
                <c:pt idx="391">
                  <c:v>23.2</c:v>
                </c:pt>
                <c:pt idx="392">
                  <c:v>9.6999999999999993</c:v>
                </c:pt>
                <c:pt idx="393">
                  <c:v>13.8</c:v>
                </c:pt>
                <c:pt idx="394">
                  <c:v>12.7</c:v>
                </c:pt>
                <c:pt idx="395">
                  <c:v>13.1</c:v>
                </c:pt>
                <c:pt idx="396">
                  <c:v>12.5</c:v>
                </c:pt>
                <c:pt idx="397">
                  <c:v>8.5</c:v>
                </c:pt>
                <c:pt idx="398">
                  <c:v>5</c:v>
                </c:pt>
                <c:pt idx="399">
                  <c:v>6.3</c:v>
                </c:pt>
                <c:pt idx="400">
                  <c:v>5.6</c:v>
                </c:pt>
                <c:pt idx="401">
                  <c:v>7.2</c:v>
                </c:pt>
                <c:pt idx="402">
                  <c:v>12.1</c:v>
                </c:pt>
                <c:pt idx="403">
                  <c:v>8.3000000000000007</c:v>
                </c:pt>
                <c:pt idx="404">
                  <c:v>8.5</c:v>
                </c:pt>
                <c:pt idx="405">
                  <c:v>5</c:v>
                </c:pt>
                <c:pt idx="406">
                  <c:v>11.9</c:v>
                </c:pt>
                <c:pt idx="407">
                  <c:v>27.9</c:v>
                </c:pt>
                <c:pt idx="408">
                  <c:v>17.2</c:v>
                </c:pt>
                <c:pt idx="409">
                  <c:v>27.5</c:v>
                </c:pt>
                <c:pt idx="410">
                  <c:v>15</c:v>
                </c:pt>
                <c:pt idx="411">
                  <c:v>17.2</c:v>
                </c:pt>
                <c:pt idx="412">
                  <c:v>17.899999999999999</c:v>
                </c:pt>
                <c:pt idx="413">
                  <c:v>16.3</c:v>
                </c:pt>
                <c:pt idx="414">
                  <c:v>7</c:v>
                </c:pt>
                <c:pt idx="415">
                  <c:v>7.2</c:v>
                </c:pt>
                <c:pt idx="416">
                  <c:v>7.5</c:v>
                </c:pt>
                <c:pt idx="417">
                  <c:v>10.4</c:v>
                </c:pt>
                <c:pt idx="418">
                  <c:v>8.8000000000000007</c:v>
                </c:pt>
                <c:pt idx="419">
                  <c:v>8.4</c:v>
                </c:pt>
                <c:pt idx="420">
                  <c:v>16.7</c:v>
                </c:pt>
                <c:pt idx="421">
                  <c:v>14.2</c:v>
                </c:pt>
                <c:pt idx="422">
                  <c:v>20.8</c:v>
                </c:pt>
                <c:pt idx="423">
                  <c:v>13.4</c:v>
                </c:pt>
                <c:pt idx="424">
                  <c:v>11.7</c:v>
                </c:pt>
                <c:pt idx="425">
                  <c:v>8.3000000000000007</c:v>
                </c:pt>
                <c:pt idx="426">
                  <c:v>10.199999999999999</c:v>
                </c:pt>
                <c:pt idx="427">
                  <c:v>10.9</c:v>
                </c:pt>
                <c:pt idx="428">
                  <c:v>11</c:v>
                </c:pt>
                <c:pt idx="429">
                  <c:v>9.5</c:v>
                </c:pt>
                <c:pt idx="430">
                  <c:v>14.5</c:v>
                </c:pt>
                <c:pt idx="431">
                  <c:v>14.1</c:v>
                </c:pt>
                <c:pt idx="432">
                  <c:v>16.100000000000001</c:v>
                </c:pt>
                <c:pt idx="433">
                  <c:v>14.3</c:v>
                </c:pt>
                <c:pt idx="434">
                  <c:v>11.7</c:v>
                </c:pt>
                <c:pt idx="435">
                  <c:v>13.4</c:v>
                </c:pt>
                <c:pt idx="436">
                  <c:v>9.6</c:v>
                </c:pt>
                <c:pt idx="437">
                  <c:v>8.6999999999999993</c:v>
                </c:pt>
                <c:pt idx="438">
                  <c:v>8.4</c:v>
                </c:pt>
                <c:pt idx="439">
                  <c:v>12.8</c:v>
                </c:pt>
                <c:pt idx="440">
                  <c:v>10.5</c:v>
                </c:pt>
                <c:pt idx="441">
                  <c:v>17.100000000000001</c:v>
                </c:pt>
                <c:pt idx="442">
                  <c:v>18.399999999999999</c:v>
                </c:pt>
                <c:pt idx="443">
                  <c:v>15.4</c:v>
                </c:pt>
                <c:pt idx="444">
                  <c:v>10.8</c:v>
                </c:pt>
                <c:pt idx="445">
                  <c:v>11.8</c:v>
                </c:pt>
                <c:pt idx="446">
                  <c:v>14.9</c:v>
                </c:pt>
                <c:pt idx="447">
                  <c:v>12.6</c:v>
                </c:pt>
                <c:pt idx="448">
                  <c:v>14.1</c:v>
                </c:pt>
                <c:pt idx="449">
                  <c:v>13</c:v>
                </c:pt>
                <c:pt idx="450">
                  <c:v>13.4</c:v>
                </c:pt>
                <c:pt idx="451">
                  <c:v>15.2</c:v>
                </c:pt>
                <c:pt idx="452">
                  <c:v>16.100000000000001</c:v>
                </c:pt>
                <c:pt idx="453">
                  <c:v>17.8</c:v>
                </c:pt>
                <c:pt idx="454">
                  <c:v>14.9</c:v>
                </c:pt>
                <c:pt idx="455">
                  <c:v>14.1</c:v>
                </c:pt>
                <c:pt idx="456">
                  <c:v>12.7</c:v>
                </c:pt>
                <c:pt idx="457">
                  <c:v>13.5</c:v>
                </c:pt>
                <c:pt idx="458">
                  <c:v>14.9</c:v>
                </c:pt>
                <c:pt idx="459">
                  <c:v>20</c:v>
                </c:pt>
                <c:pt idx="460">
                  <c:v>16.399999999999999</c:v>
                </c:pt>
                <c:pt idx="461">
                  <c:v>17.7</c:v>
                </c:pt>
                <c:pt idx="462">
                  <c:v>19.5</c:v>
                </c:pt>
                <c:pt idx="463">
                  <c:v>20.2</c:v>
                </c:pt>
                <c:pt idx="464">
                  <c:v>21.4</c:v>
                </c:pt>
                <c:pt idx="465">
                  <c:v>19.899999999999999</c:v>
                </c:pt>
                <c:pt idx="466">
                  <c:v>19</c:v>
                </c:pt>
                <c:pt idx="467">
                  <c:v>19.100000000000001</c:v>
                </c:pt>
                <c:pt idx="468">
                  <c:v>19.100000000000001</c:v>
                </c:pt>
                <c:pt idx="469">
                  <c:v>20.100000000000001</c:v>
                </c:pt>
                <c:pt idx="470">
                  <c:v>19.899999999999999</c:v>
                </c:pt>
                <c:pt idx="471">
                  <c:v>19.600000000000001</c:v>
                </c:pt>
                <c:pt idx="472">
                  <c:v>23.2</c:v>
                </c:pt>
                <c:pt idx="473">
                  <c:v>29.8</c:v>
                </c:pt>
                <c:pt idx="474">
                  <c:v>13.8</c:v>
                </c:pt>
                <c:pt idx="475">
                  <c:v>13.3</c:v>
                </c:pt>
                <c:pt idx="476">
                  <c:v>16.7</c:v>
                </c:pt>
                <c:pt idx="477">
                  <c:v>12</c:v>
                </c:pt>
                <c:pt idx="478">
                  <c:v>14.6</c:v>
                </c:pt>
                <c:pt idx="479">
                  <c:v>21.4</c:v>
                </c:pt>
                <c:pt idx="480">
                  <c:v>23</c:v>
                </c:pt>
                <c:pt idx="481">
                  <c:v>23.7</c:v>
                </c:pt>
                <c:pt idx="482">
                  <c:v>25</c:v>
                </c:pt>
                <c:pt idx="483">
                  <c:v>21.8</c:v>
                </c:pt>
                <c:pt idx="484">
                  <c:v>20.6</c:v>
                </c:pt>
                <c:pt idx="485">
                  <c:v>21.2</c:v>
                </c:pt>
                <c:pt idx="486">
                  <c:v>19.100000000000001</c:v>
                </c:pt>
                <c:pt idx="487">
                  <c:v>20.6</c:v>
                </c:pt>
                <c:pt idx="488">
                  <c:v>15.2</c:v>
                </c:pt>
                <c:pt idx="489">
                  <c:v>7</c:v>
                </c:pt>
                <c:pt idx="490">
                  <c:v>8.1</c:v>
                </c:pt>
                <c:pt idx="491">
                  <c:v>13.6</c:v>
                </c:pt>
                <c:pt idx="492">
                  <c:v>20.100000000000001</c:v>
                </c:pt>
                <c:pt idx="493">
                  <c:v>21.8</c:v>
                </c:pt>
                <c:pt idx="494">
                  <c:v>24.5</c:v>
                </c:pt>
                <c:pt idx="495">
                  <c:v>23.1</c:v>
                </c:pt>
                <c:pt idx="496">
                  <c:v>19.7</c:v>
                </c:pt>
                <c:pt idx="497">
                  <c:v>18.3</c:v>
                </c:pt>
                <c:pt idx="498">
                  <c:v>21.2</c:v>
                </c:pt>
                <c:pt idx="499">
                  <c:v>17.5</c:v>
                </c:pt>
                <c:pt idx="500">
                  <c:v>16.8</c:v>
                </c:pt>
                <c:pt idx="501">
                  <c:v>22.4</c:v>
                </c:pt>
                <c:pt idx="502">
                  <c:v>20.6</c:v>
                </c:pt>
                <c:pt idx="503">
                  <c:v>23.9</c:v>
                </c:pt>
                <c:pt idx="504">
                  <c:v>22</c:v>
                </c:pt>
                <c:pt idx="505">
                  <c:v>11.9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4C-4AA6-A54A-BDF136732748}"/>
            </c:ext>
          </c:extLst>
        </c:ser>
        <c:ser>
          <c:idx val="1"/>
          <c:order val="1"/>
          <c:tx>
            <c:strRef>
              <c:f>Sheet16!$A$1:$A$507</c:f>
              <c:strCache>
                <c:ptCount val="507"/>
                <c:pt idx="0">
                  <c:v>RM</c:v>
                </c:pt>
                <c:pt idx="1">
                  <c:v>6.575</c:v>
                </c:pt>
                <c:pt idx="2">
                  <c:v>6.421</c:v>
                </c:pt>
                <c:pt idx="3">
                  <c:v>7.185</c:v>
                </c:pt>
                <c:pt idx="4">
                  <c:v>6.998</c:v>
                </c:pt>
                <c:pt idx="5">
                  <c:v>7.147</c:v>
                </c:pt>
                <c:pt idx="6">
                  <c:v>6.43</c:v>
                </c:pt>
                <c:pt idx="7">
                  <c:v>6.012</c:v>
                </c:pt>
                <c:pt idx="8">
                  <c:v>6.172</c:v>
                </c:pt>
                <c:pt idx="9">
                  <c:v>5.631</c:v>
                </c:pt>
                <c:pt idx="10">
                  <c:v>6.004</c:v>
                </c:pt>
                <c:pt idx="11">
                  <c:v>6.377</c:v>
                </c:pt>
                <c:pt idx="12">
                  <c:v>6.009</c:v>
                </c:pt>
                <c:pt idx="13">
                  <c:v>5.889</c:v>
                </c:pt>
                <c:pt idx="14">
                  <c:v>5.949</c:v>
                </c:pt>
                <c:pt idx="15">
                  <c:v>6.096</c:v>
                </c:pt>
                <c:pt idx="16">
                  <c:v>5.834</c:v>
                </c:pt>
                <c:pt idx="17">
                  <c:v>5.935</c:v>
                </c:pt>
                <c:pt idx="18">
                  <c:v>5.99</c:v>
                </c:pt>
                <c:pt idx="19">
                  <c:v>5.456</c:v>
                </c:pt>
                <c:pt idx="20">
                  <c:v>5.727</c:v>
                </c:pt>
                <c:pt idx="21">
                  <c:v>5.57</c:v>
                </c:pt>
                <c:pt idx="22">
                  <c:v>5.965</c:v>
                </c:pt>
                <c:pt idx="23">
                  <c:v>6.142</c:v>
                </c:pt>
                <c:pt idx="24">
                  <c:v>5.813</c:v>
                </c:pt>
                <c:pt idx="25">
                  <c:v>5.924</c:v>
                </c:pt>
                <c:pt idx="26">
                  <c:v>5.599</c:v>
                </c:pt>
                <c:pt idx="27">
                  <c:v>5.813</c:v>
                </c:pt>
                <c:pt idx="28">
                  <c:v>6.047</c:v>
                </c:pt>
                <c:pt idx="29">
                  <c:v>6.495</c:v>
                </c:pt>
                <c:pt idx="30">
                  <c:v>6.674</c:v>
                </c:pt>
                <c:pt idx="31">
                  <c:v>5.713</c:v>
                </c:pt>
                <c:pt idx="32">
                  <c:v>6.072</c:v>
                </c:pt>
                <c:pt idx="33">
                  <c:v>5.95</c:v>
                </c:pt>
                <c:pt idx="34">
                  <c:v>5.701</c:v>
                </c:pt>
                <c:pt idx="35">
                  <c:v>6.096</c:v>
                </c:pt>
                <c:pt idx="36">
                  <c:v>5.933</c:v>
                </c:pt>
                <c:pt idx="37">
                  <c:v>5.841</c:v>
                </c:pt>
                <c:pt idx="38">
                  <c:v>5.85</c:v>
                </c:pt>
                <c:pt idx="39">
                  <c:v>5.966</c:v>
                </c:pt>
                <c:pt idx="40">
                  <c:v>6.595</c:v>
                </c:pt>
                <c:pt idx="41">
                  <c:v>7.024</c:v>
                </c:pt>
                <c:pt idx="42">
                  <c:v>6.77</c:v>
                </c:pt>
                <c:pt idx="43">
                  <c:v>6.169</c:v>
                </c:pt>
                <c:pt idx="44">
                  <c:v>6.211</c:v>
                </c:pt>
                <c:pt idx="45">
                  <c:v>6.069</c:v>
                </c:pt>
                <c:pt idx="46">
                  <c:v>5.682</c:v>
                </c:pt>
                <c:pt idx="47">
                  <c:v>5.786</c:v>
                </c:pt>
                <c:pt idx="48">
                  <c:v>6.03</c:v>
                </c:pt>
                <c:pt idx="49">
                  <c:v>5.399</c:v>
                </c:pt>
                <c:pt idx="50">
                  <c:v>5.602</c:v>
                </c:pt>
                <c:pt idx="51">
                  <c:v>5.963</c:v>
                </c:pt>
                <c:pt idx="52">
                  <c:v>6.115</c:v>
                </c:pt>
                <c:pt idx="53">
                  <c:v>6.511</c:v>
                </c:pt>
                <c:pt idx="54">
                  <c:v>5.998</c:v>
                </c:pt>
                <c:pt idx="55">
                  <c:v>5.888</c:v>
                </c:pt>
                <c:pt idx="56">
                  <c:v>7.249</c:v>
                </c:pt>
                <c:pt idx="57">
                  <c:v>6.383</c:v>
                </c:pt>
                <c:pt idx="58">
                  <c:v>6.816</c:v>
                </c:pt>
                <c:pt idx="59">
                  <c:v>6.145</c:v>
                </c:pt>
                <c:pt idx="60">
                  <c:v>5.927</c:v>
                </c:pt>
                <c:pt idx="61">
                  <c:v>5.741</c:v>
                </c:pt>
                <c:pt idx="62">
                  <c:v>5.966</c:v>
                </c:pt>
                <c:pt idx="63">
                  <c:v>6.456</c:v>
                </c:pt>
                <c:pt idx="64">
                  <c:v>6.762</c:v>
                </c:pt>
                <c:pt idx="65">
                  <c:v>7.104</c:v>
                </c:pt>
                <c:pt idx="66">
                  <c:v>6.29</c:v>
                </c:pt>
                <c:pt idx="67">
                  <c:v>5.787</c:v>
                </c:pt>
                <c:pt idx="68">
                  <c:v>5.878</c:v>
                </c:pt>
                <c:pt idx="69">
                  <c:v>5.594</c:v>
                </c:pt>
                <c:pt idx="70">
                  <c:v>5.885</c:v>
                </c:pt>
                <c:pt idx="71">
                  <c:v>6.417</c:v>
                </c:pt>
                <c:pt idx="72">
                  <c:v>5.961</c:v>
                </c:pt>
                <c:pt idx="73">
                  <c:v>6.065</c:v>
                </c:pt>
                <c:pt idx="74">
                  <c:v>6.245</c:v>
                </c:pt>
                <c:pt idx="75">
                  <c:v>6.273</c:v>
                </c:pt>
                <c:pt idx="76">
                  <c:v>6.286</c:v>
                </c:pt>
                <c:pt idx="77">
                  <c:v>6.279</c:v>
                </c:pt>
                <c:pt idx="78">
                  <c:v>6.14</c:v>
                </c:pt>
                <c:pt idx="79">
                  <c:v>6.232</c:v>
                </c:pt>
                <c:pt idx="80">
                  <c:v>5.874</c:v>
                </c:pt>
                <c:pt idx="81">
                  <c:v>6.727</c:v>
                </c:pt>
                <c:pt idx="82">
                  <c:v>6.619</c:v>
                </c:pt>
                <c:pt idx="83">
                  <c:v>6.302</c:v>
                </c:pt>
                <c:pt idx="84">
                  <c:v>6.167</c:v>
                </c:pt>
                <c:pt idx="85">
                  <c:v>6.389</c:v>
                </c:pt>
                <c:pt idx="86">
                  <c:v>6.63</c:v>
                </c:pt>
                <c:pt idx="87">
                  <c:v>6.015</c:v>
                </c:pt>
                <c:pt idx="88">
                  <c:v>6.121</c:v>
                </c:pt>
                <c:pt idx="89">
                  <c:v>7.007</c:v>
                </c:pt>
                <c:pt idx="90">
                  <c:v>7.079</c:v>
                </c:pt>
                <c:pt idx="91">
                  <c:v>6.417</c:v>
                </c:pt>
                <c:pt idx="92">
                  <c:v>6.405</c:v>
                </c:pt>
                <c:pt idx="93">
                  <c:v>6.442</c:v>
                </c:pt>
                <c:pt idx="94">
                  <c:v>6.211</c:v>
                </c:pt>
                <c:pt idx="95">
                  <c:v>6.249</c:v>
                </c:pt>
                <c:pt idx="96">
                  <c:v>6.625</c:v>
                </c:pt>
                <c:pt idx="97">
                  <c:v>6.163</c:v>
                </c:pt>
                <c:pt idx="98">
                  <c:v>8.069</c:v>
                </c:pt>
                <c:pt idx="99">
                  <c:v>7.82</c:v>
                </c:pt>
                <c:pt idx="100">
                  <c:v>7.416</c:v>
                </c:pt>
                <c:pt idx="101">
                  <c:v>6.727</c:v>
                </c:pt>
                <c:pt idx="102">
                  <c:v>6.781</c:v>
                </c:pt>
                <c:pt idx="103">
                  <c:v>6.405</c:v>
                </c:pt>
                <c:pt idx="104">
                  <c:v>6.137</c:v>
                </c:pt>
                <c:pt idx="105">
                  <c:v>6.167</c:v>
                </c:pt>
                <c:pt idx="106">
                  <c:v>5.851</c:v>
                </c:pt>
                <c:pt idx="107">
                  <c:v>5.836</c:v>
                </c:pt>
                <c:pt idx="108">
                  <c:v>6.127</c:v>
                </c:pt>
                <c:pt idx="109">
                  <c:v>6.474</c:v>
                </c:pt>
                <c:pt idx="110">
                  <c:v>6.229</c:v>
                </c:pt>
                <c:pt idx="111">
                  <c:v>6.195</c:v>
                </c:pt>
                <c:pt idx="112">
                  <c:v>6.715</c:v>
                </c:pt>
                <c:pt idx="113">
                  <c:v>5.913</c:v>
                </c:pt>
                <c:pt idx="114">
                  <c:v>6.092</c:v>
                </c:pt>
                <c:pt idx="115">
                  <c:v>6.254</c:v>
                </c:pt>
                <c:pt idx="116">
                  <c:v>5.928</c:v>
                </c:pt>
                <c:pt idx="117">
                  <c:v>6.176</c:v>
                </c:pt>
                <c:pt idx="118">
                  <c:v>6.021</c:v>
                </c:pt>
                <c:pt idx="119">
                  <c:v>5.872</c:v>
                </c:pt>
                <c:pt idx="120">
                  <c:v>5.731</c:v>
                </c:pt>
                <c:pt idx="121">
                  <c:v>5.87</c:v>
                </c:pt>
                <c:pt idx="122">
                  <c:v>6.004</c:v>
                </c:pt>
                <c:pt idx="123">
                  <c:v>5.961</c:v>
                </c:pt>
                <c:pt idx="124">
                  <c:v>5.856</c:v>
                </c:pt>
                <c:pt idx="125">
                  <c:v>5.879</c:v>
                </c:pt>
                <c:pt idx="126">
                  <c:v>5.986</c:v>
                </c:pt>
                <c:pt idx="127">
                  <c:v>5.613</c:v>
                </c:pt>
                <c:pt idx="128">
                  <c:v>5.693</c:v>
                </c:pt>
                <c:pt idx="129">
                  <c:v>6.431</c:v>
                </c:pt>
                <c:pt idx="130">
                  <c:v>5.637</c:v>
                </c:pt>
                <c:pt idx="131">
                  <c:v>6.458</c:v>
                </c:pt>
                <c:pt idx="132">
                  <c:v>6.326</c:v>
                </c:pt>
                <c:pt idx="133">
                  <c:v>6.372</c:v>
                </c:pt>
                <c:pt idx="134">
                  <c:v>5.822</c:v>
                </c:pt>
                <c:pt idx="135">
                  <c:v>5.757</c:v>
                </c:pt>
                <c:pt idx="136">
                  <c:v>6.335</c:v>
                </c:pt>
                <c:pt idx="137">
                  <c:v>5.942</c:v>
                </c:pt>
                <c:pt idx="138">
                  <c:v>6.454</c:v>
                </c:pt>
                <c:pt idx="139">
                  <c:v>5.857</c:v>
                </c:pt>
                <c:pt idx="140">
                  <c:v>6.151</c:v>
                </c:pt>
                <c:pt idx="141">
                  <c:v>6.174</c:v>
                </c:pt>
                <c:pt idx="142">
                  <c:v>5.019</c:v>
                </c:pt>
                <c:pt idx="143">
                  <c:v>5.403</c:v>
                </c:pt>
                <c:pt idx="144">
                  <c:v>5.468</c:v>
                </c:pt>
                <c:pt idx="145">
                  <c:v>4.903</c:v>
                </c:pt>
                <c:pt idx="146">
                  <c:v>6.13</c:v>
                </c:pt>
                <c:pt idx="147">
                  <c:v>5.628</c:v>
                </c:pt>
                <c:pt idx="148">
                  <c:v>4.926</c:v>
                </c:pt>
                <c:pt idx="149">
                  <c:v>5.186</c:v>
                </c:pt>
                <c:pt idx="150">
                  <c:v>5.597</c:v>
                </c:pt>
                <c:pt idx="151">
                  <c:v>6.122</c:v>
                </c:pt>
                <c:pt idx="152">
                  <c:v>5.404</c:v>
                </c:pt>
                <c:pt idx="153">
                  <c:v>5.012</c:v>
                </c:pt>
                <c:pt idx="154">
                  <c:v>5.709</c:v>
                </c:pt>
                <c:pt idx="155">
                  <c:v>6.129</c:v>
                </c:pt>
                <c:pt idx="156">
                  <c:v>6.152</c:v>
                </c:pt>
                <c:pt idx="157">
                  <c:v>5.272</c:v>
                </c:pt>
                <c:pt idx="158">
                  <c:v>6.943</c:v>
                </c:pt>
                <c:pt idx="159">
                  <c:v>6.066</c:v>
                </c:pt>
                <c:pt idx="160">
                  <c:v>6.51</c:v>
                </c:pt>
                <c:pt idx="161">
                  <c:v>6.25</c:v>
                </c:pt>
                <c:pt idx="162">
                  <c:v>7.489</c:v>
                </c:pt>
                <c:pt idx="163">
                  <c:v>7.802</c:v>
                </c:pt>
                <c:pt idx="164">
                  <c:v>8.375</c:v>
                </c:pt>
                <c:pt idx="165">
                  <c:v>5.854</c:v>
                </c:pt>
                <c:pt idx="166">
                  <c:v>6.101</c:v>
                </c:pt>
                <c:pt idx="167">
                  <c:v>7.929</c:v>
                </c:pt>
                <c:pt idx="168">
                  <c:v>5.877</c:v>
                </c:pt>
                <c:pt idx="169">
                  <c:v>6.319</c:v>
                </c:pt>
                <c:pt idx="170">
                  <c:v>6.402</c:v>
                </c:pt>
                <c:pt idx="171">
                  <c:v>5.875</c:v>
                </c:pt>
                <c:pt idx="172">
                  <c:v>5.88</c:v>
                </c:pt>
                <c:pt idx="173">
                  <c:v>5.572</c:v>
                </c:pt>
                <c:pt idx="174">
                  <c:v>6.416</c:v>
                </c:pt>
                <c:pt idx="175">
                  <c:v>5.859</c:v>
                </c:pt>
                <c:pt idx="176">
                  <c:v>6.546</c:v>
                </c:pt>
                <c:pt idx="177">
                  <c:v>6.02</c:v>
                </c:pt>
                <c:pt idx="178">
                  <c:v>6.315</c:v>
                </c:pt>
                <c:pt idx="179">
                  <c:v>6.86</c:v>
                </c:pt>
                <c:pt idx="180">
                  <c:v>6.98</c:v>
                </c:pt>
                <c:pt idx="181">
                  <c:v>7.765</c:v>
                </c:pt>
                <c:pt idx="182">
                  <c:v>6.144</c:v>
                </c:pt>
                <c:pt idx="183">
                  <c:v>7.155</c:v>
                </c:pt>
                <c:pt idx="184">
                  <c:v>6.563</c:v>
                </c:pt>
                <c:pt idx="185">
                  <c:v>5.604</c:v>
                </c:pt>
                <c:pt idx="186">
                  <c:v>6.153</c:v>
                </c:pt>
                <c:pt idx="187">
                  <c:v>7.831</c:v>
                </c:pt>
                <c:pt idx="188">
                  <c:v>6.782</c:v>
                </c:pt>
                <c:pt idx="189">
                  <c:v>6.556</c:v>
                </c:pt>
                <c:pt idx="190">
                  <c:v>7.185</c:v>
                </c:pt>
                <c:pt idx="191">
                  <c:v>6.951</c:v>
                </c:pt>
                <c:pt idx="192">
                  <c:v>6.739</c:v>
                </c:pt>
                <c:pt idx="193">
                  <c:v>7.178</c:v>
                </c:pt>
                <c:pt idx="194">
                  <c:v>6.8</c:v>
                </c:pt>
                <c:pt idx="195">
                  <c:v>6.604</c:v>
                </c:pt>
                <c:pt idx="196">
                  <c:v>7.875</c:v>
                </c:pt>
                <c:pt idx="197">
                  <c:v>7.287</c:v>
                </c:pt>
                <c:pt idx="198">
                  <c:v>7.107</c:v>
                </c:pt>
                <c:pt idx="199">
                  <c:v>7.274</c:v>
                </c:pt>
                <c:pt idx="200">
                  <c:v>6.975</c:v>
                </c:pt>
                <c:pt idx="201">
                  <c:v>7.135</c:v>
                </c:pt>
                <c:pt idx="202">
                  <c:v>6.162</c:v>
                </c:pt>
                <c:pt idx="203">
                  <c:v>7.61</c:v>
                </c:pt>
                <c:pt idx="204">
                  <c:v>7.853</c:v>
                </c:pt>
                <c:pt idx="205">
                  <c:v>8.034</c:v>
                </c:pt>
                <c:pt idx="206">
                  <c:v>5.891</c:v>
                </c:pt>
                <c:pt idx="207">
                  <c:v>6.326</c:v>
                </c:pt>
                <c:pt idx="208">
                  <c:v>5.783</c:v>
                </c:pt>
                <c:pt idx="209">
                  <c:v>6.064</c:v>
                </c:pt>
                <c:pt idx="210">
                  <c:v>5.344</c:v>
                </c:pt>
                <c:pt idx="211">
                  <c:v>5.96</c:v>
                </c:pt>
                <c:pt idx="212">
                  <c:v>5.404</c:v>
                </c:pt>
                <c:pt idx="213">
                  <c:v>5.807</c:v>
                </c:pt>
                <c:pt idx="214">
                  <c:v>6.375</c:v>
                </c:pt>
                <c:pt idx="215">
                  <c:v>5.412</c:v>
                </c:pt>
                <c:pt idx="216">
                  <c:v>6.182</c:v>
                </c:pt>
                <c:pt idx="217">
                  <c:v>5.888</c:v>
                </c:pt>
                <c:pt idx="218">
                  <c:v>6.642</c:v>
                </c:pt>
                <c:pt idx="219">
                  <c:v>5.951</c:v>
                </c:pt>
                <c:pt idx="220">
                  <c:v>6.373</c:v>
                </c:pt>
                <c:pt idx="221">
                  <c:v>6.951</c:v>
                </c:pt>
                <c:pt idx="222">
                  <c:v>6.164</c:v>
                </c:pt>
                <c:pt idx="223">
                  <c:v>6.879</c:v>
                </c:pt>
                <c:pt idx="224">
                  <c:v>6.618</c:v>
                </c:pt>
                <c:pt idx="225">
                  <c:v>8.266</c:v>
                </c:pt>
                <c:pt idx="226">
                  <c:v>8.725</c:v>
                </c:pt>
                <c:pt idx="227">
                  <c:v>8.04</c:v>
                </c:pt>
                <c:pt idx="228">
                  <c:v>7.163</c:v>
                </c:pt>
                <c:pt idx="229">
                  <c:v>7.686</c:v>
                </c:pt>
                <c:pt idx="230">
                  <c:v>6.552</c:v>
                </c:pt>
                <c:pt idx="231">
                  <c:v>5.981</c:v>
                </c:pt>
                <c:pt idx="232">
                  <c:v>7.412</c:v>
                </c:pt>
                <c:pt idx="233">
                  <c:v>8.337</c:v>
                </c:pt>
                <c:pt idx="234">
                  <c:v>8.247</c:v>
                </c:pt>
                <c:pt idx="235">
                  <c:v>6.726</c:v>
                </c:pt>
                <c:pt idx="236">
                  <c:v>6.086</c:v>
                </c:pt>
                <c:pt idx="237">
                  <c:v>6.631</c:v>
                </c:pt>
                <c:pt idx="238">
                  <c:v>7.358</c:v>
                </c:pt>
                <c:pt idx="239">
                  <c:v>6.481</c:v>
                </c:pt>
                <c:pt idx="240">
                  <c:v>6.606</c:v>
                </c:pt>
                <c:pt idx="241">
                  <c:v>6.897</c:v>
                </c:pt>
                <c:pt idx="242">
                  <c:v>6.095</c:v>
                </c:pt>
                <c:pt idx="243">
                  <c:v>6.358</c:v>
                </c:pt>
                <c:pt idx="244">
                  <c:v>6.393</c:v>
                </c:pt>
                <c:pt idx="245">
                  <c:v>5.593</c:v>
                </c:pt>
                <c:pt idx="246">
                  <c:v>5.605</c:v>
                </c:pt>
                <c:pt idx="247">
                  <c:v>6.108</c:v>
                </c:pt>
                <c:pt idx="248">
                  <c:v>6.226</c:v>
                </c:pt>
                <c:pt idx="249">
                  <c:v>6.433</c:v>
                </c:pt>
                <c:pt idx="250">
                  <c:v>6.718</c:v>
                </c:pt>
                <c:pt idx="251">
                  <c:v>6.487</c:v>
                </c:pt>
                <c:pt idx="252">
                  <c:v>6.438</c:v>
                </c:pt>
                <c:pt idx="253">
                  <c:v>6.957</c:v>
                </c:pt>
                <c:pt idx="254">
                  <c:v>8.259</c:v>
                </c:pt>
                <c:pt idx="255">
                  <c:v>6.108</c:v>
                </c:pt>
                <c:pt idx="256">
                  <c:v>5.876</c:v>
                </c:pt>
                <c:pt idx="257">
                  <c:v>7.454</c:v>
                </c:pt>
                <c:pt idx="258">
                  <c:v>8.704</c:v>
                </c:pt>
                <c:pt idx="259">
                  <c:v>7.333</c:v>
                </c:pt>
                <c:pt idx="260">
                  <c:v>6.842</c:v>
                </c:pt>
                <c:pt idx="261">
                  <c:v>7.203</c:v>
                </c:pt>
                <c:pt idx="262">
                  <c:v>7.52</c:v>
                </c:pt>
                <c:pt idx="263">
                  <c:v>8.398</c:v>
                </c:pt>
                <c:pt idx="264">
                  <c:v>7.327</c:v>
                </c:pt>
                <c:pt idx="265">
                  <c:v>7.206</c:v>
                </c:pt>
                <c:pt idx="266">
                  <c:v>5.56</c:v>
                </c:pt>
                <c:pt idx="267">
                  <c:v>7.014</c:v>
                </c:pt>
                <c:pt idx="268">
                  <c:v>8.297</c:v>
                </c:pt>
                <c:pt idx="269">
                  <c:v>7.47</c:v>
                </c:pt>
                <c:pt idx="270">
                  <c:v>5.92</c:v>
                </c:pt>
                <c:pt idx="271">
                  <c:v>5.856</c:v>
                </c:pt>
                <c:pt idx="272">
                  <c:v>6.24</c:v>
                </c:pt>
                <c:pt idx="273">
                  <c:v>6.538</c:v>
                </c:pt>
                <c:pt idx="274">
                  <c:v>7.691</c:v>
                </c:pt>
                <c:pt idx="275">
                  <c:v>6.758</c:v>
                </c:pt>
                <c:pt idx="276">
                  <c:v>6.854</c:v>
                </c:pt>
                <c:pt idx="277">
                  <c:v>7.267</c:v>
                </c:pt>
                <c:pt idx="278">
                  <c:v>6.826</c:v>
                </c:pt>
                <c:pt idx="279">
                  <c:v>6.482</c:v>
                </c:pt>
                <c:pt idx="280">
                  <c:v>6.812</c:v>
                </c:pt>
                <c:pt idx="281">
                  <c:v>7.82</c:v>
                </c:pt>
                <c:pt idx="282">
                  <c:v>6.968</c:v>
                </c:pt>
                <c:pt idx="283">
                  <c:v>7.645</c:v>
                </c:pt>
                <c:pt idx="284">
                  <c:v>7.923</c:v>
                </c:pt>
                <c:pt idx="285">
                  <c:v>7.088</c:v>
                </c:pt>
                <c:pt idx="286">
                  <c:v>6.453</c:v>
                </c:pt>
                <c:pt idx="287">
                  <c:v>6.23</c:v>
                </c:pt>
                <c:pt idx="288">
                  <c:v>6.209</c:v>
                </c:pt>
                <c:pt idx="289">
                  <c:v>6.315</c:v>
                </c:pt>
                <c:pt idx="290">
                  <c:v>6.565</c:v>
                </c:pt>
                <c:pt idx="291">
                  <c:v>6.861</c:v>
                </c:pt>
                <c:pt idx="292">
                  <c:v>7.148</c:v>
                </c:pt>
                <c:pt idx="293">
                  <c:v>6.63</c:v>
                </c:pt>
                <c:pt idx="294">
                  <c:v>6.127</c:v>
                </c:pt>
                <c:pt idx="295">
                  <c:v>6.009</c:v>
                </c:pt>
                <c:pt idx="296">
                  <c:v>6.678</c:v>
                </c:pt>
                <c:pt idx="297">
                  <c:v>6.549</c:v>
                </c:pt>
                <c:pt idx="298">
                  <c:v>5.79</c:v>
                </c:pt>
                <c:pt idx="299">
                  <c:v>6.345</c:v>
                </c:pt>
                <c:pt idx="300">
                  <c:v>7.041</c:v>
                </c:pt>
                <c:pt idx="301">
                  <c:v>6.871</c:v>
                </c:pt>
                <c:pt idx="302">
                  <c:v>6.59</c:v>
                </c:pt>
                <c:pt idx="303">
                  <c:v>6.495</c:v>
                </c:pt>
                <c:pt idx="304">
                  <c:v>6.982</c:v>
                </c:pt>
                <c:pt idx="305">
                  <c:v>7.236</c:v>
                </c:pt>
                <c:pt idx="306">
                  <c:v>6.616</c:v>
                </c:pt>
                <c:pt idx="307">
                  <c:v>7.42</c:v>
                </c:pt>
                <c:pt idx="308">
                  <c:v>6.849</c:v>
                </c:pt>
                <c:pt idx="309">
                  <c:v>6.635</c:v>
                </c:pt>
                <c:pt idx="310">
                  <c:v>5.972</c:v>
                </c:pt>
                <c:pt idx="311">
                  <c:v>4.973</c:v>
                </c:pt>
                <c:pt idx="312">
                  <c:v>6.122</c:v>
                </c:pt>
                <c:pt idx="313">
                  <c:v>6.023</c:v>
                </c:pt>
                <c:pt idx="314">
                  <c:v>6.266</c:v>
                </c:pt>
                <c:pt idx="315">
                  <c:v>6.567</c:v>
                </c:pt>
                <c:pt idx="316">
                  <c:v>5.705</c:v>
                </c:pt>
                <c:pt idx="317">
                  <c:v>5.914</c:v>
                </c:pt>
                <c:pt idx="318">
                  <c:v>5.782</c:v>
                </c:pt>
                <c:pt idx="319">
                  <c:v>6.382</c:v>
                </c:pt>
                <c:pt idx="320">
                  <c:v>6.113</c:v>
                </c:pt>
                <c:pt idx="321">
                  <c:v>6.426</c:v>
                </c:pt>
                <c:pt idx="322">
                  <c:v>6.376</c:v>
                </c:pt>
                <c:pt idx="323">
                  <c:v>6.041</c:v>
                </c:pt>
                <c:pt idx="324">
                  <c:v>5.708</c:v>
                </c:pt>
                <c:pt idx="325">
                  <c:v>6.415</c:v>
                </c:pt>
                <c:pt idx="326">
                  <c:v>6.431</c:v>
                </c:pt>
                <c:pt idx="327">
                  <c:v>6.312</c:v>
                </c:pt>
                <c:pt idx="328">
                  <c:v>6.083</c:v>
                </c:pt>
                <c:pt idx="329">
                  <c:v>5.868</c:v>
                </c:pt>
                <c:pt idx="330">
                  <c:v>6.333</c:v>
                </c:pt>
                <c:pt idx="331">
                  <c:v>6.144</c:v>
                </c:pt>
                <c:pt idx="332">
                  <c:v>5.706</c:v>
                </c:pt>
                <c:pt idx="333">
                  <c:v>6.031</c:v>
                </c:pt>
                <c:pt idx="334">
                  <c:v>6.316</c:v>
                </c:pt>
                <c:pt idx="335">
                  <c:v>6.31</c:v>
                </c:pt>
                <c:pt idx="336">
                  <c:v>6.037</c:v>
                </c:pt>
                <c:pt idx="337">
                  <c:v>5.869</c:v>
                </c:pt>
                <c:pt idx="338">
                  <c:v>5.895</c:v>
                </c:pt>
                <c:pt idx="339">
                  <c:v>6.059</c:v>
                </c:pt>
                <c:pt idx="340">
                  <c:v>5.985</c:v>
                </c:pt>
                <c:pt idx="341">
                  <c:v>5.968</c:v>
                </c:pt>
                <c:pt idx="342">
                  <c:v>7.241</c:v>
                </c:pt>
                <c:pt idx="343">
                  <c:v>6.54</c:v>
                </c:pt>
                <c:pt idx="344">
                  <c:v>6.696</c:v>
                </c:pt>
                <c:pt idx="345">
                  <c:v>6.874</c:v>
                </c:pt>
                <c:pt idx="346">
                  <c:v>6.014</c:v>
                </c:pt>
                <c:pt idx="347">
                  <c:v>5.898</c:v>
                </c:pt>
                <c:pt idx="348">
                  <c:v>6.516</c:v>
                </c:pt>
                <c:pt idx="349">
                  <c:v>6.635</c:v>
                </c:pt>
                <c:pt idx="350">
                  <c:v>6.939</c:v>
                </c:pt>
                <c:pt idx="351">
                  <c:v>6.49</c:v>
                </c:pt>
                <c:pt idx="352">
                  <c:v>6.579</c:v>
                </c:pt>
                <c:pt idx="353">
                  <c:v>5.884</c:v>
                </c:pt>
                <c:pt idx="354">
                  <c:v>6.728</c:v>
                </c:pt>
                <c:pt idx="355">
                  <c:v>5.663</c:v>
                </c:pt>
                <c:pt idx="356">
                  <c:v>5.936</c:v>
                </c:pt>
                <c:pt idx="357">
                  <c:v>6.212</c:v>
                </c:pt>
                <c:pt idx="358">
                  <c:v>6.395</c:v>
                </c:pt>
                <c:pt idx="359">
                  <c:v>6.127</c:v>
                </c:pt>
                <c:pt idx="360">
                  <c:v>6.112</c:v>
                </c:pt>
                <c:pt idx="361">
                  <c:v>6.398</c:v>
                </c:pt>
                <c:pt idx="362">
                  <c:v>6.251</c:v>
                </c:pt>
                <c:pt idx="363">
                  <c:v>5.362</c:v>
                </c:pt>
                <c:pt idx="364">
                  <c:v>5.803</c:v>
                </c:pt>
                <c:pt idx="365">
                  <c:v>8.78</c:v>
                </c:pt>
                <c:pt idx="366">
                  <c:v>3.561</c:v>
                </c:pt>
                <c:pt idx="367">
                  <c:v>4.963</c:v>
                </c:pt>
                <c:pt idx="368">
                  <c:v>3.863</c:v>
                </c:pt>
                <c:pt idx="369">
                  <c:v>4.97</c:v>
                </c:pt>
                <c:pt idx="370">
                  <c:v>6.683</c:v>
                </c:pt>
                <c:pt idx="371">
                  <c:v>7.016</c:v>
                </c:pt>
                <c:pt idx="372">
                  <c:v>6.216</c:v>
                </c:pt>
                <c:pt idx="373">
                  <c:v>5.875</c:v>
                </c:pt>
                <c:pt idx="374">
                  <c:v>4.906</c:v>
                </c:pt>
                <c:pt idx="375">
                  <c:v>4.138</c:v>
                </c:pt>
                <c:pt idx="376">
                  <c:v>7.313</c:v>
                </c:pt>
                <c:pt idx="377">
                  <c:v>6.649</c:v>
                </c:pt>
                <c:pt idx="378">
                  <c:v>6.794</c:v>
                </c:pt>
                <c:pt idx="379">
                  <c:v>6.38</c:v>
                </c:pt>
                <c:pt idx="380">
                  <c:v>6.223</c:v>
                </c:pt>
                <c:pt idx="381">
                  <c:v>6.968</c:v>
                </c:pt>
                <c:pt idx="382">
                  <c:v>6.545</c:v>
                </c:pt>
                <c:pt idx="383">
                  <c:v>5.536</c:v>
                </c:pt>
                <c:pt idx="384">
                  <c:v>5.52</c:v>
                </c:pt>
                <c:pt idx="385">
                  <c:v>4.368</c:v>
                </c:pt>
                <c:pt idx="386">
                  <c:v>5.277</c:v>
                </c:pt>
                <c:pt idx="387">
                  <c:v>4.652</c:v>
                </c:pt>
                <c:pt idx="388">
                  <c:v>5</c:v>
                </c:pt>
                <c:pt idx="389">
                  <c:v>4.88</c:v>
                </c:pt>
                <c:pt idx="390">
                  <c:v>5.39</c:v>
                </c:pt>
                <c:pt idx="391">
                  <c:v>5.713</c:v>
                </c:pt>
                <c:pt idx="392">
                  <c:v>6.051</c:v>
                </c:pt>
                <c:pt idx="393">
                  <c:v>5.036</c:v>
                </c:pt>
                <c:pt idx="394">
                  <c:v>6.193</c:v>
                </c:pt>
                <c:pt idx="395">
                  <c:v>5.887</c:v>
                </c:pt>
                <c:pt idx="396">
                  <c:v>6.471</c:v>
                </c:pt>
                <c:pt idx="397">
                  <c:v>6.405</c:v>
                </c:pt>
                <c:pt idx="398">
                  <c:v>5.747</c:v>
                </c:pt>
                <c:pt idx="399">
                  <c:v>5.453</c:v>
                </c:pt>
                <c:pt idx="400">
                  <c:v>5.852</c:v>
                </c:pt>
                <c:pt idx="401">
                  <c:v>5.987</c:v>
                </c:pt>
                <c:pt idx="402">
                  <c:v>6.343</c:v>
                </c:pt>
                <c:pt idx="403">
                  <c:v>6.404</c:v>
                </c:pt>
                <c:pt idx="404">
                  <c:v>5.349</c:v>
                </c:pt>
                <c:pt idx="405">
                  <c:v>5.531</c:v>
                </c:pt>
                <c:pt idx="406">
                  <c:v>5.683</c:v>
                </c:pt>
                <c:pt idx="407">
                  <c:v>4.138</c:v>
                </c:pt>
                <c:pt idx="408">
                  <c:v>5.608</c:v>
                </c:pt>
                <c:pt idx="409">
                  <c:v>5.617</c:v>
                </c:pt>
                <c:pt idx="410">
                  <c:v>6.852</c:v>
                </c:pt>
                <c:pt idx="411">
                  <c:v>5.757</c:v>
                </c:pt>
                <c:pt idx="412">
                  <c:v>6.657</c:v>
                </c:pt>
                <c:pt idx="413">
                  <c:v>4.628</c:v>
                </c:pt>
                <c:pt idx="414">
                  <c:v>5.155</c:v>
                </c:pt>
                <c:pt idx="415">
                  <c:v>4.519</c:v>
                </c:pt>
                <c:pt idx="416">
                  <c:v>6.434</c:v>
                </c:pt>
                <c:pt idx="417">
                  <c:v>6.782</c:v>
                </c:pt>
                <c:pt idx="418">
                  <c:v>5.304</c:v>
                </c:pt>
                <c:pt idx="419">
                  <c:v>5.957</c:v>
                </c:pt>
                <c:pt idx="420">
                  <c:v>6.824</c:v>
                </c:pt>
                <c:pt idx="421">
                  <c:v>6.411</c:v>
                </c:pt>
                <c:pt idx="422">
                  <c:v>6.006</c:v>
                </c:pt>
                <c:pt idx="423">
                  <c:v>5.648</c:v>
                </c:pt>
                <c:pt idx="424">
                  <c:v>6.103</c:v>
                </c:pt>
                <c:pt idx="425">
                  <c:v>5.565</c:v>
                </c:pt>
                <c:pt idx="426">
                  <c:v>5.896</c:v>
                </c:pt>
                <c:pt idx="427">
                  <c:v>5.837</c:v>
                </c:pt>
                <c:pt idx="428">
                  <c:v>6.202</c:v>
                </c:pt>
                <c:pt idx="429">
                  <c:v>6.193</c:v>
                </c:pt>
                <c:pt idx="430">
                  <c:v>6.38</c:v>
                </c:pt>
                <c:pt idx="431">
                  <c:v>6.348</c:v>
                </c:pt>
                <c:pt idx="432">
                  <c:v>6.833</c:v>
                </c:pt>
                <c:pt idx="433">
                  <c:v>6.425</c:v>
                </c:pt>
                <c:pt idx="434">
                  <c:v>6.436</c:v>
                </c:pt>
                <c:pt idx="435">
                  <c:v>6.208</c:v>
                </c:pt>
                <c:pt idx="436">
                  <c:v>6.629</c:v>
                </c:pt>
                <c:pt idx="437">
                  <c:v>6.461</c:v>
                </c:pt>
                <c:pt idx="438">
                  <c:v>6.152</c:v>
                </c:pt>
                <c:pt idx="439">
                  <c:v>5.935</c:v>
                </c:pt>
                <c:pt idx="440">
                  <c:v>5.627</c:v>
                </c:pt>
                <c:pt idx="441">
                  <c:v>5.818</c:v>
                </c:pt>
                <c:pt idx="442">
                  <c:v>6.406</c:v>
                </c:pt>
                <c:pt idx="443">
                  <c:v>6.219</c:v>
                </c:pt>
                <c:pt idx="444">
                  <c:v>6.485</c:v>
                </c:pt>
                <c:pt idx="445">
                  <c:v>5.854</c:v>
                </c:pt>
                <c:pt idx="446">
                  <c:v>6.459</c:v>
                </c:pt>
                <c:pt idx="447">
                  <c:v>6.341</c:v>
                </c:pt>
                <c:pt idx="448">
                  <c:v>6.251</c:v>
                </c:pt>
                <c:pt idx="449">
                  <c:v>6.185</c:v>
                </c:pt>
                <c:pt idx="450">
                  <c:v>6.417</c:v>
                </c:pt>
                <c:pt idx="451">
                  <c:v>6.749</c:v>
                </c:pt>
                <c:pt idx="452">
                  <c:v>6.655</c:v>
                </c:pt>
                <c:pt idx="453">
                  <c:v>6.297</c:v>
                </c:pt>
                <c:pt idx="454">
                  <c:v>7.393</c:v>
                </c:pt>
                <c:pt idx="455">
                  <c:v>6.728</c:v>
                </c:pt>
                <c:pt idx="456">
                  <c:v>6.525</c:v>
                </c:pt>
                <c:pt idx="457">
                  <c:v>5.976</c:v>
                </c:pt>
                <c:pt idx="458">
                  <c:v>5.936</c:v>
                </c:pt>
                <c:pt idx="459">
                  <c:v>6.301</c:v>
                </c:pt>
                <c:pt idx="460">
                  <c:v>6.081</c:v>
                </c:pt>
                <c:pt idx="461">
                  <c:v>6.701</c:v>
                </c:pt>
                <c:pt idx="462">
                  <c:v>6.376</c:v>
                </c:pt>
                <c:pt idx="463">
                  <c:v>6.317</c:v>
                </c:pt>
                <c:pt idx="464">
                  <c:v>6.513</c:v>
                </c:pt>
                <c:pt idx="465">
                  <c:v>6.209</c:v>
                </c:pt>
                <c:pt idx="466">
                  <c:v>5.759</c:v>
                </c:pt>
                <c:pt idx="467">
                  <c:v>5.952</c:v>
                </c:pt>
                <c:pt idx="468">
                  <c:v>6.003</c:v>
                </c:pt>
                <c:pt idx="469">
                  <c:v>5.926</c:v>
                </c:pt>
                <c:pt idx="470">
                  <c:v>5.713</c:v>
                </c:pt>
                <c:pt idx="471">
                  <c:v>6.167</c:v>
                </c:pt>
                <c:pt idx="472">
                  <c:v>6.229</c:v>
                </c:pt>
                <c:pt idx="473">
                  <c:v>6.437</c:v>
                </c:pt>
                <c:pt idx="474">
                  <c:v>6.98</c:v>
                </c:pt>
                <c:pt idx="475">
                  <c:v>5.427</c:v>
                </c:pt>
                <c:pt idx="476">
                  <c:v>6.162</c:v>
                </c:pt>
                <c:pt idx="477">
                  <c:v>6.484</c:v>
                </c:pt>
                <c:pt idx="478">
                  <c:v>5.304</c:v>
                </c:pt>
                <c:pt idx="479">
                  <c:v>6.185</c:v>
                </c:pt>
                <c:pt idx="480">
                  <c:v>6.229</c:v>
                </c:pt>
                <c:pt idx="481">
                  <c:v>6.242</c:v>
                </c:pt>
                <c:pt idx="482">
                  <c:v>6.75</c:v>
                </c:pt>
                <c:pt idx="483">
                  <c:v>7.061</c:v>
                </c:pt>
                <c:pt idx="484">
                  <c:v>5.762</c:v>
                </c:pt>
                <c:pt idx="485">
                  <c:v>5.871</c:v>
                </c:pt>
                <c:pt idx="486">
                  <c:v>6.312</c:v>
                </c:pt>
                <c:pt idx="487">
                  <c:v>6.114</c:v>
                </c:pt>
                <c:pt idx="488">
                  <c:v>5.905</c:v>
                </c:pt>
                <c:pt idx="489">
                  <c:v>5.454</c:v>
                </c:pt>
                <c:pt idx="490">
                  <c:v>5.414</c:v>
                </c:pt>
                <c:pt idx="491">
                  <c:v>5.093</c:v>
                </c:pt>
                <c:pt idx="492">
                  <c:v>5.983</c:v>
                </c:pt>
                <c:pt idx="493">
                  <c:v>5.983</c:v>
                </c:pt>
                <c:pt idx="494">
                  <c:v>5.707</c:v>
                </c:pt>
                <c:pt idx="495">
                  <c:v>5.926</c:v>
                </c:pt>
                <c:pt idx="496">
                  <c:v>5.67</c:v>
                </c:pt>
                <c:pt idx="497">
                  <c:v>5.39</c:v>
                </c:pt>
                <c:pt idx="498">
                  <c:v>5.794</c:v>
                </c:pt>
                <c:pt idx="499">
                  <c:v>6.019</c:v>
                </c:pt>
                <c:pt idx="500">
                  <c:v>5.569</c:v>
                </c:pt>
                <c:pt idx="501">
                  <c:v>6.027</c:v>
                </c:pt>
                <c:pt idx="502">
                  <c:v>6.593</c:v>
                </c:pt>
                <c:pt idx="503">
                  <c:v>6.12</c:v>
                </c:pt>
                <c:pt idx="504">
                  <c:v>6.976</c:v>
                </c:pt>
                <c:pt idx="505">
                  <c:v>6.794</c:v>
                </c:pt>
                <c:pt idx="506">
                  <c:v>6.03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BF4C-4AA6-A54A-BDF136732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5676703"/>
        <c:axId val="1885688767"/>
      </c:scatterChart>
      <c:valAx>
        <c:axId val="1885676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688767"/>
        <c:crosses val="autoZero"/>
        <c:crossBetween val="midCat"/>
      </c:valAx>
      <c:valAx>
        <c:axId val="188568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676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2.xlsx]Sheet17!PivotTable11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TOWNS</a:t>
            </a:r>
          </a:p>
        </c:rich>
      </c:tx>
      <c:layout>
        <c:manualLayout>
          <c:xMode val="edge"/>
          <c:yMode val="edge"/>
          <c:x val="0.36872528975474095"/>
          <c:y val="3.6433378727553194E-2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656714785651791"/>
          <c:y val="0.13323855351414407"/>
          <c:w val="0.75148840769903757"/>
          <c:h val="0.6585309128025663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Sheet17!$D$3:$D$4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Sheet17!$C$5:$C$14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24</c:v>
                </c:pt>
              </c:strCache>
            </c:strRef>
          </c:cat>
          <c:val>
            <c:numRef>
              <c:f>Sheet17!$D$5:$D$14</c:f>
              <c:numCache>
                <c:formatCode>General</c:formatCode>
                <c:ptCount val="9"/>
                <c:pt idx="0">
                  <c:v>19</c:v>
                </c:pt>
                <c:pt idx="1">
                  <c:v>24</c:v>
                </c:pt>
                <c:pt idx="2">
                  <c:v>36</c:v>
                </c:pt>
                <c:pt idx="3">
                  <c:v>102</c:v>
                </c:pt>
                <c:pt idx="4">
                  <c:v>104</c:v>
                </c:pt>
                <c:pt idx="5">
                  <c:v>26</c:v>
                </c:pt>
                <c:pt idx="6">
                  <c:v>17</c:v>
                </c:pt>
                <c:pt idx="7">
                  <c:v>19</c:v>
                </c:pt>
                <c:pt idx="8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7F-4A14-A8A1-582D60F2D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907680"/>
        <c:axId val="230908096"/>
        <c:axId val="0"/>
      </c:bar3DChart>
      <c:catAx>
        <c:axId val="2309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08096"/>
        <c:crosses val="autoZero"/>
        <c:auto val="1"/>
        <c:lblAlgn val="ctr"/>
        <c:lblOffset val="100"/>
        <c:noMultiLvlLbl val="0"/>
      </c:catAx>
      <c:valAx>
        <c:axId val="23090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076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2.xlsx]Question 15!PivotTable17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15'!$D$3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'Question 15'!$C$4:$C$508</c:f>
              <c:strCache>
                <c:ptCount val="504"/>
                <c:pt idx="0">
                  <c:v>0.00632</c:v>
                </c:pt>
                <c:pt idx="1">
                  <c:v>0.00906</c:v>
                </c:pt>
                <c:pt idx="2">
                  <c:v>0.01096</c:v>
                </c:pt>
                <c:pt idx="3">
                  <c:v>0.01301</c:v>
                </c:pt>
                <c:pt idx="4">
                  <c:v>0.01311</c:v>
                </c:pt>
                <c:pt idx="5">
                  <c:v>0.0136</c:v>
                </c:pt>
                <c:pt idx="6">
                  <c:v>0.01381</c:v>
                </c:pt>
                <c:pt idx="7">
                  <c:v>0.01432</c:v>
                </c:pt>
                <c:pt idx="8">
                  <c:v>0.01439</c:v>
                </c:pt>
                <c:pt idx="9">
                  <c:v>0.01501</c:v>
                </c:pt>
                <c:pt idx="10">
                  <c:v>0.01538</c:v>
                </c:pt>
                <c:pt idx="11">
                  <c:v>0.01709</c:v>
                </c:pt>
                <c:pt idx="12">
                  <c:v>0.01778</c:v>
                </c:pt>
                <c:pt idx="13">
                  <c:v>0.0187</c:v>
                </c:pt>
                <c:pt idx="14">
                  <c:v>0.01951</c:v>
                </c:pt>
                <c:pt idx="15">
                  <c:v>0.01965</c:v>
                </c:pt>
                <c:pt idx="16">
                  <c:v>0.02009</c:v>
                </c:pt>
                <c:pt idx="17">
                  <c:v>0.02055</c:v>
                </c:pt>
                <c:pt idx="18">
                  <c:v>0.02177</c:v>
                </c:pt>
                <c:pt idx="19">
                  <c:v>0.02187</c:v>
                </c:pt>
                <c:pt idx="20">
                  <c:v>0.02498</c:v>
                </c:pt>
                <c:pt idx="21">
                  <c:v>0.02543</c:v>
                </c:pt>
                <c:pt idx="22">
                  <c:v>0.02729</c:v>
                </c:pt>
                <c:pt idx="23">
                  <c:v>0.02731</c:v>
                </c:pt>
                <c:pt idx="24">
                  <c:v>0.02763</c:v>
                </c:pt>
                <c:pt idx="25">
                  <c:v>0.02875</c:v>
                </c:pt>
                <c:pt idx="26">
                  <c:v>0.02899</c:v>
                </c:pt>
                <c:pt idx="27">
                  <c:v>0.02985</c:v>
                </c:pt>
                <c:pt idx="28">
                  <c:v>0.03041</c:v>
                </c:pt>
                <c:pt idx="29">
                  <c:v>0.03049</c:v>
                </c:pt>
                <c:pt idx="30">
                  <c:v>0.03113</c:v>
                </c:pt>
                <c:pt idx="31">
                  <c:v>0.0315</c:v>
                </c:pt>
                <c:pt idx="32">
                  <c:v>0.03237</c:v>
                </c:pt>
                <c:pt idx="33">
                  <c:v>0.03306</c:v>
                </c:pt>
                <c:pt idx="34">
                  <c:v>0.03359</c:v>
                </c:pt>
                <c:pt idx="35">
                  <c:v>0.03427</c:v>
                </c:pt>
                <c:pt idx="36">
                  <c:v>0.03445</c:v>
                </c:pt>
                <c:pt idx="37">
                  <c:v>0.03466</c:v>
                </c:pt>
                <c:pt idx="38">
                  <c:v>0.03502</c:v>
                </c:pt>
                <c:pt idx="39">
                  <c:v>0.0351</c:v>
                </c:pt>
                <c:pt idx="40">
                  <c:v>0.03537</c:v>
                </c:pt>
                <c:pt idx="41">
                  <c:v>0.03548</c:v>
                </c:pt>
                <c:pt idx="42">
                  <c:v>0.03551</c:v>
                </c:pt>
                <c:pt idx="43">
                  <c:v>0.03578</c:v>
                </c:pt>
                <c:pt idx="44">
                  <c:v>0.03584</c:v>
                </c:pt>
                <c:pt idx="45">
                  <c:v>0.03615</c:v>
                </c:pt>
                <c:pt idx="46">
                  <c:v>0.03659</c:v>
                </c:pt>
                <c:pt idx="47">
                  <c:v>0.03705</c:v>
                </c:pt>
                <c:pt idx="48">
                  <c:v>0.03738</c:v>
                </c:pt>
                <c:pt idx="49">
                  <c:v>0.03768</c:v>
                </c:pt>
                <c:pt idx="50">
                  <c:v>0.03871</c:v>
                </c:pt>
                <c:pt idx="51">
                  <c:v>0.03932</c:v>
                </c:pt>
                <c:pt idx="52">
                  <c:v>0.03961</c:v>
                </c:pt>
                <c:pt idx="53">
                  <c:v>0.04011</c:v>
                </c:pt>
                <c:pt idx="54">
                  <c:v>0.04113</c:v>
                </c:pt>
                <c:pt idx="55">
                  <c:v>0.04203</c:v>
                </c:pt>
                <c:pt idx="56">
                  <c:v>0.04294</c:v>
                </c:pt>
                <c:pt idx="57">
                  <c:v>0.04297</c:v>
                </c:pt>
                <c:pt idx="58">
                  <c:v>0.04301</c:v>
                </c:pt>
                <c:pt idx="59">
                  <c:v>0.04337</c:v>
                </c:pt>
                <c:pt idx="60">
                  <c:v>0.04379</c:v>
                </c:pt>
                <c:pt idx="61">
                  <c:v>0.04417</c:v>
                </c:pt>
                <c:pt idx="62">
                  <c:v>0.04462</c:v>
                </c:pt>
                <c:pt idx="63">
                  <c:v>0.04527</c:v>
                </c:pt>
                <c:pt idx="64">
                  <c:v>0.04544</c:v>
                </c:pt>
                <c:pt idx="65">
                  <c:v>0.0456</c:v>
                </c:pt>
                <c:pt idx="66">
                  <c:v>0.0459</c:v>
                </c:pt>
                <c:pt idx="67">
                  <c:v>0.04666</c:v>
                </c:pt>
                <c:pt idx="68">
                  <c:v>0.04684</c:v>
                </c:pt>
                <c:pt idx="69">
                  <c:v>0.04741</c:v>
                </c:pt>
                <c:pt idx="70">
                  <c:v>0.04819</c:v>
                </c:pt>
                <c:pt idx="71">
                  <c:v>0.04932</c:v>
                </c:pt>
                <c:pt idx="72">
                  <c:v>0.04981</c:v>
                </c:pt>
                <c:pt idx="73">
                  <c:v>0.05023</c:v>
                </c:pt>
                <c:pt idx="74">
                  <c:v>0.05059</c:v>
                </c:pt>
                <c:pt idx="75">
                  <c:v>0.05083</c:v>
                </c:pt>
                <c:pt idx="76">
                  <c:v>0.05188</c:v>
                </c:pt>
                <c:pt idx="77">
                  <c:v>0.05302</c:v>
                </c:pt>
                <c:pt idx="78">
                  <c:v>0.0536</c:v>
                </c:pt>
                <c:pt idx="79">
                  <c:v>0.05372</c:v>
                </c:pt>
                <c:pt idx="80">
                  <c:v>0.05425</c:v>
                </c:pt>
                <c:pt idx="81">
                  <c:v>0.05479</c:v>
                </c:pt>
                <c:pt idx="82">
                  <c:v>0.05497</c:v>
                </c:pt>
                <c:pt idx="83">
                  <c:v>0.05515</c:v>
                </c:pt>
                <c:pt idx="84">
                  <c:v>0.05561</c:v>
                </c:pt>
                <c:pt idx="85">
                  <c:v>0.05602</c:v>
                </c:pt>
                <c:pt idx="86">
                  <c:v>0.05644</c:v>
                </c:pt>
                <c:pt idx="87">
                  <c:v>0.05646</c:v>
                </c:pt>
                <c:pt idx="88">
                  <c:v>0.0566</c:v>
                </c:pt>
                <c:pt idx="89">
                  <c:v>0.05735</c:v>
                </c:pt>
                <c:pt idx="90">
                  <c:v>0.0578</c:v>
                </c:pt>
                <c:pt idx="91">
                  <c:v>0.05789</c:v>
                </c:pt>
                <c:pt idx="92">
                  <c:v>0.06047</c:v>
                </c:pt>
                <c:pt idx="93">
                  <c:v>0.06076</c:v>
                </c:pt>
                <c:pt idx="94">
                  <c:v>0.06127</c:v>
                </c:pt>
                <c:pt idx="95">
                  <c:v>0.06129</c:v>
                </c:pt>
                <c:pt idx="96">
                  <c:v>0.06151</c:v>
                </c:pt>
                <c:pt idx="97">
                  <c:v>0.06162</c:v>
                </c:pt>
                <c:pt idx="98">
                  <c:v>0.06211</c:v>
                </c:pt>
                <c:pt idx="99">
                  <c:v>0.06263</c:v>
                </c:pt>
                <c:pt idx="100">
                  <c:v>0.06417</c:v>
                </c:pt>
                <c:pt idx="101">
                  <c:v>0.06466</c:v>
                </c:pt>
                <c:pt idx="102">
                  <c:v>0.06588</c:v>
                </c:pt>
                <c:pt idx="103">
                  <c:v>0.06617</c:v>
                </c:pt>
                <c:pt idx="104">
                  <c:v>0.06642</c:v>
                </c:pt>
                <c:pt idx="105">
                  <c:v>0.06664</c:v>
                </c:pt>
                <c:pt idx="106">
                  <c:v>0.06724</c:v>
                </c:pt>
                <c:pt idx="107">
                  <c:v>0.0686</c:v>
                </c:pt>
                <c:pt idx="108">
                  <c:v>0.06888</c:v>
                </c:pt>
                <c:pt idx="109">
                  <c:v>0.06899</c:v>
                </c:pt>
                <c:pt idx="110">
                  <c:v>0.06905</c:v>
                </c:pt>
                <c:pt idx="111">
                  <c:v>0.06911</c:v>
                </c:pt>
                <c:pt idx="112">
                  <c:v>0.07013</c:v>
                </c:pt>
                <c:pt idx="113">
                  <c:v>0.07022</c:v>
                </c:pt>
                <c:pt idx="114">
                  <c:v>0.07151</c:v>
                </c:pt>
                <c:pt idx="115">
                  <c:v>0.07165</c:v>
                </c:pt>
                <c:pt idx="116">
                  <c:v>0.07244</c:v>
                </c:pt>
                <c:pt idx="117">
                  <c:v>0.07503</c:v>
                </c:pt>
                <c:pt idx="118">
                  <c:v>0.07875</c:v>
                </c:pt>
                <c:pt idx="119">
                  <c:v>0.07886</c:v>
                </c:pt>
                <c:pt idx="120">
                  <c:v>0.07896</c:v>
                </c:pt>
                <c:pt idx="121">
                  <c:v>0.0795</c:v>
                </c:pt>
                <c:pt idx="122">
                  <c:v>0.07978</c:v>
                </c:pt>
                <c:pt idx="123">
                  <c:v>0.08014</c:v>
                </c:pt>
                <c:pt idx="124">
                  <c:v>0.08187</c:v>
                </c:pt>
                <c:pt idx="125">
                  <c:v>0.08199</c:v>
                </c:pt>
                <c:pt idx="126">
                  <c:v>0.08221</c:v>
                </c:pt>
                <c:pt idx="127">
                  <c:v>0.08244</c:v>
                </c:pt>
                <c:pt idx="128">
                  <c:v>0.08265</c:v>
                </c:pt>
                <c:pt idx="129">
                  <c:v>0.08308</c:v>
                </c:pt>
                <c:pt idx="130">
                  <c:v>0.0837</c:v>
                </c:pt>
                <c:pt idx="131">
                  <c:v>0.08387</c:v>
                </c:pt>
                <c:pt idx="132">
                  <c:v>0.08447</c:v>
                </c:pt>
                <c:pt idx="133">
                  <c:v>0.08664</c:v>
                </c:pt>
                <c:pt idx="134">
                  <c:v>0.08707</c:v>
                </c:pt>
                <c:pt idx="135">
                  <c:v>0.08826</c:v>
                </c:pt>
                <c:pt idx="136">
                  <c:v>0.08829</c:v>
                </c:pt>
                <c:pt idx="137">
                  <c:v>0.08873</c:v>
                </c:pt>
                <c:pt idx="138">
                  <c:v>0.09065</c:v>
                </c:pt>
                <c:pt idx="139">
                  <c:v>0.09068</c:v>
                </c:pt>
                <c:pt idx="140">
                  <c:v>0.09103</c:v>
                </c:pt>
                <c:pt idx="141">
                  <c:v>0.09164</c:v>
                </c:pt>
                <c:pt idx="142">
                  <c:v>0.09178</c:v>
                </c:pt>
                <c:pt idx="143">
                  <c:v>0.09252</c:v>
                </c:pt>
                <c:pt idx="144">
                  <c:v>0.09266</c:v>
                </c:pt>
                <c:pt idx="145">
                  <c:v>0.09299</c:v>
                </c:pt>
                <c:pt idx="146">
                  <c:v>0.09378</c:v>
                </c:pt>
                <c:pt idx="147">
                  <c:v>0.09512</c:v>
                </c:pt>
                <c:pt idx="148">
                  <c:v>0.09604</c:v>
                </c:pt>
                <c:pt idx="149">
                  <c:v>0.09744</c:v>
                </c:pt>
                <c:pt idx="150">
                  <c:v>0.09849</c:v>
                </c:pt>
                <c:pt idx="151">
                  <c:v>0.1</c:v>
                </c:pt>
                <c:pt idx="152">
                  <c:v>0.10008</c:v>
                </c:pt>
                <c:pt idx="153">
                  <c:v>0.10084</c:v>
                </c:pt>
                <c:pt idx="154">
                  <c:v>0.10153</c:v>
                </c:pt>
                <c:pt idx="155">
                  <c:v>0.1029</c:v>
                </c:pt>
                <c:pt idx="156">
                  <c:v>0.10328</c:v>
                </c:pt>
                <c:pt idx="157">
                  <c:v>0.10469</c:v>
                </c:pt>
                <c:pt idx="158">
                  <c:v>0.10574</c:v>
                </c:pt>
                <c:pt idx="159">
                  <c:v>0.10612</c:v>
                </c:pt>
                <c:pt idx="160">
                  <c:v>0.10659</c:v>
                </c:pt>
                <c:pt idx="161">
                  <c:v>0.10793</c:v>
                </c:pt>
                <c:pt idx="162">
                  <c:v>0.10959</c:v>
                </c:pt>
                <c:pt idx="163">
                  <c:v>0.11027</c:v>
                </c:pt>
                <c:pt idx="164">
                  <c:v>0.11069</c:v>
                </c:pt>
                <c:pt idx="165">
                  <c:v>0.11132</c:v>
                </c:pt>
                <c:pt idx="166">
                  <c:v>0.11329</c:v>
                </c:pt>
                <c:pt idx="167">
                  <c:v>0.11425</c:v>
                </c:pt>
                <c:pt idx="168">
                  <c:v>0.11432</c:v>
                </c:pt>
                <c:pt idx="169">
                  <c:v>0.1146</c:v>
                </c:pt>
                <c:pt idx="170">
                  <c:v>0.11504</c:v>
                </c:pt>
                <c:pt idx="171">
                  <c:v>0.11747</c:v>
                </c:pt>
                <c:pt idx="172">
                  <c:v>0.12083</c:v>
                </c:pt>
                <c:pt idx="173">
                  <c:v>0.12204</c:v>
                </c:pt>
                <c:pt idx="174">
                  <c:v>0.12269</c:v>
                </c:pt>
                <c:pt idx="175">
                  <c:v>0.12329</c:v>
                </c:pt>
                <c:pt idx="176">
                  <c:v>0.12579</c:v>
                </c:pt>
                <c:pt idx="177">
                  <c:v>0.1265</c:v>
                </c:pt>
                <c:pt idx="178">
                  <c:v>0.12744</c:v>
                </c:pt>
                <c:pt idx="179">
                  <c:v>0.12757</c:v>
                </c:pt>
                <c:pt idx="180">
                  <c:v>0.12802</c:v>
                </c:pt>
                <c:pt idx="181">
                  <c:v>0.12816</c:v>
                </c:pt>
                <c:pt idx="182">
                  <c:v>0.12932</c:v>
                </c:pt>
                <c:pt idx="183">
                  <c:v>0.13058</c:v>
                </c:pt>
                <c:pt idx="184">
                  <c:v>0.13117</c:v>
                </c:pt>
                <c:pt idx="185">
                  <c:v>0.13158</c:v>
                </c:pt>
                <c:pt idx="186">
                  <c:v>0.13262</c:v>
                </c:pt>
                <c:pt idx="187">
                  <c:v>0.13554</c:v>
                </c:pt>
                <c:pt idx="188">
                  <c:v>0.13587</c:v>
                </c:pt>
                <c:pt idx="189">
                  <c:v>0.13642</c:v>
                </c:pt>
                <c:pt idx="190">
                  <c:v>0.13914</c:v>
                </c:pt>
                <c:pt idx="191">
                  <c:v>0.1396</c:v>
                </c:pt>
                <c:pt idx="192">
                  <c:v>0.1403</c:v>
                </c:pt>
                <c:pt idx="193">
                  <c:v>0.14052</c:v>
                </c:pt>
                <c:pt idx="194">
                  <c:v>0.14103</c:v>
                </c:pt>
                <c:pt idx="195">
                  <c:v>0.1415</c:v>
                </c:pt>
                <c:pt idx="196">
                  <c:v>0.14231</c:v>
                </c:pt>
                <c:pt idx="197">
                  <c:v>0.14455</c:v>
                </c:pt>
                <c:pt idx="198">
                  <c:v>0.14476</c:v>
                </c:pt>
                <c:pt idx="199">
                  <c:v>0.14866</c:v>
                </c:pt>
                <c:pt idx="200">
                  <c:v>0.14932</c:v>
                </c:pt>
                <c:pt idx="201">
                  <c:v>0.15038</c:v>
                </c:pt>
                <c:pt idx="202">
                  <c:v>0.15086</c:v>
                </c:pt>
                <c:pt idx="203">
                  <c:v>0.15098</c:v>
                </c:pt>
                <c:pt idx="204">
                  <c:v>0.15445</c:v>
                </c:pt>
                <c:pt idx="205">
                  <c:v>0.15876</c:v>
                </c:pt>
                <c:pt idx="206">
                  <c:v>0.15936</c:v>
                </c:pt>
                <c:pt idx="207">
                  <c:v>0.16211</c:v>
                </c:pt>
                <c:pt idx="208">
                  <c:v>0.16439</c:v>
                </c:pt>
                <c:pt idx="209">
                  <c:v>0.1676</c:v>
                </c:pt>
                <c:pt idx="210">
                  <c:v>0.16902</c:v>
                </c:pt>
                <c:pt idx="211">
                  <c:v>0.17004</c:v>
                </c:pt>
                <c:pt idx="212">
                  <c:v>0.1712</c:v>
                </c:pt>
                <c:pt idx="213">
                  <c:v>0.17134</c:v>
                </c:pt>
                <c:pt idx="214">
                  <c:v>0.17142</c:v>
                </c:pt>
                <c:pt idx="215">
                  <c:v>0.17171</c:v>
                </c:pt>
                <c:pt idx="216">
                  <c:v>0.17331</c:v>
                </c:pt>
                <c:pt idx="217">
                  <c:v>0.17446</c:v>
                </c:pt>
                <c:pt idx="218">
                  <c:v>0.17505</c:v>
                </c:pt>
                <c:pt idx="219">
                  <c:v>0.17783</c:v>
                </c:pt>
                <c:pt idx="220">
                  <c:v>0.17899</c:v>
                </c:pt>
                <c:pt idx="221">
                  <c:v>0.18159</c:v>
                </c:pt>
                <c:pt idx="222">
                  <c:v>0.18337</c:v>
                </c:pt>
                <c:pt idx="223">
                  <c:v>0.18836</c:v>
                </c:pt>
                <c:pt idx="224">
                  <c:v>0.19073</c:v>
                </c:pt>
                <c:pt idx="225">
                  <c:v>0.19133</c:v>
                </c:pt>
                <c:pt idx="226">
                  <c:v>0.19186</c:v>
                </c:pt>
                <c:pt idx="227">
                  <c:v>0.19539</c:v>
                </c:pt>
                <c:pt idx="228">
                  <c:v>0.19657</c:v>
                </c:pt>
                <c:pt idx="229">
                  <c:v>0.19802</c:v>
                </c:pt>
                <c:pt idx="230">
                  <c:v>0.20608</c:v>
                </c:pt>
                <c:pt idx="231">
                  <c:v>0.20746</c:v>
                </c:pt>
                <c:pt idx="232">
                  <c:v>0.21038</c:v>
                </c:pt>
                <c:pt idx="233">
                  <c:v>0.21124</c:v>
                </c:pt>
                <c:pt idx="234">
                  <c:v>0.21161</c:v>
                </c:pt>
                <c:pt idx="235">
                  <c:v>0.21409</c:v>
                </c:pt>
                <c:pt idx="236">
                  <c:v>0.21719</c:v>
                </c:pt>
                <c:pt idx="237">
                  <c:v>0.21977</c:v>
                </c:pt>
                <c:pt idx="238">
                  <c:v>0.22188</c:v>
                </c:pt>
                <c:pt idx="239">
                  <c:v>0.22212</c:v>
                </c:pt>
                <c:pt idx="240">
                  <c:v>0.22438</c:v>
                </c:pt>
                <c:pt idx="241">
                  <c:v>0.22489</c:v>
                </c:pt>
                <c:pt idx="242">
                  <c:v>0.22876</c:v>
                </c:pt>
                <c:pt idx="243">
                  <c:v>0.22927</c:v>
                </c:pt>
                <c:pt idx="244">
                  <c:v>0.22969</c:v>
                </c:pt>
                <c:pt idx="245">
                  <c:v>0.23912</c:v>
                </c:pt>
                <c:pt idx="246">
                  <c:v>0.24103</c:v>
                </c:pt>
                <c:pt idx="247">
                  <c:v>0.24522</c:v>
                </c:pt>
                <c:pt idx="248">
                  <c:v>0.2498</c:v>
                </c:pt>
                <c:pt idx="249">
                  <c:v>0.25199</c:v>
                </c:pt>
                <c:pt idx="250">
                  <c:v>0.25356</c:v>
                </c:pt>
                <c:pt idx="251">
                  <c:v>0.25387</c:v>
                </c:pt>
                <c:pt idx="252">
                  <c:v>0.25915</c:v>
                </c:pt>
                <c:pt idx="253">
                  <c:v>0.26169</c:v>
                </c:pt>
                <c:pt idx="254">
                  <c:v>0.26363</c:v>
                </c:pt>
                <c:pt idx="255">
                  <c:v>0.26838</c:v>
                </c:pt>
                <c:pt idx="256">
                  <c:v>0.26938</c:v>
                </c:pt>
                <c:pt idx="257">
                  <c:v>0.27957</c:v>
                </c:pt>
                <c:pt idx="258">
                  <c:v>0.28392</c:v>
                </c:pt>
                <c:pt idx="259">
                  <c:v>0.28955</c:v>
                </c:pt>
                <c:pt idx="260">
                  <c:v>0.2896</c:v>
                </c:pt>
                <c:pt idx="261">
                  <c:v>0.2909</c:v>
                </c:pt>
                <c:pt idx="262">
                  <c:v>0.29819</c:v>
                </c:pt>
                <c:pt idx="263">
                  <c:v>0.29916</c:v>
                </c:pt>
                <c:pt idx="264">
                  <c:v>0.30347</c:v>
                </c:pt>
                <c:pt idx="265">
                  <c:v>0.31533</c:v>
                </c:pt>
                <c:pt idx="266">
                  <c:v>0.31827</c:v>
                </c:pt>
                <c:pt idx="267">
                  <c:v>0.32264</c:v>
                </c:pt>
                <c:pt idx="268">
                  <c:v>0.32543</c:v>
                </c:pt>
                <c:pt idx="269">
                  <c:v>0.32982</c:v>
                </c:pt>
                <c:pt idx="270">
                  <c:v>0.33045</c:v>
                </c:pt>
                <c:pt idx="271">
                  <c:v>0.33147</c:v>
                </c:pt>
                <c:pt idx="272">
                  <c:v>0.33983</c:v>
                </c:pt>
                <c:pt idx="273">
                  <c:v>0.34006</c:v>
                </c:pt>
                <c:pt idx="274">
                  <c:v>0.34109</c:v>
                </c:pt>
                <c:pt idx="275">
                  <c:v>0.3494</c:v>
                </c:pt>
                <c:pt idx="276">
                  <c:v>0.35114</c:v>
                </c:pt>
                <c:pt idx="277">
                  <c:v>0.35233</c:v>
                </c:pt>
                <c:pt idx="278">
                  <c:v>0.35809</c:v>
                </c:pt>
                <c:pt idx="279">
                  <c:v>0.36894</c:v>
                </c:pt>
                <c:pt idx="280">
                  <c:v>0.3692</c:v>
                </c:pt>
                <c:pt idx="281">
                  <c:v>0.37578</c:v>
                </c:pt>
                <c:pt idx="282">
                  <c:v>0.38214</c:v>
                </c:pt>
                <c:pt idx="283">
                  <c:v>0.38735</c:v>
                </c:pt>
                <c:pt idx="284">
                  <c:v>0.40202</c:v>
                </c:pt>
                <c:pt idx="285">
                  <c:v>0.40771</c:v>
                </c:pt>
                <c:pt idx="286">
                  <c:v>0.41238</c:v>
                </c:pt>
                <c:pt idx="287">
                  <c:v>0.43571</c:v>
                </c:pt>
                <c:pt idx="288">
                  <c:v>0.44178</c:v>
                </c:pt>
                <c:pt idx="289">
                  <c:v>0.44791</c:v>
                </c:pt>
                <c:pt idx="290">
                  <c:v>0.46296</c:v>
                </c:pt>
                <c:pt idx="291">
                  <c:v>0.47547</c:v>
                </c:pt>
                <c:pt idx="292">
                  <c:v>0.49298</c:v>
                </c:pt>
                <c:pt idx="293">
                  <c:v>0.51183</c:v>
                </c:pt>
                <c:pt idx="294">
                  <c:v>0.52014</c:v>
                </c:pt>
                <c:pt idx="295">
                  <c:v>0.52058</c:v>
                </c:pt>
                <c:pt idx="296">
                  <c:v>0.52693</c:v>
                </c:pt>
                <c:pt idx="297">
                  <c:v>0.53412</c:v>
                </c:pt>
                <c:pt idx="298">
                  <c:v>0.537</c:v>
                </c:pt>
                <c:pt idx="299">
                  <c:v>0.54011</c:v>
                </c:pt>
                <c:pt idx="300">
                  <c:v>0.5405</c:v>
                </c:pt>
                <c:pt idx="301">
                  <c:v>0.54452</c:v>
                </c:pt>
                <c:pt idx="302">
                  <c:v>0.55007</c:v>
                </c:pt>
                <c:pt idx="303">
                  <c:v>0.55778</c:v>
                </c:pt>
                <c:pt idx="304">
                  <c:v>0.57529</c:v>
                </c:pt>
                <c:pt idx="305">
                  <c:v>0.57834</c:v>
                </c:pt>
                <c:pt idx="306">
                  <c:v>0.59005</c:v>
                </c:pt>
                <c:pt idx="307">
                  <c:v>0.61154</c:v>
                </c:pt>
                <c:pt idx="308">
                  <c:v>0.6147</c:v>
                </c:pt>
                <c:pt idx="309">
                  <c:v>0.62356</c:v>
                </c:pt>
                <c:pt idx="310">
                  <c:v>0.62739</c:v>
                </c:pt>
                <c:pt idx="311">
                  <c:v>0.62976</c:v>
                </c:pt>
                <c:pt idx="312">
                  <c:v>0.63796</c:v>
                </c:pt>
                <c:pt idx="313">
                  <c:v>0.65665</c:v>
                </c:pt>
                <c:pt idx="314">
                  <c:v>0.66351</c:v>
                </c:pt>
                <c:pt idx="315">
                  <c:v>0.67191</c:v>
                </c:pt>
                <c:pt idx="316">
                  <c:v>0.7258</c:v>
                </c:pt>
                <c:pt idx="317">
                  <c:v>0.75026</c:v>
                </c:pt>
                <c:pt idx="318">
                  <c:v>0.76162</c:v>
                </c:pt>
                <c:pt idx="319">
                  <c:v>0.77299</c:v>
                </c:pt>
                <c:pt idx="320">
                  <c:v>0.7842</c:v>
                </c:pt>
                <c:pt idx="321">
                  <c:v>0.7857</c:v>
                </c:pt>
                <c:pt idx="322">
                  <c:v>0.79041</c:v>
                </c:pt>
                <c:pt idx="323">
                  <c:v>0.80271</c:v>
                </c:pt>
                <c:pt idx="324">
                  <c:v>0.82526</c:v>
                </c:pt>
                <c:pt idx="325">
                  <c:v>0.84054</c:v>
                </c:pt>
                <c:pt idx="326">
                  <c:v>0.85204</c:v>
                </c:pt>
                <c:pt idx="327">
                  <c:v>0.88125</c:v>
                </c:pt>
                <c:pt idx="328">
                  <c:v>0.95577</c:v>
                </c:pt>
                <c:pt idx="329">
                  <c:v>0.97617</c:v>
                </c:pt>
                <c:pt idx="330">
                  <c:v>0.98843</c:v>
                </c:pt>
                <c:pt idx="331">
                  <c:v>1.00245</c:v>
                </c:pt>
                <c:pt idx="332">
                  <c:v>1.05393</c:v>
                </c:pt>
                <c:pt idx="333">
                  <c:v>1.12658</c:v>
                </c:pt>
                <c:pt idx="334">
                  <c:v>1.13081</c:v>
                </c:pt>
                <c:pt idx="335">
                  <c:v>1.15172</c:v>
                </c:pt>
                <c:pt idx="336">
                  <c:v>1.19294</c:v>
                </c:pt>
                <c:pt idx="337">
                  <c:v>1.20742</c:v>
                </c:pt>
                <c:pt idx="338">
                  <c:v>1.22358</c:v>
                </c:pt>
                <c:pt idx="339">
                  <c:v>1.23247</c:v>
                </c:pt>
                <c:pt idx="340">
                  <c:v>1.25179</c:v>
                </c:pt>
                <c:pt idx="341">
                  <c:v>1.27346</c:v>
                </c:pt>
                <c:pt idx="342">
                  <c:v>1.34284</c:v>
                </c:pt>
                <c:pt idx="343">
                  <c:v>1.35472</c:v>
                </c:pt>
                <c:pt idx="344">
                  <c:v>1.38799</c:v>
                </c:pt>
                <c:pt idx="345">
                  <c:v>1.41385</c:v>
                </c:pt>
                <c:pt idx="346">
                  <c:v>1.42502</c:v>
                </c:pt>
                <c:pt idx="347">
                  <c:v>1.46336</c:v>
                </c:pt>
                <c:pt idx="348">
                  <c:v>1.49632</c:v>
                </c:pt>
                <c:pt idx="349">
                  <c:v>1.51902</c:v>
                </c:pt>
                <c:pt idx="350">
                  <c:v>1.61282</c:v>
                </c:pt>
                <c:pt idx="351">
                  <c:v>1.62864</c:v>
                </c:pt>
                <c:pt idx="352">
                  <c:v>1.6566</c:v>
                </c:pt>
                <c:pt idx="353">
                  <c:v>1.80028</c:v>
                </c:pt>
                <c:pt idx="354">
                  <c:v>1.83377</c:v>
                </c:pt>
                <c:pt idx="355">
                  <c:v>2.01019</c:v>
                </c:pt>
                <c:pt idx="356">
                  <c:v>2.14918</c:v>
                </c:pt>
                <c:pt idx="357">
                  <c:v>2.15505</c:v>
                </c:pt>
                <c:pt idx="358">
                  <c:v>2.24236</c:v>
                </c:pt>
                <c:pt idx="359">
                  <c:v>2.3004</c:v>
                </c:pt>
                <c:pt idx="360">
                  <c:v>2.3139</c:v>
                </c:pt>
                <c:pt idx="361">
                  <c:v>2.33099</c:v>
                </c:pt>
                <c:pt idx="362">
                  <c:v>2.36862</c:v>
                </c:pt>
                <c:pt idx="363">
                  <c:v>2.37857</c:v>
                </c:pt>
                <c:pt idx="364">
                  <c:v>2.37934</c:v>
                </c:pt>
                <c:pt idx="365">
                  <c:v>2.44668</c:v>
                </c:pt>
                <c:pt idx="366">
                  <c:v>2.44953</c:v>
                </c:pt>
                <c:pt idx="367">
                  <c:v>2.63548</c:v>
                </c:pt>
                <c:pt idx="368">
                  <c:v>2.73397</c:v>
                </c:pt>
                <c:pt idx="369">
                  <c:v>2.77974</c:v>
                </c:pt>
                <c:pt idx="370">
                  <c:v>2.81838</c:v>
                </c:pt>
                <c:pt idx="371">
                  <c:v>2.924</c:v>
                </c:pt>
                <c:pt idx="372">
                  <c:v>3.1636</c:v>
                </c:pt>
                <c:pt idx="373">
                  <c:v>3.32105</c:v>
                </c:pt>
                <c:pt idx="374">
                  <c:v>3.47428</c:v>
                </c:pt>
                <c:pt idx="375">
                  <c:v>3.53501</c:v>
                </c:pt>
                <c:pt idx="376">
                  <c:v>3.56868</c:v>
                </c:pt>
                <c:pt idx="377">
                  <c:v>3.67367</c:v>
                </c:pt>
                <c:pt idx="378">
                  <c:v>3.67822</c:v>
                </c:pt>
                <c:pt idx="379">
                  <c:v>3.69311</c:v>
                </c:pt>
                <c:pt idx="380">
                  <c:v>3.69695</c:v>
                </c:pt>
                <c:pt idx="381">
                  <c:v>3.77498</c:v>
                </c:pt>
                <c:pt idx="382">
                  <c:v>3.83684</c:v>
                </c:pt>
                <c:pt idx="383">
                  <c:v>3.8497</c:v>
                </c:pt>
                <c:pt idx="384">
                  <c:v>4.03841</c:v>
                </c:pt>
                <c:pt idx="385">
                  <c:v>4.0974</c:v>
                </c:pt>
                <c:pt idx="386">
                  <c:v>4.22239</c:v>
                </c:pt>
                <c:pt idx="387">
                  <c:v>4.26131</c:v>
                </c:pt>
                <c:pt idx="388">
                  <c:v>4.34879</c:v>
                </c:pt>
                <c:pt idx="389">
                  <c:v>4.42228</c:v>
                </c:pt>
                <c:pt idx="390">
                  <c:v>4.54192</c:v>
                </c:pt>
                <c:pt idx="391">
                  <c:v>4.55587</c:v>
                </c:pt>
                <c:pt idx="392">
                  <c:v>4.64689</c:v>
                </c:pt>
                <c:pt idx="393">
                  <c:v>4.66883</c:v>
                </c:pt>
                <c:pt idx="394">
                  <c:v>4.75237</c:v>
                </c:pt>
                <c:pt idx="395">
                  <c:v>4.81213</c:v>
                </c:pt>
                <c:pt idx="396">
                  <c:v>4.83567</c:v>
                </c:pt>
                <c:pt idx="397">
                  <c:v>4.87141</c:v>
                </c:pt>
                <c:pt idx="398">
                  <c:v>4.89822</c:v>
                </c:pt>
                <c:pt idx="399">
                  <c:v>5.09017</c:v>
                </c:pt>
                <c:pt idx="400">
                  <c:v>5.20177</c:v>
                </c:pt>
                <c:pt idx="401">
                  <c:v>5.29305</c:v>
                </c:pt>
                <c:pt idx="402">
                  <c:v>5.44114</c:v>
                </c:pt>
                <c:pt idx="403">
                  <c:v>5.58107</c:v>
                </c:pt>
                <c:pt idx="404">
                  <c:v>5.66637</c:v>
                </c:pt>
                <c:pt idx="405">
                  <c:v>5.66998</c:v>
                </c:pt>
                <c:pt idx="406">
                  <c:v>5.69175</c:v>
                </c:pt>
                <c:pt idx="407">
                  <c:v>5.70818</c:v>
                </c:pt>
                <c:pt idx="408">
                  <c:v>5.73116</c:v>
                </c:pt>
                <c:pt idx="409">
                  <c:v>5.82115</c:v>
                </c:pt>
                <c:pt idx="410">
                  <c:v>5.82401</c:v>
                </c:pt>
                <c:pt idx="411">
                  <c:v>5.87205</c:v>
                </c:pt>
                <c:pt idx="412">
                  <c:v>6.28807</c:v>
                </c:pt>
                <c:pt idx="413">
                  <c:v>6.39312</c:v>
                </c:pt>
                <c:pt idx="414">
                  <c:v>6.44405</c:v>
                </c:pt>
                <c:pt idx="415">
                  <c:v>6.53876</c:v>
                </c:pt>
                <c:pt idx="416">
                  <c:v>6.65492</c:v>
                </c:pt>
                <c:pt idx="417">
                  <c:v>6.71772</c:v>
                </c:pt>
                <c:pt idx="418">
                  <c:v>6.80117</c:v>
                </c:pt>
                <c:pt idx="419">
                  <c:v>6.96215</c:v>
                </c:pt>
                <c:pt idx="420">
                  <c:v>7.02259</c:v>
                </c:pt>
                <c:pt idx="421">
                  <c:v>7.05042</c:v>
                </c:pt>
                <c:pt idx="422">
                  <c:v>7.36711</c:v>
                </c:pt>
                <c:pt idx="423">
                  <c:v>7.40389</c:v>
                </c:pt>
                <c:pt idx="424">
                  <c:v>7.52601</c:v>
                </c:pt>
                <c:pt idx="425">
                  <c:v>7.67202</c:v>
                </c:pt>
                <c:pt idx="426">
                  <c:v>7.75223</c:v>
                </c:pt>
                <c:pt idx="427">
                  <c:v>7.83932</c:v>
                </c:pt>
                <c:pt idx="428">
                  <c:v>7.99248</c:v>
                </c:pt>
                <c:pt idx="429">
                  <c:v>8.05579</c:v>
                </c:pt>
                <c:pt idx="430">
                  <c:v>8.15174</c:v>
                </c:pt>
                <c:pt idx="431">
                  <c:v>8.20058</c:v>
                </c:pt>
                <c:pt idx="432">
                  <c:v>8.24809</c:v>
                </c:pt>
                <c:pt idx="433">
                  <c:v>8.26725</c:v>
                </c:pt>
                <c:pt idx="434">
                  <c:v>8.49213</c:v>
                </c:pt>
                <c:pt idx="435">
                  <c:v>8.64476</c:v>
                </c:pt>
                <c:pt idx="436">
                  <c:v>8.71675</c:v>
                </c:pt>
                <c:pt idx="437">
                  <c:v>8.79212</c:v>
                </c:pt>
                <c:pt idx="438">
                  <c:v>8.98296</c:v>
                </c:pt>
                <c:pt idx="439">
                  <c:v>9.18702</c:v>
                </c:pt>
                <c:pt idx="440">
                  <c:v>9.2323</c:v>
                </c:pt>
                <c:pt idx="441">
                  <c:v>9.32909</c:v>
                </c:pt>
                <c:pt idx="442">
                  <c:v>9.33889</c:v>
                </c:pt>
                <c:pt idx="443">
                  <c:v>9.39063</c:v>
                </c:pt>
                <c:pt idx="444">
                  <c:v>9.51363</c:v>
                </c:pt>
                <c:pt idx="445">
                  <c:v>9.59571</c:v>
                </c:pt>
                <c:pt idx="446">
                  <c:v>9.72418</c:v>
                </c:pt>
                <c:pt idx="447">
                  <c:v>9.82349</c:v>
                </c:pt>
                <c:pt idx="448">
                  <c:v>9.91655</c:v>
                </c:pt>
                <c:pt idx="449">
                  <c:v>9.92485</c:v>
                </c:pt>
                <c:pt idx="450">
                  <c:v>9.96654</c:v>
                </c:pt>
                <c:pt idx="451">
                  <c:v>10.0623</c:v>
                </c:pt>
                <c:pt idx="452">
                  <c:v>10.233</c:v>
                </c:pt>
                <c:pt idx="453">
                  <c:v>10.6718</c:v>
                </c:pt>
                <c:pt idx="454">
                  <c:v>10.8342</c:v>
                </c:pt>
                <c:pt idx="455">
                  <c:v>11.0874</c:v>
                </c:pt>
                <c:pt idx="456">
                  <c:v>11.1081</c:v>
                </c:pt>
                <c:pt idx="457">
                  <c:v>11.1604</c:v>
                </c:pt>
                <c:pt idx="458">
                  <c:v>11.5779</c:v>
                </c:pt>
                <c:pt idx="459">
                  <c:v>11.8123</c:v>
                </c:pt>
                <c:pt idx="460">
                  <c:v>11.9511</c:v>
                </c:pt>
                <c:pt idx="461">
                  <c:v>12.0482</c:v>
                </c:pt>
                <c:pt idx="462">
                  <c:v>12.2472</c:v>
                </c:pt>
                <c:pt idx="463">
                  <c:v>12.8023</c:v>
                </c:pt>
                <c:pt idx="464">
                  <c:v>13.0751</c:v>
                </c:pt>
                <c:pt idx="465">
                  <c:v>13.3598</c:v>
                </c:pt>
                <c:pt idx="466">
                  <c:v>13.5222</c:v>
                </c:pt>
                <c:pt idx="467">
                  <c:v>13.6781</c:v>
                </c:pt>
                <c:pt idx="468">
                  <c:v>13.9134</c:v>
                </c:pt>
                <c:pt idx="469">
                  <c:v>14.0507</c:v>
                </c:pt>
                <c:pt idx="470">
                  <c:v>14.2362</c:v>
                </c:pt>
                <c:pt idx="471">
                  <c:v>14.3337</c:v>
                </c:pt>
                <c:pt idx="472">
                  <c:v>14.4208</c:v>
                </c:pt>
                <c:pt idx="473">
                  <c:v>14.4383</c:v>
                </c:pt>
                <c:pt idx="474">
                  <c:v>15.0234</c:v>
                </c:pt>
                <c:pt idx="475">
                  <c:v>15.1772</c:v>
                </c:pt>
                <c:pt idx="476">
                  <c:v>15.288</c:v>
                </c:pt>
                <c:pt idx="477">
                  <c:v>15.5757</c:v>
                </c:pt>
                <c:pt idx="478">
                  <c:v>15.8603</c:v>
                </c:pt>
                <c:pt idx="479">
                  <c:v>15.8744</c:v>
                </c:pt>
                <c:pt idx="480">
                  <c:v>16.8118</c:v>
                </c:pt>
                <c:pt idx="481">
                  <c:v>17.8667</c:v>
                </c:pt>
                <c:pt idx="482">
                  <c:v>18.0846</c:v>
                </c:pt>
                <c:pt idx="483">
                  <c:v>18.4982</c:v>
                </c:pt>
                <c:pt idx="484">
                  <c:v>18.811</c:v>
                </c:pt>
                <c:pt idx="485">
                  <c:v>19.6091</c:v>
                </c:pt>
                <c:pt idx="486">
                  <c:v>20.0849</c:v>
                </c:pt>
                <c:pt idx="487">
                  <c:v>20.7162</c:v>
                </c:pt>
                <c:pt idx="488">
                  <c:v>22.0511</c:v>
                </c:pt>
                <c:pt idx="489">
                  <c:v>22.5971</c:v>
                </c:pt>
                <c:pt idx="490">
                  <c:v>23.6482</c:v>
                </c:pt>
                <c:pt idx="491">
                  <c:v>24.3938</c:v>
                </c:pt>
                <c:pt idx="492">
                  <c:v>24.8017</c:v>
                </c:pt>
                <c:pt idx="493">
                  <c:v>25.0461</c:v>
                </c:pt>
                <c:pt idx="494">
                  <c:v>25.9406</c:v>
                </c:pt>
                <c:pt idx="495">
                  <c:v>28.6558</c:v>
                </c:pt>
                <c:pt idx="496">
                  <c:v>37.6619</c:v>
                </c:pt>
                <c:pt idx="497">
                  <c:v>38.3518</c:v>
                </c:pt>
                <c:pt idx="498">
                  <c:v>41.5292</c:v>
                </c:pt>
                <c:pt idx="499">
                  <c:v>45.7461</c:v>
                </c:pt>
                <c:pt idx="500">
                  <c:v>51.1358</c:v>
                </c:pt>
                <c:pt idx="501">
                  <c:v>67.9208</c:v>
                </c:pt>
                <c:pt idx="502">
                  <c:v>73.5341</c:v>
                </c:pt>
                <c:pt idx="503">
                  <c:v>88.9762</c:v>
                </c:pt>
              </c:strCache>
            </c:strRef>
          </c:cat>
          <c:val>
            <c:numRef>
              <c:f>'Question 15'!$D$4:$D$508</c:f>
              <c:numCache>
                <c:formatCode>General</c:formatCode>
                <c:ptCount val="504"/>
                <c:pt idx="0">
                  <c:v>24</c:v>
                </c:pt>
                <c:pt idx="1">
                  <c:v>32.200000000000003</c:v>
                </c:pt>
                <c:pt idx="2">
                  <c:v>22</c:v>
                </c:pt>
                <c:pt idx="3">
                  <c:v>32.700000000000003</c:v>
                </c:pt>
                <c:pt idx="4">
                  <c:v>35.4</c:v>
                </c:pt>
                <c:pt idx="5">
                  <c:v>18.899999999999999</c:v>
                </c:pt>
                <c:pt idx="6">
                  <c:v>50</c:v>
                </c:pt>
                <c:pt idx="7">
                  <c:v>31.6</c:v>
                </c:pt>
                <c:pt idx="8">
                  <c:v>29.1</c:v>
                </c:pt>
                <c:pt idx="9">
                  <c:v>37.25</c:v>
                </c:pt>
                <c:pt idx="10">
                  <c:v>44</c:v>
                </c:pt>
                <c:pt idx="11">
                  <c:v>30.1</c:v>
                </c:pt>
                <c:pt idx="12">
                  <c:v>32.9</c:v>
                </c:pt>
                <c:pt idx="13">
                  <c:v>23.1</c:v>
                </c:pt>
                <c:pt idx="14">
                  <c:v>33</c:v>
                </c:pt>
                <c:pt idx="15">
                  <c:v>20.100000000000001</c:v>
                </c:pt>
                <c:pt idx="16">
                  <c:v>50</c:v>
                </c:pt>
                <c:pt idx="17">
                  <c:v>24.7</c:v>
                </c:pt>
                <c:pt idx="18">
                  <c:v>42.3</c:v>
                </c:pt>
                <c:pt idx="19">
                  <c:v>31.1</c:v>
                </c:pt>
                <c:pt idx="20">
                  <c:v>16.5</c:v>
                </c:pt>
                <c:pt idx="21">
                  <c:v>23.9</c:v>
                </c:pt>
                <c:pt idx="22">
                  <c:v>34.700000000000003</c:v>
                </c:pt>
                <c:pt idx="23">
                  <c:v>21.6</c:v>
                </c:pt>
                <c:pt idx="24">
                  <c:v>30.8</c:v>
                </c:pt>
                <c:pt idx="25">
                  <c:v>25</c:v>
                </c:pt>
                <c:pt idx="26">
                  <c:v>26.6</c:v>
                </c:pt>
                <c:pt idx="27">
                  <c:v>28.7</c:v>
                </c:pt>
                <c:pt idx="28">
                  <c:v>18.5</c:v>
                </c:pt>
                <c:pt idx="29">
                  <c:v>31.2</c:v>
                </c:pt>
                <c:pt idx="30">
                  <c:v>17.5</c:v>
                </c:pt>
                <c:pt idx="31">
                  <c:v>34.9</c:v>
                </c:pt>
                <c:pt idx="32">
                  <c:v>33.4</c:v>
                </c:pt>
                <c:pt idx="33">
                  <c:v>20.6</c:v>
                </c:pt>
                <c:pt idx="34">
                  <c:v>34.9</c:v>
                </c:pt>
                <c:pt idx="35">
                  <c:v>19.5</c:v>
                </c:pt>
                <c:pt idx="36">
                  <c:v>24.1</c:v>
                </c:pt>
                <c:pt idx="37">
                  <c:v>19.399999999999999</c:v>
                </c:pt>
                <c:pt idx="38">
                  <c:v>28.5</c:v>
                </c:pt>
                <c:pt idx="39">
                  <c:v>48.5</c:v>
                </c:pt>
                <c:pt idx="40">
                  <c:v>22</c:v>
                </c:pt>
                <c:pt idx="41">
                  <c:v>20.9</c:v>
                </c:pt>
                <c:pt idx="42">
                  <c:v>22.9</c:v>
                </c:pt>
                <c:pt idx="43">
                  <c:v>45.4</c:v>
                </c:pt>
                <c:pt idx="44">
                  <c:v>23.5</c:v>
                </c:pt>
                <c:pt idx="45">
                  <c:v>27.9</c:v>
                </c:pt>
                <c:pt idx="46">
                  <c:v>24.8</c:v>
                </c:pt>
                <c:pt idx="47">
                  <c:v>35.4</c:v>
                </c:pt>
                <c:pt idx="48">
                  <c:v>20.7</c:v>
                </c:pt>
                <c:pt idx="49">
                  <c:v>34.6</c:v>
                </c:pt>
                <c:pt idx="50">
                  <c:v>23.2</c:v>
                </c:pt>
                <c:pt idx="51">
                  <c:v>22</c:v>
                </c:pt>
                <c:pt idx="52">
                  <c:v>21.1</c:v>
                </c:pt>
                <c:pt idx="53">
                  <c:v>33.299999999999997</c:v>
                </c:pt>
                <c:pt idx="54">
                  <c:v>28</c:v>
                </c:pt>
                <c:pt idx="55">
                  <c:v>22.9</c:v>
                </c:pt>
                <c:pt idx="56">
                  <c:v>20.6</c:v>
                </c:pt>
                <c:pt idx="57">
                  <c:v>24.8</c:v>
                </c:pt>
                <c:pt idx="58">
                  <c:v>18.2</c:v>
                </c:pt>
                <c:pt idx="59">
                  <c:v>20.5</c:v>
                </c:pt>
                <c:pt idx="60">
                  <c:v>19.399999999999999</c:v>
                </c:pt>
                <c:pt idx="61">
                  <c:v>24.8</c:v>
                </c:pt>
                <c:pt idx="62">
                  <c:v>23.9</c:v>
                </c:pt>
                <c:pt idx="63">
                  <c:v>20.6</c:v>
                </c:pt>
                <c:pt idx="64">
                  <c:v>19.8</c:v>
                </c:pt>
                <c:pt idx="65">
                  <c:v>23.3</c:v>
                </c:pt>
                <c:pt idx="66">
                  <c:v>22.3</c:v>
                </c:pt>
                <c:pt idx="67">
                  <c:v>30.3</c:v>
                </c:pt>
                <c:pt idx="68">
                  <c:v>22.6</c:v>
                </c:pt>
                <c:pt idx="69">
                  <c:v>11.9</c:v>
                </c:pt>
                <c:pt idx="70">
                  <c:v>21.9</c:v>
                </c:pt>
                <c:pt idx="71">
                  <c:v>28.2</c:v>
                </c:pt>
                <c:pt idx="72">
                  <c:v>23.4</c:v>
                </c:pt>
                <c:pt idx="73">
                  <c:v>17.100000000000001</c:v>
                </c:pt>
                <c:pt idx="74">
                  <c:v>23.9</c:v>
                </c:pt>
                <c:pt idx="75">
                  <c:v>22.2</c:v>
                </c:pt>
                <c:pt idx="76">
                  <c:v>22.5</c:v>
                </c:pt>
                <c:pt idx="77">
                  <c:v>28.7</c:v>
                </c:pt>
                <c:pt idx="78">
                  <c:v>25</c:v>
                </c:pt>
                <c:pt idx="79">
                  <c:v>27.1</c:v>
                </c:pt>
                <c:pt idx="80">
                  <c:v>24.6</c:v>
                </c:pt>
                <c:pt idx="81">
                  <c:v>28.4</c:v>
                </c:pt>
                <c:pt idx="82">
                  <c:v>19</c:v>
                </c:pt>
                <c:pt idx="83">
                  <c:v>36.1</c:v>
                </c:pt>
                <c:pt idx="84">
                  <c:v>29</c:v>
                </c:pt>
                <c:pt idx="85">
                  <c:v>50</c:v>
                </c:pt>
                <c:pt idx="86">
                  <c:v>32.4</c:v>
                </c:pt>
                <c:pt idx="87">
                  <c:v>21.2</c:v>
                </c:pt>
                <c:pt idx="88">
                  <c:v>23.6</c:v>
                </c:pt>
                <c:pt idx="89">
                  <c:v>26.6</c:v>
                </c:pt>
                <c:pt idx="90">
                  <c:v>37.200000000000003</c:v>
                </c:pt>
                <c:pt idx="91">
                  <c:v>22</c:v>
                </c:pt>
                <c:pt idx="92">
                  <c:v>29.6</c:v>
                </c:pt>
                <c:pt idx="93">
                  <c:v>23.9</c:v>
                </c:pt>
                <c:pt idx="94">
                  <c:v>33.1</c:v>
                </c:pt>
                <c:pt idx="95">
                  <c:v>46</c:v>
                </c:pt>
                <c:pt idx="96">
                  <c:v>18.7</c:v>
                </c:pt>
                <c:pt idx="97">
                  <c:v>17.2</c:v>
                </c:pt>
                <c:pt idx="98">
                  <c:v>22.9</c:v>
                </c:pt>
                <c:pt idx="99">
                  <c:v>22.4</c:v>
                </c:pt>
                <c:pt idx="100">
                  <c:v>18.899999999999999</c:v>
                </c:pt>
                <c:pt idx="101">
                  <c:v>22.5</c:v>
                </c:pt>
                <c:pt idx="102">
                  <c:v>39.799999999999997</c:v>
                </c:pt>
                <c:pt idx="103">
                  <c:v>19.3</c:v>
                </c:pt>
                <c:pt idx="104">
                  <c:v>29.9</c:v>
                </c:pt>
                <c:pt idx="105">
                  <c:v>29.4</c:v>
                </c:pt>
                <c:pt idx="106">
                  <c:v>22.6</c:v>
                </c:pt>
                <c:pt idx="107">
                  <c:v>33.200000000000003</c:v>
                </c:pt>
                <c:pt idx="108">
                  <c:v>36.200000000000003</c:v>
                </c:pt>
                <c:pt idx="109">
                  <c:v>22</c:v>
                </c:pt>
                <c:pt idx="110">
                  <c:v>36.200000000000003</c:v>
                </c:pt>
                <c:pt idx="111">
                  <c:v>30.5</c:v>
                </c:pt>
                <c:pt idx="112">
                  <c:v>28.7</c:v>
                </c:pt>
                <c:pt idx="113">
                  <c:v>23.2</c:v>
                </c:pt>
                <c:pt idx="114">
                  <c:v>22.2</c:v>
                </c:pt>
                <c:pt idx="115">
                  <c:v>20.3</c:v>
                </c:pt>
                <c:pt idx="116">
                  <c:v>18.600000000000001</c:v>
                </c:pt>
                <c:pt idx="117">
                  <c:v>33.4</c:v>
                </c:pt>
                <c:pt idx="118">
                  <c:v>32</c:v>
                </c:pt>
                <c:pt idx="119">
                  <c:v>37.299999999999997</c:v>
                </c:pt>
                <c:pt idx="120">
                  <c:v>24.1</c:v>
                </c:pt>
                <c:pt idx="121">
                  <c:v>24.1</c:v>
                </c:pt>
                <c:pt idx="122">
                  <c:v>29.1</c:v>
                </c:pt>
                <c:pt idx="123">
                  <c:v>21</c:v>
                </c:pt>
                <c:pt idx="124">
                  <c:v>43.8</c:v>
                </c:pt>
                <c:pt idx="125">
                  <c:v>21.7</c:v>
                </c:pt>
                <c:pt idx="126">
                  <c:v>29.6</c:v>
                </c:pt>
                <c:pt idx="127">
                  <c:v>23.7</c:v>
                </c:pt>
                <c:pt idx="128">
                  <c:v>23.9</c:v>
                </c:pt>
                <c:pt idx="129">
                  <c:v>26.4</c:v>
                </c:pt>
                <c:pt idx="130">
                  <c:v>34.9</c:v>
                </c:pt>
                <c:pt idx="131">
                  <c:v>20.3</c:v>
                </c:pt>
                <c:pt idx="132">
                  <c:v>22.6</c:v>
                </c:pt>
                <c:pt idx="133">
                  <c:v>36.4</c:v>
                </c:pt>
                <c:pt idx="134">
                  <c:v>20.8</c:v>
                </c:pt>
                <c:pt idx="135">
                  <c:v>24.2</c:v>
                </c:pt>
                <c:pt idx="136">
                  <c:v>22.9</c:v>
                </c:pt>
                <c:pt idx="137">
                  <c:v>19.7</c:v>
                </c:pt>
                <c:pt idx="138">
                  <c:v>20.7</c:v>
                </c:pt>
                <c:pt idx="139">
                  <c:v>37</c:v>
                </c:pt>
                <c:pt idx="140">
                  <c:v>37.9</c:v>
                </c:pt>
                <c:pt idx="141">
                  <c:v>22.8</c:v>
                </c:pt>
                <c:pt idx="142">
                  <c:v>23.6</c:v>
                </c:pt>
                <c:pt idx="143">
                  <c:v>23.3</c:v>
                </c:pt>
                <c:pt idx="144">
                  <c:v>26.4</c:v>
                </c:pt>
                <c:pt idx="145">
                  <c:v>20.5</c:v>
                </c:pt>
                <c:pt idx="146">
                  <c:v>21.7</c:v>
                </c:pt>
                <c:pt idx="147">
                  <c:v>21.4</c:v>
                </c:pt>
                <c:pt idx="148">
                  <c:v>32</c:v>
                </c:pt>
                <c:pt idx="149">
                  <c:v>20</c:v>
                </c:pt>
                <c:pt idx="150">
                  <c:v>18.8</c:v>
                </c:pt>
                <c:pt idx="151">
                  <c:v>33.1</c:v>
                </c:pt>
                <c:pt idx="152">
                  <c:v>32.5</c:v>
                </c:pt>
                <c:pt idx="153">
                  <c:v>22.8</c:v>
                </c:pt>
                <c:pt idx="154">
                  <c:v>20</c:v>
                </c:pt>
                <c:pt idx="155">
                  <c:v>22.2</c:v>
                </c:pt>
                <c:pt idx="156">
                  <c:v>19.600000000000001</c:v>
                </c:pt>
                <c:pt idx="157">
                  <c:v>33.200000000000003</c:v>
                </c:pt>
                <c:pt idx="158">
                  <c:v>13.6</c:v>
                </c:pt>
                <c:pt idx="159">
                  <c:v>20.100000000000001</c:v>
                </c:pt>
                <c:pt idx="160">
                  <c:v>20.6</c:v>
                </c:pt>
                <c:pt idx="161">
                  <c:v>21.7</c:v>
                </c:pt>
                <c:pt idx="162">
                  <c:v>22</c:v>
                </c:pt>
                <c:pt idx="163">
                  <c:v>22.2</c:v>
                </c:pt>
                <c:pt idx="164">
                  <c:v>21.5</c:v>
                </c:pt>
                <c:pt idx="165">
                  <c:v>20.100000000000001</c:v>
                </c:pt>
                <c:pt idx="166">
                  <c:v>22</c:v>
                </c:pt>
                <c:pt idx="167">
                  <c:v>23</c:v>
                </c:pt>
                <c:pt idx="168">
                  <c:v>26.5</c:v>
                </c:pt>
                <c:pt idx="169">
                  <c:v>24.4</c:v>
                </c:pt>
                <c:pt idx="170">
                  <c:v>21.4</c:v>
                </c:pt>
                <c:pt idx="171">
                  <c:v>18.899999999999999</c:v>
                </c:pt>
                <c:pt idx="172">
                  <c:v>38.700000000000003</c:v>
                </c:pt>
                <c:pt idx="173">
                  <c:v>28.4</c:v>
                </c:pt>
                <c:pt idx="174">
                  <c:v>21.2</c:v>
                </c:pt>
                <c:pt idx="175">
                  <c:v>18.8</c:v>
                </c:pt>
                <c:pt idx="176">
                  <c:v>29.8</c:v>
                </c:pt>
                <c:pt idx="177">
                  <c:v>25</c:v>
                </c:pt>
                <c:pt idx="178">
                  <c:v>26.6</c:v>
                </c:pt>
                <c:pt idx="179">
                  <c:v>23.7</c:v>
                </c:pt>
                <c:pt idx="180">
                  <c:v>19.8</c:v>
                </c:pt>
                <c:pt idx="181">
                  <c:v>20.9</c:v>
                </c:pt>
                <c:pt idx="182">
                  <c:v>28.6</c:v>
                </c:pt>
                <c:pt idx="183">
                  <c:v>20.399999999999999</c:v>
                </c:pt>
                <c:pt idx="184">
                  <c:v>20.399999999999999</c:v>
                </c:pt>
                <c:pt idx="185">
                  <c:v>21.2</c:v>
                </c:pt>
                <c:pt idx="186">
                  <c:v>19.5</c:v>
                </c:pt>
                <c:pt idx="187">
                  <c:v>17.399999999999999</c:v>
                </c:pt>
                <c:pt idx="188">
                  <c:v>24.4</c:v>
                </c:pt>
                <c:pt idx="189">
                  <c:v>22.6</c:v>
                </c:pt>
                <c:pt idx="190">
                  <c:v>23.1</c:v>
                </c:pt>
                <c:pt idx="191">
                  <c:v>20.100000000000001</c:v>
                </c:pt>
                <c:pt idx="192">
                  <c:v>24.4</c:v>
                </c:pt>
                <c:pt idx="193">
                  <c:v>28.1</c:v>
                </c:pt>
                <c:pt idx="194">
                  <c:v>20.3</c:v>
                </c:pt>
                <c:pt idx="195">
                  <c:v>25.3</c:v>
                </c:pt>
                <c:pt idx="196">
                  <c:v>18.5</c:v>
                </c:pt>
                <c:pt idx="197">
                  <c:v>27.1</c:v>
                </c:pt>
                <c:pt idx="198">
                  <c:v>19.3</c:v>
                </c:pt>
                <c:pt idx="199">
                  <c:v>27.5</c:v>
                </c:pt>
                <c:pt idx="200">
                  <c:v>18.7</c:v>
                </c:pt>
                <c:pt idx="201">
                  <c:v>17.3</c:v>
                </c:pt>
                <c:pt idx="202">
                  <c:v>15.2</c:v>
                </c:pt>
                <c:pt idx="203">
                  <c:v>19.2</c:v>
                </c:pt>
                <c:pt idx="204">
                  <c:v>23.3</c:v>
                </c:pt>
                <c:pt idx="205">
                  <c:v>21.7</c:v>
                </c:pt>
                <c:pt idx="206">
                  <c:v>24.7</c:v>
                </c:pt>
                <c:pt idx="207">
                  <c:v>25.2</c:v>
                </c:pt>
                <c:pt idx="208">
                  <c:v>24.5</c:v>
                </c:pt>
                <c:pt idx="209">
                  <c:v>23.8</c:v>
                </c:pt>
                <c:pt idx="210">
                  <c:v>21.4</c:v>
                </c:pt>
                <c:pt idx="211">
                  <c:v>18.899999999999999</c:v>
                </c:pt>
                <c:pt idx="212">
                  <c:v>19.5</c:v>
                </c:pt>
                <c:pt idx="213">
                  <c:v>18.3</c:v>
                </c:pt>
                <c:pt idx="214">
                  <c:v>19.3</c:v>
                </c:pt>
                <c:pt idx="215">
                  <c:v>16</c:v>
                </c:pt>
                <c:pt idx="216">
                  <c:v>21.8</c:v>
                </c:pt>
                <c:pt idx="217">
                  <c:v>21.7</c:v>
                </c:pt>
                <c:pt idx="218">
                  <c:v>24.7</c:v>
                </c:pt>
                <c:pt idx="219">
                  <c:v>17.5</c:v>
                </c:pt>
                <c:pt idx="220">
                  <c:v>23.1</c:v>
                </c:pt>
                <c:pt idx="221">
                  <c:v>23.1</c:v>
                </c:pt>
                <c:pt idx="222">
                  <c:v>7</c:v>
                </c:pt>
                <c:pt idx="223">
                  <c:v>20</c:v>
                </c:pt>
                <c:pt idx="224">
                  <c:v>26.2</c:v>
                </c:pt>
                <c:pt idx="225">
                  <c:v>18.5</c:v>
                </c:pt>
                <c:pt idx="226">
                  <c:v>24.6</c:v>
                </c:pt>
                <c:pt idx="227">
                  <c:v>23.4</c:v>
                </c:pt>
                <c:pt idx="228">
                  <c:v>20.5</c:v>
                </c:pt>
                <c:pt idx="229">
                  <c:v>25</c:v>
                </c:pt>
                <c:pt idx="230">
                  <c:v>17.600000000000001</c:v>
                </c:pt>
                <c:pt idx="231">
                  <c:v>8.1</c:v>
                </c:pt>
                <c:pt idx="232">
                  <c:v>35.1</c:v>
                </c:pt>
                <c:pt idx="233">
                  <c:v>16.5</c:v>
                </c:pt>
                <c:pt idx="234">
                  <c:v>19.3</c:v>
                </c:pt>
                <c:pt idx="235">
                  <c:v>24.8</c:v>
                </c:pt>
                <c:pt idx="236">
                  <c:v>22.4</c:v>
                </c:pt>
                <c:pt idx="237">
                  <c:v>19.399999999999999</c:v>
                </c:pt>
                <c:pt idx="238">
                  <c:v>35.200000000000003</c:v>
                </c:pt>
                <c:pt idx="239">
                  <c:v>18.7</c:v>
                </c:pt>
                <c:pt idx="240">
                  <c:v>16.8</c:v>
                </c:pt>
                <c:pt idx="241">
                  <c:v>15</c:v>
                </c:pt>
                <c:pt idx="242">
                  <c:v>18.600000000000001</c:v>
                </c:pt>
                <c:pt idx="243">
                  <c:v>16.600000000000001</c:v>
                </c:pt>
                <c:pt idx="244">
                  <c:v>24.4</c:v>
                </c:pt>
                <c:pt idx="245">
                  <c:v>21.2</c:v>
                </c:pt>
                <c:pt idx="246">
                  <c:v>22.2</c:v>
                </c:pt>
                <c:pt idx="247">
                  <c:v>19.8</c:v>
                </c:pt>
                <c:pt idx="248">
                  <c:v>13.3</c:v>
                </c:pt>
                <c:pt idx="249">
                  <c:v>22.5</c:v>
                </c:pt>
                <c:pt idx="250">
                  <c:v>16.2</c:v>
                </c:pt>
                <c:pt idx="251">
                  <c:v>14.4</c:v>
                </c:pt>
                <c:pt idx="252">
                  <c:v>16.2</c:v>
                </c:pt>
                <c:pt idx="253">
                  <c:v>19.399999999999999</c:v>
                </c:pt>
                <c:pt idx="254">
                  <c:v>19.399999999999999</c:v>
                </c:pt>
                <c:pt idx="255">
                  <c:v>18.3</c:v>
                </c:pt>
                <c:pt idx="256">
                  <c:v>21.6</c:v>
                </c:pt>
                <c:pt idx="257">
                  <c:v>24.5</c:v>
                </c:pt>
                <c:pt idx="258">
                  <c:v>18.5</c:v>
                </c:pt>
                <c:pt idx="259">
                  <c:v>23.7</c:v>
                </c:pt>
                <c:pt idx="260">
                  <c:v>19.7</c:v>
                </c:pt>
                <c:pt idx="261">
                  <c:v>14</c:v>
                </c:pt>
                <c:pt idx="262">
                  <c:v>46.7</c:v>
                </c:pt>
                <c:pt idx="263">
                  <c:v>21.1</c:v>
                </c:pt>
                <c:pt idx="264">
                  <c:v>23</c:v>
                </c:pt>
                <c:pt idx="265">
                  <c:v>44.8</c:v>
                </c:pt>
                <c:pt idx="266">
                  <c:v>17.8</c:v>
                </c:pt>
                <c:pt idx="267">
                  <c:v>17.399999999999999</c:v>
                </c:pt>
                <c:pt idx="268">
                  <c:v>18</c:v>
                </c:pt>
                <c:pt idx="269">
                  <c:v>18.399999999999999</c:v>
                </c:pt>
                <c:pt idx="270">
                  <c:v>24</c:v>
                </c:pt>
                <c:pt idx="271">
                  <c:v>48.3</c:v>
                </c:pt>
                <c:pt idx="272">
                  <c:v>24.3</c:v>
                </c:pt>
                <c:pt idx="273">
                  <c:v>19.2</c:v>
                </c:pt>
                <c:pt idx="274">
                  <c:v>25</c:v>
                </c:pt>
                <c:pt idx="275">
                  <c:v>20.3</c:v>
                </c:pt>
                <c:pt idx="276">
                  <c:v>20.399999999999999</c:v>
                </c:pt>
                <c:pt idx="277">
                  <c:v>17.100000000000001</c:v>
                </c:pt>
                <c:pt idx="278">
                  <c:v>26.7</c:v>
                </c:pt>
                <c:pt idx="279">
                  <c:v>42.8</c:v>
                </c:pt>
                <c:pt idx="280">
                  <c:v>23.8</c:v>
                </c:pt>
                <c:pt idx="281">
                  <c:v>19.3</c:v>
                </c:pt>
                <c:pt idx="282">
                  <c:v>37.6</c:v>
                </c:pt>
                <c:pt idx="283">
                  <c:v>15.7</c:v>
                </c:pt>
                <c:pt idx="284">
                  <c:v>23.1</c:v>
                </c:pt>
                <c:pt idx="285">
                  <c:v>21.7</c:v>
                </c:pt>
                <c:pt idx="286">
                  <c:v>31.6</c:v>
                </c:pt>
                <c:pt idx="287">
                  <c:v>20</c:v>
                </c:pt>
                <c:pt idx="288">
                  <c:v>31.5</c:v>
                </c:pt>
                <c:pt idx="289">
                  <c:v>29</c:v>
                </c:pt>
                <c:pt idx="290">
                  <c:v>31.7</c:v>
                </c:pt>
                <c:pt idx="291">
                  <c:v>21</c:v>
                </c:pt>
                <c:pt idx="292">
                  <c:v>22.8</c:v>
                </c:pt>
                <c:pt idx="293">
                  <c:v>31.5</c:v>
                </c:pt>
                <c:pt idx="294">
                  <c:v>48.8</c:v>
                </c:pt>
                <c:pt idx="295">
                  <c:v>25.1</c:v>
                </c:pt>
                <c:pt idx="296">
                  <c:v>50</c:v>
                </c:pt>
                <c:pt idx="297">
                  <c:v>43.1</c:v>
                </c:pt>
                <c:pt idx="298">
                  <c:v>24.3</c:v>
                </c:pt>
                <c:pt idx="299">
                  <c:v>33.799999999999997</c:v>
                </c:pt>
                <c:pt idx="300">
                  <c:v>43.5</c:v>
                </c:pt>
                <c:pt idx="301">
                  <c:v>17.8</c:v>
                </c:pt>
                <c:pt idx="302">
                  <c:v>36.5</c:v>
                </c:pt>
                <c:pt idx="303">
                  <c:v>18.100000000000001</c:v>
                </c:pt>
                <c:pt idx="304">
                  <c:v>41.7</c:v>
                </c:pt>
                <c:pt idx="305">
                  <c:v>50</c:v>
                </c:pt>
                <c:pt idx="306">
                  <c:v>23</c:v>
                </c:pt>
                <c:pt idx="307">
                  <c:v>50</c:v>
                </c:pt>
                <c:pt idx="308">
                  <c:v>30.1</c:v>
                </c:pt>
                <c:pt idx="309">
                  <c:v>27.5</c:v>
                </c:pt>
                <c:pt idx="310">
                  <c:v>19.899999999999999</c:v>
                </c:pt>
                <c:pt idx="311">
                  <c:v>20.399999999999999</c:v>
                </c:pt>
                <c:pt idx="312">
                  <c:v>18.2</c:v>
                </c:pt>
                <c:pt idx="313">
                  <c:v>30.1</c:v>
                </c:pt>
                <c:pt idx="314">
                  <c:v>36</c:v>
                </c:pt>
                <c:pt idx="315">
                  <c:v>16.600000000000001</c:v>
                </c:pt>
                <c:pt idx="316">
                  <c:v>18.2</c:v>
                </c:pt>
                <c:pt idx="317">
                  <c:v>15.6</c:v>
                </c:pt>
                <c:pt idx="318">
                  <c:v>22.8</c:v>
                </c:pt>
                <c:pt idx="319">
                  <c:v>18.399999999999999</c:v>
                </c:pt>
                <c:pt idx="320">
                  <c:v>17.5</c:v>
                </c:pt>
                <c:pt idx="321">
                  <c:v>30.7</c:v>
                </c:pt>
                <c:pt idx="322">
                  <c:v>22.1</c:v>
                </c:pt>
                <c:pt idx="323">
                  <c:v>20.2</c:v>
                </c:pt>
                <c:pt idx="324">
                  <c:v>31</c:v>
                </c:pt>
                <c:pt idx="325">
                  <c:v>13.9</c:v>
                </c:pt>
                <c:pt idx="326">
                  <c:v>19.600000000000001</c:v>
                </c:pt>
                <c:pt idx="327">
                  <c:v>14.3</c:v>
                </c:pt>
                <c:pt idx="328">
                  <c:v>14.8</c:v>
                </c:pt>
                <c:pt idx="329">
                  <c:v>15.6</c:v>
                </c:pt>
                <c:pt idx="330">
                  <c:v>14.5</c:v>
                </c:pt>
                <c:pt idx="331">
                  <c:v>21</c:v>
                </c:pt>
                <c:pt idx="332">
                  <c:v>23.1</c:v>
                </c:pt>
                <c:pt idx="333">
                  <c:v>15.3</c:v>
                </c:pt>
                <c:pt idx="334">
                  <c:v>12.7</c:v>
                </c:pt>
                <c:pt idx="335">
                  <c:v>13.1</c:v>
                </c:pt>
                <c:pt idx="336">
                  <c:v>19.600000000000001</c:v>
                </c:pt>
                <c:pt idx="337">
                  <c:v>17.399999999999999</c:v>
                </c:pt>
                <c:pt idx="338">
                  <c:v>41.3</c:v>
                </c:pt>
                <c:pt idx="339">
                  <c:v>15.2</c:v>
                </c:pt>
                <c:pt idx="340">
                  <c:v>13.6</c:v>
                </c:pt>
                <c:pt idx="341">
                  <c:v>27</c:v>
                </c:pt>
                <c:pt idx="342">
                  <c:v>24.3</c:v>
                </c:pt>
                <c:pt idx="343">
                  <c:v>14.5</c:v>
                </c:pt>
                <c:pt idx="344">
                  <c:v>13.2</c:v>
                </c:pt>
                <c:pt idx="345">
                  <c:v>17</c:v>
                </c:pt>
                <c:pt idx="346">
                  <c:v>23.3</c:v>
                </c:pt>
                <c:pt idx="347">
                  <c:v>50</c:v>
                </c:pt>
                <c:pt idx="348">
                  <c:v>19.600000000000001</c:v>
                </c:pt>
                <c:pt idx="349">
                  <c:v>50</c:v>
                </c:pt>
                <c:pt idx="350">
                  <c:v>13.5</c:v>
                </c:pt>
                <c:pt idx="351">
                  <c:v>14.4</c:v>
                </c:pt>
                <c:pt idx="352">
                  <c:v>21.5</c:v>
                </c:pt>
                <c:pt idx="353">
                  <c:v>23.8</c:v>
                </c:pt>
                <c:pt idx="354">
                  <c:v>50</c:v>
                </c:pt>
                <c:pt idx="355">
                  <c:v>50</c:v>
                </c:pt>
                <c:pt idx="356">
                  <c:v>19.399999999999999</c:v>
                </c:pt>
                <c:pt idx="357">
                  <c:v>15.6</c:v>
                </c:pt>
                <c:pt idx="358">
                  <c:v>22.7</c:v>
                </c:pt>
                <c:pt idx="359">
                  <c:v>23.8</c:v>
                </c:pt>
                <c:pt idx="360">
                  <c:v>19.100000000000001</c:v>
                </c:pt>
                <c:pt idx="361">
                  <c:v>17.8</c:v>
                </c:pt>
                <c:pt idx="362">
                  <c:v>14.6</c:v>
                </c:pt>
                <c:pt idx="363">
                  <c:v>20.6</c:v>
                </c:pt>
                <c:pt idx="364">
                  <c:v>13.8</c:v>
                </c:pt>
                <c:pt idx="365">
                  <c:v>13.1</c:v>
                </c:pt>
                <c:pt idx="366">
                  <c:v>22.3</c:v>
                </c:pt>
                <c:pt idx="367">
                  <c:v>16.100000000000001</c:v>
                </c:pt>
                <c:pt idx="368">
                  <c:v>15.4</c:v>
                </c:pt>
                <c:pt idx="369">
                  <c:v>11.8</c:v>
                </c:pt>
                <c:pt idx="370">
                  <c:v>21.8</c:v>
                </c:pt>
                <c:pt idx="371">
                  <c:v>25</c:v>
                </c:pt>
                <c:pt idx="372">
                  <c:v>19.899999999999999</c:v>
                </c:pt>
                <c:pt idx="373">
                  <c:v>13.4</c:v>
                </c:pt>
                <c:pt idx="374">
                  <c:v>21.9</c:v>
                </c:pt>
                <c:pt idx="375">
                  <c:v>15.6</c:v>
                </c:pt>
                <c:pt idx="376">
                  <c:v>23.2</c:v>
                </c:pt>
                <c:pt idx="377">
                  <c:v>21.2</c:v>
                </c:pt>
                <c:pt idx="378">
                  <c:v>20.8</c:v>
                </c:pt>
                <c:pt idx="379">
                  <c:v>17.7</c:v>
                </c:pt>
                <c:pt idx="380">
                  <c:v>21.9</c:v>
                </c:pt>
                <c:pt idx="381">
                  <c:v>19</c:v>
                </c:pt>
                <c:pt idx="382">
                  <c:v>19.899999999999999</c:v>
                </c:pt>
                <c:pt idx="383">
                  <c:v>21.7</c:v>
                </c:pt>
                <c:pt idx="384">
                  <c:v>19.600000000000001</c:v>
                </c:pt>
                <c:pt idx="385">
                  <c:v>15.6</c:v>
                </c:pt>
                <c:pt idx="386">
                  <c:v>16.8</c:v>
                </c:pt>
                <c:pt idx="387">
                  <c:v>22.6</c:v>
                </c:pt>
                <c:pt idx="388">
                  <c:v>19.899999999999999</c:v>
                </c:pt>
                <c:pt idx="389">
                  <c:v>19.100000000000001</c:v>
                </c:pt>
                <c:pt idx="390">
                  <c:v>25</c:v>
                </c:pt>
                <c:pt idx="391">
                  <c:v>27.5</c:v>
                </c:pt>
                <c:pt idx="392">
                  <c:v>29.8</c:v>
                </c:pt>
                <c:pt idx="393">
                  <c:v>12.7</c:v>
                </c:pt>
                <c:pt idx="394">
                  <c:v>14.1</c:v>
                </c:pt>
                <c:pt idx="395">
                  <c:v>16.399999999999999</c:v>
                </c:pt>
                <c:pt idx="396">
                  <c:v>20.6</c:v>
                </c:pt>
                <c:pt idx="397">
                  <c:v>16.7</c:v>
                </c:pt>
                <c:pt idx="398">
                  <c:v>50</c:v>
                </c:pt>
                <c:pt idx="399">
                  <c:v>16.100000000000001</c:v>
                </c:pt>
                <c:pt idx="400">
                  <c:v>22.7</c:v>
                </c:pt>
                <c:pt idx="401">
                  <c:v>23.2</c:v>
                </c:pt>
                <c:pt idx="402">
                  <c:v>15.2</c:v>
                </c:pt>
                <c:pt idx="403">
                  <c:v>14.3</c:v>
                </c:pt>
                <c:pt idx="404">
                  <c:v>18.399999999999999</c:v>
                </c:pt>
                <c:pt idx="405">
                  <c:v>50</c:v>
                </c:pt>
                <c:pt idx="406">
                  <c:v>19.100000000000001</c:v>
                </c:pt>
                <c:pt idx="407">
                  <c:v>23.7</c:v>
                </c:pt>
                <c:pt idx="408">
                  <c:v>25</c:v>
                </c:pt>
                <c:pt idx="409">
                  <c:v>20.2</c:v>
                </c:pt>
                <c:pt idx="410">
                  <c:v>23</c:v>
                </c:pt>
                <c:pt idx="411">
                  <c:v>12.5</c:v>
                </c:pt>
                <c:pt idx="412">
                  <c:v>14.9</c:v>
                </c:pt>
                <c:pt idx="413">
                  <c:v>13.3</c:v>
                </c:pt>
                <c:pt idx="414">
                  <c:v>16.100000000000001</c:v>
                </c:pt>
                <c:pt idx="415">
                  <c:v>50</c:v>
                </c:pt>
                <c:pt idx="416">
                  <c:v>19.5</c:v>
                </c:pt>
                <c:pt idx="417">
                  <c:v>13.4</c:v>
                </c:pt>
                <c:pt idx="418">
                  <c:v>20</c:v>
                </c:pt>
                <c:pt idx="419">
                  <c:v>15.1</c:v>
                </c:pt>
                <c:pt idx="420">
                  <c:v>14.2</c:v>
                </c:pt>
                <c:pt idx="421">
                  <c:v>13.4</c:v>
                </c:pt>
                <c:pt idx="422">
                  <c:v>11</c:v>
                </c:pt>
                <c:pt idx="423">
                  <c:v>17.2</c:v>
                </c:pt>
                <c:pt idx="424">
                  <c:v>13</c:v>
                </c:pt>
                <c:pt idx="425">
                  <c:v>8.5</c:v>
                </c:pt>
                <c:pt idx="426">
                  <c:v>14.9</c:v>
                </c:pt>
                <c:pt idx="427">
                  <c:v>21.4</c:v>
                </c:pt>
                <c:pt idx="428">
                  <c:v>12.3</c:v>
                </c:pt>
                <c:pt idx="429">
                  <c:v>13.8</c:v>
                </c:pt>
                <c:pt idx="430">
                  <c:v>11.5</c:v>
                </c:pt>
                <c:pt idx="431">
                  <c:v>13.5</c:v>
                </c:pt>
                <c:pt idx="432">
                  <c:v>17.8</c:v>
                </c:pt>
                <c:pt idx="433">
                  <c:v>50</c:v>
                </c:pt>
                <c:pt idx="434">
                  <c:v>14.5</c:v>
                </c:pt>
                <c:pt idx="435">
                  <c:v>13.8</c:v>
                </c:pt>
                <c:pt idx="436">
                  <c:v>13.1</c:v>
                </c:pt>
                <c:pt idx="437">
                  <c:v>11.7</c:v>
                </c:pt>
                <c:pt idx="438">
                  <c:v>17.8</c:v>
                </c:pt>
                <c:pt idx="439">
                  <c:v>11.3</c:v>
                </c:pt>
                <c:pt idx="440">
                  <c:v>50</c:v>
                </c:pt>
                <c:pt idx="441">
                  <c:v>14.1</c:v>
                </c:pt>
                <c:pt idx="442">
                  <c:v>9.5</c:v>
                </c:pt>
                <c:pt idx="443">
                  <c:v>12.8</c:v>
                </c:pt>
                <c:pt idx="444">
                  <c:v>14.9</c:v>
                </c:pt>
                <c:pt idx="445">
                  <c:v>12.1</c:v>
                </c:pt>
                <c:pt idx="446">
                  <c:v>17.100000000000001</c:v>
                </c:pt>
                <c:pt idx="447">
                  <c:v>13.3</c:v>
                </c:pt>
                <c:pt idx="448">
                  <c:v>6.3</c:v>
                </c:pt>
                <c:pt idx="449">
                  <c:v>12.6</c:v>
                </c:pt>
                <c:pt idx="450">
                  <c:v>15.4</c:v>
                </c:pt>
                <c:pt idx="451">
                  <c:v>14.1</c:v>
                </c:pt>
                <c:pt idx="452">
                  <c:v>14.6</c:v>
                </c:pt>
                <c:pt idx="453">
                  <c:v>11.8</c:v>
                </c:pt>
                <c:pt idx="454">
                  <c:v>7.5</c:v>
                </c:pt>
                <c:pt idx="455">
                  <c:v>16.7</c:v>
                </c:pt>
                <c:pt idx="456">
                  <c:v>13.8</c:v>
                </c:pt>
                <c:pt idx="457">
                  <c:v>13.4</c:v>
                </c:pt>
                <c:pt idx="458">
                  <c:v>9.6999999999999993</c:v>
                </c:pt>
                <c:pt idx="459">
                  <c:v>8.4</c:v>
                </c:pt>
                <c:pt idx="460">
                  <c:v>27.9</c:v>
                </c:pt>
                <c:pt idx="461">
                  <c:v>20.8</c:v>
                </c:pt>
                <c:pt idx="462">
                  <c:v>10.199999999999999</c:v>
                </c:pt>
                <c:pt idx="463">
                  <c:v>10.8</c:v>
                </c:pt>
                <c:pt idx="464">
                  <c:v>20.100000000000001</c:v>
                </c:pt>
                <c:pt idx="465">
                  <c:v>12.7</c:v>
                </c:pt>
                <c:pt idx="466">
                  <c:v>23.1</c:v>
                </c:pt>
                <c:pt idx="467">
                  <c:v>8.4</c:v>
                </c:pt>
                <c:pt idx="468">
                  <c:v>11.7</c:v>
                </c:pt>
                <c:pt idx="469">
                  <c:v>17.2</c:v>
                </c:pt>
                <c:pt idx="470">
                  <c:v>7.2</c:v>
                </c:pt>
                <c:pt idx="471">
                  <c:v>15.799999999999999</c:v>
                </c:pt>
                <c:pt idx="472">
                  <c:v>9.6</c:v>
                </c:pt>
                <c:pt idx="473">
                  <c:v>27.5</c:v>
                </c:pt>
                <c:pt idx="474">
                  <c:v>12</c:v>
                </c:pt>
                <c:pt idx="475">
                  <c:v>8.6999999999999993</c:v>
                </c:pt>
                <c:pt idx="476">
                  <c:v>13.9</c:v>
                </c:pt>
                <c:pt idx="477">
                  <c:v>19.100000000000001</c:v>
                </c:pt>
                <c:pt idx="478">
                  <c:v>8.3000000000000007</c:v>
                </c:pt>
                <c:pt idx="479">
                  <c:v>10.9</c:v>
                </c:pt>
                <c:pt idx="480">
                  <c:v>7.2</c:v>
                </c:pt>
                <c:pt idx="481">
                  <c:v>10.199999999999999</c:v>
                </c:pt>
                <c:pt idx="482">
                  <c:v>7.2</c:v>
                </c:pt>
                <c:pt idx="483">
                  <c:v>13.8</c:v>
                </c:pt>
                <c:pt idx="484">
                  <c:v>17.899999999999999</c:v>
                </c:pt>
                <c:pt idx="485">
                  <c:v>15</c:v>
                </c:pt>
                <c:pt idx="486">
                  <c:v>8.8000000000000007</c:v>
                </c:pt>
                <c:pt idx="487">
                  <c:v>11.9</c:v>
                </c:pt>
                <c:pt idx="488">
                  <c:v>10.5</c:v>
                </c:pt>
                <c:pt idx="489">
                  <c:v>7.4</c:v>
                </c:pt>
                <c:pt idx="490">
                  <c:v>13.1</c:v>
                </c:pt>
                <c:pt idx="491">
                  <c:v>10.5</c:v>
                </c:pt>
                <c:pt idx="492">
                  <c:v>8.3000000000000007</c:v>
                </c:pt>
                <c:pt idx="493">
                  <c:v>5.6</c:v>
                </c:pt>
                <c:pt idx="494">
                  <c:v>10.4</c:v>
                </c:pt>
                <c:pt idx="495">
                  <c:v>16.3</c:v>
                </c:pt>
                <c:pt idx="496">
                  <c:v>10.9</c:v>
                </c:pt>
                <c:pt idx="497">
                  <c:v>5</c:v>
                </c:pt>
                <c:pt idx="498">
                  <c:v>8.5</c:v>
                </c:pt>
                <c:pt idx="499">
                  <c:v>7</c:v>
                </c:pt>
                <c:pt idx="500">
                  <c:v>15</c:v>
                </c:pt>
                <c:pt idx="501">
                  <c:v>5</c:v>
                </c:pt>
                <c:pt idx="502">
                  <c:v>8.8000000000000007</c:v>
                </c:pt>
                <c:pt idx="503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A6-44DB-A582-75C057095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9014240"/>
        <c:axId val="1449017568"/>
      </c:lineChart>
      <c:catAx>
        <c:axId val="14490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017568"/>
        <c:crosses val="autoZero"/>
        <c:auto val="1"/>
        <c:lblAlgn val="ctr"/>
        <c:lblOffset val="100"/>
        <c:noMultiLvlLbl val="0"/>
      </c:catAx>
      <c:valAx>
        <c:axId val="14490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01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Histogram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2956592127462333E-2"/>
          <c:y val="0.13873019025580671"/>
          <c:w val="0.81071819393462585"/>
          <c:h val="0.74543062695131901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Sheet5!$I$6:$I$10</c:f>
              <c:strCache>
                <c:ptCount val="5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More</c:v>
                </c:pt>
              </c:strCache>
            </c:strRef>
          </c:cat>
          <c:val>
            <c:numRef>
              <c:f>Sheet5!$J$6:$J$10</c:f>
              <c:numCache>
                <c:formatCode>General</c:formatCode>
                <c:ptCount val="5"/>
                <c:pt idx="0">
                  <c:v>2</c:v>
                </c:pt>
                <c:pt idx="1">
                  <c:v>171</c:v>
                </c:pt>
                <c:pt idx="2">
                  <c:v>320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B-4C95-B208-434FDCC53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862415"/>
        <c:axId val="516849935"/>
      </c:barChart>
      <c:catAx>
        <c:axId val="51686241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Room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16849935"/>
        <c:crosses val="autoZero"/>
        <c:auto val="1"/>
        <c:lblAlgn val="ctr"/>
        <c:lblOffset val="100"/>
        <c:noMultiLvlLbl val="0"/>
      </c:catAx>
      <c:valAx>
        <c:axId val="51684993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16862415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layout>
        <c:manualLayout>
          <c:xMode val="edge"/>
          <c:yMode val="edge"/>
          <c:x val="0.83328157098998046"/>
          <c:y val="0.13820934615203698"/>
          <c:w val="0.13675489572390137"/>
          <c:h val="0.11772258415938555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2.xlsx]Q 4!PivotTable15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AVERAGE</a:t>
            </a:r>
            <a:r>
              <a:rPr lang="en-US" sz="1200" baseline="0" dirty="0"/>
              <a:t> MEDV FOR TRACTS BOUNDS BY RIVER</a:t>
            </a:r>
            <a:endParaRPr lang="en-GB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7777777777778286E-3"/>
              <c:y val="-0.2037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5.2777777777777778E-2"/>
              <c:y val="-0.148148148148148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7777777777778286E-3"/>
              <c:y val="-0.2037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5.2777777777777778E-2"/>
              <c:y val="-0.148148148148148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-2.7777777777778286E-3"/>
              <c:y val="-0.203703703703703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dLbl>
          <c:idx val="0"/>
          <c:layout>
            <c:manualLayout>
              <c:x val="5.2777777777777778E-2"/>
              <c:y val="-0.148148148148148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543054139508414E-2"/>
          <c:y val="0.19666774873427503"/>
          <c:w val="0.8647270163683749"/>
          <c:h val="0.6658758838148177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'Q 4'!$D$3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1DE-420C-B073-0A2A38A1BD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1DE-420C-B073-0A2A38A1BD0B}"/>
              </c:ext>
            </c:extLst>
          </c:dPt>
          <c:dLbls>
            <c:dLbl>
              <c:idx val="0"/>
              <c:layout>
                <c:manualLayout>
                  <c:x val="-7.7778225430213616E-3"/>
                  <c:y val="0.15626642821961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DE-420C-B073-0A2A38A1BD0B}"/>
                </c:ext>
              </c:extLst>
            </c:dLbl>
            <c:dLbl>
              <c:idx val="1"/>
              <c:layout>
                <c:manualLayout>
                  <c:x val="-1.3888846967040284E-2"/>
                  <c:y val="0.250384918366288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DE-420C-B073-0A2A38A1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 4'!$C$4:$C$6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'Q 4'!$D$4:$D$6</c:f>
              <c:numCache>
                <c:formatCode>General</c:formatCode>
                <c:ptCount val="2"/>
                <c:pt idx="0">
                  <c:v>22.093842887473482</c:v>
                </c:pt>
                <c:pt idx="1">
                  <c:v>28.44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DE-420C-B073-0A2A38A1BD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734008095"/>
        <c:axId val="1734010175"/>
        <c:axId val="0"/>
      </c:bar3DChart>
      <c:catAx>
        <c:axId val="173400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010175"/>
        <c:crosses val="autoZero"/>
        <c:auto val="1"/>
        <c:lblAlgn val="ctr"/>
        <c:lblOffset val="100"/>
        <c:noMultiLvlLbl val="0"/>
      </c:catAx>
      <c:valAx>
        <c:axId val="173401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008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2.xlsx]Sheet8!PivotTable14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the average of Nox for different values of indus</a:t>
            </a:r>
          </a:p>
        </c:rich>
      </c:tx>
      <c:layout>
        <c:manualLayout>
          <c:xMode val="edge"/>
          <c:yMode val="edge"/>
          <c:x val="0.29837125790123747"/>
          <c:y val="7.69547890614264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687217314839078E-2"/>
          <c:y val="0.10636185764672779"/>
          <c:w val="0.81089674557958258"/>
          <c:h val="0.78344904908049062"/>
        </c:manualLayout>
      </c:layout>
      <c:lineChart>
        <c:grouping val="standard"/>
        <c:varyColors val="0"/>
        <c:ser>
          <c:idx val="0"/>
          <c:order val="0"/>
          <c:tx>
            <c:strRef>
              <c:f>Sheet8!$E$4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Sheet8!$D$5:$D$81</c:f>
              <c:strCache>
                <c:ptCount val="76"/>
                <c:pt idx="0">
                  <c:v>19.58</c:v>
                </c:pt>
                <c:pt idx="1">
                  <c:v>18.1</c:v>
                </c:pt>
                <c:pt idx="2">
                  <c:v>3.97</c:v>
                </c:pt>
                <c:pt idx="3">
                  <c:v>21.89</c:v>
                </c:pt>
                <c:pt idx="4">
                  <c:v>27.74</c:v>
                </c:pt>
                <c:pt idx="5">
                  <c:v>9.69</c:v>
                </c:pt>
                <c:pt idx="6">
                  <c:v>25.65</c:v>
                </c:pt>
                <c:pt idx="7">
                  <c:v>11.93</c:v>
                </c:pt>
                <c:pt idx="8">
                  <c:v>13.89</c:v>
                </c:pt>
                <c:pt idx="9">
                  <c:v>10.01</c:v>
                </c:pt>
                <c:pt idx="10">
                  <c:v>9.9</c:v>
                </c:pt>
                <c:pt idx="11">
                  <c:v>8.14</c:v>
                </c:pt>
                <c:pt idx="12">
                  <c:v>2.31</c:v>
                </c:pt>
                <c:pt idx="13">
                  <c:v>7.87</c:v>
                </c:pt>
                <c:pt idx="14">
                  <c:v>8.56</c:v>
                </c:pt>
                <c:pt idx="15">
                  <c:v>1.89</c:v>
                </c:pt>
                <c:pt idx="16">
                  <c:v>5.19</c:v>
                </c:pt>
                <c:pt idx="17">
                  <c:v>4.05</c:v>
                </c:pt>
                <c:pt idx="18">
                  <c:v>6.2</c:v>
                </c:pt>
                <c:pt idx="19">
                  <c:v>5.96</c:v>
                </c:pt>
                <c:pt idx="20">
                  <c:v>7.38</c:v>
                </c:pt>
                <c:pt idx="21">
                  <c:v>3.41</c:v>
                </c:pt>
                <c:pt idx="22">
                  <c:v>10.59</c:v>
                </c:pt>
                <c:pt idx="23">
                  <c:v>2.46</c:v>
                </c:pt>
                <c:pt idx="24">
                  <c:v>3.78</c:v>
                </c:pt>
                <c:pt idx="25">
                  <c:v>7.07</c:v>
                </c:pt>
                <c:pt idx="26">
                  <c:v>2.18</c:v>
                </c:pt>
                <c:pt idx="27">
                  <c:v>6.96</c:v>
                </c:pt>
                <c:pt idx="28">
                  <c:v>15.04</c:v>
                </c:pt>
                <c:pt idx="29">
                  <c:v>3.24</c:v>
                </c:pt>
                <c:pt idx="30">
                  <c:v>5.13</c:v>
                </c:pt>
                <c:pt idx="31">
                  <c:v>4.49</c:v>
                </c:pt>
                <c:pt idx="32">
                  <c:v>6.91</c:v>
                </c:pt>
                <c:pt idx="33">
                  <c:v>6.41</c:v>
                </c:pt>
                <c:pt idx="34">
                  <c:v>2.89</c:v>
                </c:pt>
                <c:pt idx="35">
                  <c:v>3.33</c:v>
                </c:pt>
                <c:pt idx="36">
                  <c:v>4.39</c:v>
                </c:pt>
                <c:pt idx="37">
                  <c:v>5.64</c:v>
                </c:pt>
                <c:pt idx="38">
                  <c:v>6.06</c:v>
                </c:pt>
                <c:pt idx="39">
                  <c:v>12.83</c:v>
                </c:pt>
                <c:pt idx="40">
                  <c:v>3.44</c:v>
                </c:pt>
                <c:pt idx="41">
                  <c:v>13.92</c:v>
                </c:pt>
                <c:pt idx="42">
                  <c:v>2.01</c:v>
                </c:pt>
                <c:pt idx="43">
                  <c:v>6.09</c:v>
                </c:pt>
                <c:pt idx="44">
                  <c:v>5.86</c:v>
                </c:pt>
                <c:pt idx="45">
                  <c:v>1.25</c:v>
                </c:pt>
                <c:pt idx="46">
                  <c:v>4.15</c:v>
                </c:pt>
                <c:pt idx="47">
                  <c:v>4.93</c:v>
                </c:pt>
                <c:pt idx="48">
                  <c:v>2.95</c:v>
                </c:pt>
                <c:pt idx="49">
                  <c:v>4.86</c:v>
                </c:pt>
                <c:pt idx="50">
                  <c:v>0.46</c:v>
                </c:pt>
                <c:pt idx="51">
                  <c:v>2.68</c:v>
                </c:pt>
                <c:pt idx="52">
                  <c:v>1.38</c:v>
                </c:pt>
                <c:pt idx="53">
                  <c:v>2.03</c:v>
                </c:pt>
                <c:pt idx="54">
                  <c:v>1.52</c:v>
                </c:pt>
                <c:pt idx="55">
                  <c:v>10.81</c:v>
                </c:pt>
                <c:pt idx="56">
                  <c:v>1.91</c:v>
                </c:pt>
                <c:pt idx="57">
                  <c:v>1.69</c:v>
                </c:pt>
                <c:pt idx="58">
                  <c:v>4.95</c:v>
                </c:pt>
                <c:pt idx="59">
                  <c:v>1.32</c:v>
                </c:pt>
                <c:pt idx="60">
                  <c:v>4</c:v>
                </c:pt>
                <c:pt idx="61">
                  <c:v>0.74</c:v>
                </c:pt>
                <c:pt idx="62">
                  <c:v>2.02</c:v>
                </c:pt>
                <c:pt idx="63">
                  <c:v>6.07</c:v>
                </c:pt>
                <c:pt idx="64">
                  <c:v>5.32</c:v>
                </c:pt>
                <c:pt idx="65">
                  <c:v>1.22</c:v>
                </c:pt>
                <c:pt idx="66">
                  <c:v>1.47</c:v>
                </c:pt>
                <c:pt idx="67">
                  <c:v>2.93</c:v>
                </c:pt>
                <c:pt idx="68">
                  <c:v>1.21</c:v>
                </c:pt>
                <c:pt idx="69">
                  <c:v>2.24</c:v>
                </c:pt>
                <c:pt idx="70">
                  <c:v>2.97</c:v>
                </c:pt>
                <c:pt idx="71">
                  <c:v>3.37</c:v>
                </c:pt>
                <c:pt idx="72">
                  <c:v>3.75</c:v>
                </c:pt>
                <c:pt idx="73">
                  <c:v>3.64</c:v>
                </c:pt>
                <c:pt idx="74">
                  <c:v>2.25</c:v>
                </c:pt>
                <c:pt idx="75">
                  <c:v>1.76</c:v>
                </c:pt>
              </c:strCache>
            </c:strRef>
          </c:cat>
          <c:val>
            <c:numRef>
              <c:f>Sheet8!$E$5:$E$81</c:f>
              <c:numCache>
                <c:formatCode>General</c:formatCode>
                <c:ptCount val="76"/>
                <c:pt idx="0">
                  <c:v>0.74686666666666701</c:v>
                </c:pt>
                <c:pt idx="1">
                  <c:v>0.67241666666666644</c:v>
                </c:pt>
                <c:pt idx="2">
                  <c:v>0.63500000000000012</c:v>
                </c:pt>
                <c:pt idx="3">
                  <c:v>0.624</c:v>
                </c:pt>
                <c:pt idx="4">
                  <c:v>0.60899999999999999</c:v>
                </c:pt>
                <c:pt idx="5">
                  <c:v>0.58499999999999996</c:v>
                </c:pt>
                <c:pt idx="6">
                  <c:v>0.58100000000000007</c:v>
                </c:pt>
                <c:pt idx="7">
                  <c:v>0.57299999999999995</c:v>
                </c:pt>
                <c:pt idx="8">
                  <c:v>0.55000000000000004</c:v>
                </c:pt>
                <c:pt idx="9">
                  <c:v>0.54700000000000004</c:v>
                </c:pt>
                <c:pt idx="10">
                  <c:v>0.54400000000000015</c:v>
                </c:pt>
                <c:pt idx="11">
                  <c:v>0.53800000000000014</c:v>
                </c:pt>
                <c:pt idx="12">
                  <c:v>0.53800000000000003</c:v>
                </c:pt>
                <c:pt idx="13">
                  <c:v>0.52400000000000002</c:v>
                </c:pt>
                <c:pt idx="14">
                  <c:v>0.51999999999999991</c:v>
                </c:pt>
                <c:pt idx="15">
                  <c:v>0.51800000000000002</c:v>
                </c:pt>
                <c:pt idx="16">
                  <c:v>0.51500000000000001</c:v>
                </c:pt>
                <c:pt idx="17">
                  <c:v>0.5099999999999999</c:v>
                </c:pt>
                <c:pt idx="18">
                  <c:v>0.50566666666666649</c:v>
                </c:pt>
                <c:pt idx="19">
                  <c:v>0.499</c:v>
                </c:pt>
                <c:pt idx="20">
                  <c:v>0.49299999999999994</c:v>
                </c:pt>
                <c:pt idx="21">
                  <c:v>0.48899999999999999</c:v>
                </c:pt>
                <c:pt idx="22">
                  <c:v>0.48899999999999993</c:v>
                </c:pt>
                <c:pt idx="23">
                  <c:v>0.48799999999999999</c:v>
                </c:pt>
                <c:pt idx="24">
                  <c:v>0.48399999999999999</c:v>
                </c:pt>
                <c:pt idx="25">
                  <c:v>0.46899999999999997</c:v>
                </c:pt>
                <c:pt idx="26">
                  <c:v>0.46600000000000003</c:v>
                </c:pt>
                <c:pt idx="27">
                  <c:v>0.46400000000000008</c:v>
                </c:pt>
                <c:pt idx="28">
                  <c:v>0.46400000000000002</c:v>
                </c:pt>
                <c:pt idx="29">
                  <c:v>0.46</c:v>
                </c:pt>
                <c:pt idx="30">
                  <c:v>0.45300000000000001</c:v>
                </c:pt>
                <c:pt idx="31">
                  <c:v>0.44900000000000001</c:v>
                </c:pt>
                <c:pt idx="32">
                  <c:v>0.44800000000000001</c:v>
                </c:pt>
                <c:pt idx="33">
                  <c:v>0.44699999999999995</c:v>
                </c:pt>
                <c:pt idx="34">
                  <c:v>0.44500000000000001</c:v>
                </c:pt>
                <c:pt idx="35">
                  <c:v>0.44290000000000002</c:v>
                </c:pt>
                <c:pt idx="36">
                  <c:v>0.442</c:v>
                </c:pt>
                <c:pt idx="37">
                  <c:v>0.439</c:v>
                </c:pt>
                <c:pt idx="38">
                  <c:v>0.43790000000000001</c:v>
                </c:pt>
                <c:pt idx="39">
                  <c:v>0.437</c:v>
                </c:pt>
                <c:pt idx="40">
                  <c:v>0.437</c:v>
                </c:pt>
                <c:pt idx="41">
                  <c:v>0.437</c:v>
                </c:pt>
                <c:pt idx="42">
                  <c:v>0.435</c:v>
                </c:pt>
                <c:pt idx="43">
                  <c:v>0.433</c:v>
                </c:pt>
                <c:pt idx="44">
                  <c:v>0.43099999999999994</c:v>
                </c:pt>
                <c:pt idx="45">
                  <c:v>0.42899999999999999</c:v>
                </c:pt>
                <c:pt idx="46">
                  <c:v>0.42899999999999999</c:v>
                </c:pt>
                <c:pt idx="47">
                  <c:v>0.42799999999999999</c:v>
                </c:pt>
                <c:pt idx="48">
                  <c:v>0.42799999999999999</c:v>
                </c:pt>
                <c:pt idx="49">
                  <c:v>0.42599999999999999</c:v>
                </c:pt>
                <c:pt idx="50">
                  <c:v>0.42199999999999999</c:v>
                </c:pt>
                <c:pt idx="51">
                  <c:v>0.41610000000000003</c:v>
                </c:pt>
                <c:pt idx="52">
                  <c:v>0.41610000000000003</c:v>
                </c:pt>
                <c:pt idx="53">
                  <c:v>0.41499999999999998</c:v>
                </c:pt>
                <c:pt idx="54">
                  <c:v>0.41350000000000003</c:v>
                </c:pt>
                <c:pt idx="55">
                  <c:v>0.41299999999999998</c:v>
                </c:pt>
                <c:pt idx="56">
                  <c:v>0.41299999999999998</c:v>
                </c:pt>
                <c:pt idx="57">
                  <c:v>0.41099999999999998</c:v>
                </c:pt>
                <c:pt idx="58">
                  <c:v>0.41099999999999998</c:v>
                </c:pt>
                <c:pt idx="59">
                  <c:v>0.41099999999999998</c:v>
                </c:pt>
                <c:pt idx="60">
                  <c:v>0.41</c:v>
                </c:pt>
                <c:pt idx="61">
                  <c:v>0.41</c:v>
                </c:pt>
                <c:pt idx="62">
                  <c:v>0.41</c:v>
                </c:pt>
                <c:pt idx="63">
                  <c:v>0.40899999999999997</c:v>
                </c:pt>
                <c:pt idx="64">
                  <c:v>0.40500000000000003</c:v>
                </c:pt>
                <c:pt idx="65">
                  <c:v>0.40300000000000002</c:v>
                </c:pt>
                <c:pt idx="66">
                  <c:v>0.40300000000000002</c:v>
                </c:pt>
                <c:pt idx="67">
                  <c:v>0.40100000000000002</c:v>
                </c:pt>
                <c:pt idx="68">
                  <c:v>0.40100000000000002</c:v>
                </c:pt>
                <c:pt idx="69">
                  <c:v>0.40000000000000008</c:v>
                </c:pt>
                <c:pt idx="70">
                  <c:v>0.4</c:v>
                </c:pt>
                <c:pt idx="71">
                  <c:v>0.39800000000000002</c:v>
                </c:pt>
                <c:pt idx="72">
                  <c:v>0.39400000000000002</c:v>
                </c:pt>
                <c:pt idx="73">
                  <c:v>0.39200000000000002</c:v>
                </c:pt>
                <c:pt idx="74">
                  <c:v>0.38900000000000001</c:v>
                </c:pt>
                <c:pt idx="75">
                  <c:v>0.38500000000000001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79-4656-BE21-FCA751F42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8957743"/>
        <c:axId val="1838959823"/>
      </c:lineChart>
      <c:catAx>
        <c:axId val="183895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59823"/>
        <c:crosses val="autoZero"/>
        <c:auto val="1"/>
        <c:lblAlgn val="ctr"/>
        <c:lblOffset val="100"/>
        <c:noMultiLvlLbl val="0"/>
      </c:catAx>
      <c:valAx>
        <c:axId val="183895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5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5673802118192832"/>
          <c:y val="0.59084747210253041"/>
          <c:w val="0.13190152524276882"/>
          <c:h val="0.25822710989971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2.xlsx]Sheet20!PivotTable13</c:name>
    <c:fmtId val="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333333333333333E-2"/>
          <c:y val="0.2905304024496938"/>
          <c:w val="0.82248140857392826"/>
          <c:h val="0.5151279527559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Sheet20!$A$4:$A$5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Sheet20!$B$4:$B$5</c:f>
              <c:numCache>
                <c:formatCode>0.0</c:formatCode>
                <c:ptCount val="1"/>
                <c:pt idx="0">
                  <c:v>0.36561264822134387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4-408E-962C-91D4D88AA08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47062304"/>
        <c:axId val="247037344"/>
      </c:barChart>
      <c:catAx>
        <c:axId val="24706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37344"/>
        <c:crosses val="autoZero"/>
        <c:auto val="1"/>
        <c:lblAlgn val="ctr"/>
        <c:lblOffset val="100"/>
        <c:noMultiLvlLbl val="0"/>
      </c:catAx>
      <c:valAx>
        <c:axId val="2470373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247062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50229203309017"/>
          <c:y val="0.43655651798459227"/>
          <c:w val="9.5459806781058976E-2"/>
          <c:h val="0.1485567968372709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2.xlsx]Sheet10!PivotTable2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DISATANCE FOR RAD VALVES</a:t>
            </a:r>
          </a:p>
        </c:rich>
      </c:tx>
      <c:layout>
        <c:manualLayout>
          <c:xMode val="edge"/>
          <c:yMode val="edge"/>
          <c:x val="0.35949547633670353"/>
          <c:y val="1.8767632630303092E-3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6.6666666666666666E-2"/>
              <c:y val="-0.1250000000000000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0.1"/>
              <c:y val="-0.11111111111111113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2.777777777777803E-3"/>
              <c:y val="-0.31018518518518517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1.5521924718665113E-3"/>
              <c:y val="-0.1167883032682639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3.1043849437330799E-3"/>
              <c:y val="-8.1751812287784803E-2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6.2087698874660454E-3"/>
              <c:y val="-0.19854011555604875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0"/>
              <c:y val="-0.124574190152814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4.6565774155995342E-3"/>
              <c:y val="-0.1167883032682639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2.0178502134264649E-2"/>
              <c:y val="-0.13236007703736588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0.1"/>
              <c:y val="-0.11111111111111113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2.777777777777803E-3"/>
              <c:y val="-0.31018518518518517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6.6666666666666666E-2"/>
              <c:y val="-0.1250000000000000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3.1043849437330799E-3"/>
              <c:y val="-8.1751812287784803E-2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1.5521924718665113E-3"/>
              <c:y val="-0.1167883032682639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6.2087698874660454E-3"/>
              <c:y val="-0.19854011555604875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0"/>
              <c:y val="-0.124574190152814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4.6565774155995342E-3"/>
              <c:y val="-0.1167883032682639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2.0178502134264649E-2"/>
              <c:y val="-0.13236007703736588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0.1"/>
              <c:y val="-0.11111111111111113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2.777777777777803E-3"/>
              <c:y val="-0.31018518518518517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6.6666666666666666E-2"/>
              <c:y val="-0.1250000000000000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3.1043849437330799E-3"/>
              <c:y val="-8.1751812287784803E-2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1.5521924718665113E-3"/>
              <c:y val="-0.11678830326826396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-6.2087698874660454E-3"/>
              <c:y val="-0.19854011555604875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0"/>
              <c:y val="-0.124574190152814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4.6565774155995342E-3"/>
              <c:y val="-0.11678830326826399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dLbl>
          <c:idx val="0"/>
          <c:layout>
            <c:manualLayout>
              <c:x val="2.0178502134264649E-2"/>
              <c:y val="-0.13236007703736588"/>
            </c:manualLayout>
          </c:layout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Sheet10!$D$4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D4-4813-ACE4-CF719A551D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D4-4813-ACE4-CF719A551D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D4-4813-ACE4-CF719A551DA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D4-4813-ACE4-CF719A551DA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7D4-4813-ACE4-CF719A551DA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7D4-4813-ACE4-CF719A551DA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7D4-4813-ACE4-CF719A551DA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7D4-4813-ACE4-CF719A551DA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7D4-4813-ACE4-CF719A551DA0}"/>
              </c:ext>
            </c:extLst>
          </c:dPt>
          <c:dLbls>
            <c:dLbl>
              <c:idx val="0"/>
              <c:layout>
                <c:manualLayout>
                  <c:x val="-0.1"/>
                  <c:y val="-0.111111111111111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D4-4813-ACE4-CF719A551DA0}"/>
                </c:ext>
              </c:extLst>
            </c:dLbl>
            <c:dLbl>
              <c:idx val="1"/>
              <c:layout>
                <c:manualLayout>
                  <c:x val="-2.777777777777803E-3"/>
                  <c:y val="-0.31018518518518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D4-4813-ACE4-CF719A551DA0}"/>
                </c:ext>
              </c:extLst>
            </c:dLbl>
            <c:dLbl>
              <c:idx val="2"/>
              <c:layout>
                <c:manualLayout>
                  <c:x val="6.6666666666666666E-2"/>
                  <c:y val="-0.12500000000000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D4-4813-ACE4-CF719A551DA0}"/>
                </c:ext>
              </c:extLst>
            </c:dLbl>
            <c:dLbl>
              <c:idx val="3"/>
              <c:layout>
                <c:manualLayout>
                  <c:x val="-3.1043849437330799E-3"/>
                  <c:y val="-8.17518122877848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7D4-4813-ACE4-CF719A551DA0}"/>
                </c:ext>
              </c:extLst>
            </c:dLbl>
            <c:dLbl>
              <c:idx val="4"/>
              <c:layout>
                <c:manualLayout>
                  <c:x val="1.5521924718665113E-3"/>
                  <c:y val="-0.116788303268263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7D4-4813-ACE4-CF719A551DA0}"/>
                </c:ext>
              </c:extLst>
            </c:dLbl>
            <c:dLbl>
              <c:idx val="5"/>
              <c:layout>
                <c:manualLayout>
                  <c:x val="-6.2087698874660454E-3"/>
                  <c:y val="-0.19854011555604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7D4-4813-ACE4-CF719A551DA0}"/>
                </c:ext>
              </c:extLst>
            </c:dLbl>
            <c:dLbl>
              <c:idx val="6"/>
              <c:layout>
                <c:manualLayout>
                  <c:x val="1.3047138695707337E-3"/>
                  <c:y val="-7.2114287067581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7D4-4813-ACE4-CF719A551DA0}"/>
                </c:ext>
              </c:extLst>
            </c:dLbl>
            <c:dLbl>
              <c:idx val="7"/>
              <c:layout>
                <c:manualLayout>
                  <c:x val="4.6565774155995342E-3"/>
                  <c:y val="-0.116788303268263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7D4-4813-ACE4-CF719A551DA0}"/>
                </c:ext>
              </c:extLst>
            </c:dLbl>
            <c:dLbl>
              <c:idx val="8"/>
              <c:layout>
                <c:manualLayout>
                  <c:x val="2.0178502134264649E-2"/>
                  <c:y val="-0.132360077037365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7D4-4813-ACE4-CF719A551DA0}"/>
                </c:ext>
              </c:extLst>
            </c:dLbl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Sheet10!$C$5:$C$14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24</c:v>
                </c:pt>
              </c:strCache>
            </c:strRef>
          </c:cat>
          <c:val>
            <c:numRef>
              <c:f>Sheet10!$D$5:$D$14</c:f>
              <c:numCache>
                <c:formatCode>General</c:formatCode>
                <c:ptCount val="9"/>
                <c:pt idx="0">
                  <c:v>6.0278249999999991</c:v>
                </c:pt>
                <c:pt idx="1">
                  <c:v>4.0970083333333323</c:v>
                </c:pt>
                <c:pt idx="2">
                  <c:v>5.1464921052631567</c:v>
                </c:pt>
                <c:pt idx="3">
                  <c:v>4.4329999999999998</c:v>
                </c:pt>
                <c:pt idx="4">
                  <c:v>3.6973286956521743</c:v>
                </c:pt>
                <c:pt idx="5">
                  <c:v>4.024915384615384</c:v>
                </c:pt>
                <c:pt idx="6">
                  <c:v>6.4958588235294119</c:v>
                </c:pt>
                <c:pt idx="7">
                  <c:v>4.4106041666666664</c:v>
                </c:pt>
                <c:pt idx="8">
                  <c:v>2.0612537878787878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7D4-4813-ACE4-CF719A551D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631091439"/>
        <c:axId val="1631080623"/>
        <c:axId val="0"/>
      </c:bar3DChart>
      <c:catAx>
        <c:axId val="163109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080623"/>
        <c:crosses val="autoZero"/>
        <c:auto val="1"/>
        <c:lblAlgn val="ctr"/>
        <c:lblOffset val="100"/>
        <c:noMultiLvlLbl val="0"/>
      </c:catAx>
      <c:valAx>
        <c:axId val="16310806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3109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2.xlsx]Sheet11!PivotTable4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MEDV</a:t>
            </a:r>
            <a:r>
              <a:rPr lang="en-US" baseline="0"/>
              <a:t> FOR EACH RAD VALUE</a:t>
            </a:r>
            <a:endParaRPr lang="en-US"/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726877715704531E-2"/>
          <c:y val="0.26328484981044037"/>
          <c:w val="0.84667908131595282"/>
          <c:h val="0.68578922426363376"/>
        </c:manualLayout>
      </c:layout>
      <c:pie3DChart>
        <c:varyColors val="1"/>
        <c:ser>
          <c:idx val="0"/>
          <c:order val="0"/>
          <c:tx>
            <c:strRef>
              <c:f>Sheet11!$E$4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FD8B-43C1-8C69-C9B3E621B9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FD8B-43C1-8C69-C9B3E621B9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FD8B-43C1-8C69-C9B3E621B98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FD8B-43C1-8C69-C9B3E621B98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9-FD8B-43C1-8C69-C9B3E621B98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B-FD8B-43C1-8C69-C9B3E621B98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D-FD8B-43C1-8C69-C9B3E621B98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F-FD8B-43C1-8C69-C9B3E621B98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11-FD8B-43C1-8C69-C9B3E621B989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Sheet11!$D$5:$D$14</c:f>
              <c:strCache>
                <c:ptCount val="9"/>
                <c:pt idx="0">
                  <c:v>8</c:v>
                </c:pt>
                <c:pt idx="1">
                  <c:v>3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6</c:v>
                </c:pt>
                <c:pt idx="8">
                  <c:v>24</c:v>
                </c:pt>
              </c:strCache>
            </c:strRef>
          </c:cat>
          <c:val>
            <c:numRef>
              <c:f>Sheet11!$E$5:$E$14</c:f>
              <c:numCache>
                <c:formatCode>General</c:formatCode>
                <c:ptCount val="9"/>
                <c:pt idx="0">
                  <c:v>30.358333333333334</c:v>
                </c:pt>
                <c:pt idx="1">
                  <c:v>27.928947368421053</c:v>
                </c:pt>
                <c:pt idx="2">
                  <c:v>27.105882352941173</c:v>
                </c:pt>
                <c:pt idx="3">
                  <c:v>26.833333333333329</c:v>
                </c:pt>
                <c:pt idx="4">
                  <c:v>25.706956521739119</c:v>
                </c:pt>
                <c:pt idx="5">
                  <c:v>24.364999999999995</c:v>
                </c:pt>
                <c:pt idx="6">
                  <c:v>21.38727272727272</c:v>
                </c:pt>
                <c:pt idx="7">
                  <c:v>20.976923076923075</c:v>
                </c:pt>
                <c:pt idx="8">
                  <c:v>16.403787878787881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D8B-43C1-8C69-C9B3E621B98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2.xlsx]Sheet12!PivotTable5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TAX FOR</a:t>
            </a:r>
            <a:r>
              <a:rPr lang="en-US" baseline="0"/>
              <a:t> EACH RAD VALUES</a:t>
            </a:r>
            <a:endParaRPr lang="en-US"/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9737132077149"/>
          <c:y val="0.28214689259565007"/>
          <c:w val="0.73458530183727033"/>
          <c:h val="0.537743875765529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Sheet12!$D$3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Sheet12!$C$4:$C$13</c:f>
              <c:strCache>
                <c:ptCount val="9"/>
                <c:pt idx="0">
                  <c:v>24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</c:strCache>
            </c:strRef>
          </c:cat>
          <c:val>
            <c:numRef>
              <c:f>Sheet12!$D$4:$D$13</c:f>
              <c:numCache>
                <c:formatCode>General</c:formatCode>
                <c:ptCount val="9"/>
                <c:pt idx="0">
                  <c:v>666</c:v>
                </c:pt>
                <c:pt idx="1">
                  <c:v>372.88461538461536</c:v>
                </c:pt>
                <c:pt idx="2">
                  <c:v>335.9818181818182</c:v>
                </c:pt>
                <c:pt idx="3">
                  <c:v>331.84347826086957</c:v>
                </c:pt>
                <c:pt idx="4">
                  <c:v>304.41176470588238</c:v>
                </c:pt>
                <c:pt idx="5">
                  <c:v>301.25</c:v>
                </c:pt>
                <c:pt idx="6">
                  <c:v>291.45</c:v>
                </c:pt>
                <c:pt idx="7">
                  <c:v>260.66666666666669</c:v>
                </c:pt>
                <c:pt idx="8">
                  <c:v>246.07894736842104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D2-4423-ABF5-05B23B0C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5598351"/>
        <c:axId val="1695601263"/>
      </c:barChart>
      <c:catAx>
        <c:axId val="1695598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601263"/>
        <c:crosses val="autoZero"/>
        <c:auto val="1"/>
        <c:lblAlgn val="ctr"/>
        <c:lblOffset val="100"/>
        <c:noMultiLvlLbl val="0"/>
      </c:catAx>
      <c:valAx>
        <c:axId val="169560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5983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[boston house 2.xlsx]Sheet13!PivotTable6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PTRATIO</a:t>
            </a:r>
            <a:r>
              <a:rPr lang="en-US" baseline="0"/>
              <a:t> FOR TOWNS CHAS VALUES</a:t>
            </a:r>
            <a:endParaRPr lang="en-US"/>
          </a:p>
        </c:rich>
      </c:tx>
      <c:overlay val="0"/>
      <c:spPr>
        <a:solidFill>
          <a:schemeClr val="accent2"/>
        </a:solidFill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275840986847398E-2"/>
              <c:y val="-3.39969998316880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275840986847398E-2"/>
              <c:y val="-3.39969998316880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275840986847398E-2"/>
              <c:y val="-3.39969998316880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Sheet13!$D$4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010-4AE9-BEED-60D6FA8D4D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010-4AE9-BEED-60D6FA8D4D1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2907276482252"/>
                      <c:h val="0.138533219081915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010-4AE9-BEED-60D6FA8D4D1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5304FA-A3AA-45D7-AD44-D78A1E22D4C8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1635C15-BEC9-4B5A-BA34-61ED4F61DA25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</a:p>
                  <a:p>
                    <a:fld id="{632C3B21-3B8E-4A55-87EF-F4BD4B11D020}" type="PERCENTAGE">
                      <a:rPr lang="en-US" baseline="0" smtClean="0"/>
                      <a:pPr/>
                      <a:t>[PERCENTAGE]</a:t>
                    </a:fld>
                    <a:endParaRPr lang="en-GB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010-4AE9-BEED-60D6FA8D4D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Sheet13!$C$5:$C$7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Sheet13!$D$5:$D$7</c:f>
              <c:numCache>
                <c:formatCode>General</c:formatCode>
                <c:ptCount val="2"/>
                <c:pt idx="0">
                  <c:v>18.527176220806762</c:v>
                </c:pt>
                <c:pt idx="1">
                  <c:v>17.491428571428575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10-4AE9-BEED-60D6FA8D4D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Sheet4!$B$3:$B$508</cx:f>
        <cx:lvl ptCount="506" formatCode="General">
          <cx:pt idx="0">0.0063200000000000001</cx:pt>
          <cx:pt idx="1">0.027310000000000001</cx:pt>
          <cx:pt idx="2">0.027289999999999998</cx:pt>
          <cx:pt idx="3">0.032370000000000003</cx:pt>
          <cx:pt idx="4">0.06905</cx:pt>
          <cx:pt idx="5">0.029850000000000002</cx:pt>
          <cx:pt idx="6">0.088289999999999993</cx:pt>
          <cx:pt idx="7">0.14455000000000001</cx:pt>
          <cx:pt idx="8">0.21124000000000001</cx:pt>
          <cx:pt idx="9">0.17004</cx:pt>
          <cx:pt idx="10">0.22489000000000001</cx:pt>
          <cx:pt idx="11">0.11747</cx:pt>
          <cx:pt idx="12">0.093780000000000002</cx:pt>
          <cx:pt idx="13">0.62975999999999999</cx:pt>
          <cx:pt idx="14">0.63795999999999997</cx:pt>
          <cx:pt idx="15">0.62739</cx:pt>
          <cx:pt idx="16">1.05393</cx:pt>
          <cx:pt idx="17">0.78420000000000001</cx:pt>
          <cx:pt idx="18">0.80271000000000003</cx:pt>
          <cx:pt idx="19">0.7258</cx:pt>
          <cx:pt idx="20">1.25179</cx:pt>
          <cx:pt idx="21">0.85204000000000002</cx:pt>
          <cx:pt idx="22">1.23247</cx:pt>
          <cx:pt idx="23">0.98843000000000003</cx:pt>
          <cx:pt idx="24">0.75026000000000004</cx:pt>
          <cx:pt idx="25">0.84053999999999995</cx:pt>
          <cx:pt idx="26">0.67191000000000001</cx:pt>
          <cx:pt idx="27">0.95577000000000001</cx:pt>
          <cx:pt idx="28">0.77298999999999995</cx:pt>
          <cx:pt idx="29">1.0024500000000001</cx:pt>
          <cx:pt idx="30">1.1308100000000001</cx:pt>
          <cx:pt idx="31">1.3547199999999999</cx:pt>
          <cx:pt idx="32">1.3879900000000001</cx:pt>
          <cx:pt idx="33">1.1517200000000001</cx:pt>
          <cx:pt idx="34">1.6128199999999999</cx:pt>
          <cx:pt idx="35">0.064170000000000005</cx:pt>
          <cx:pt idx="36">0.097439999999999999</cx:pt>
          <cx:pt idx="37">0.080140000000000003</cx:pt>
          <cx:pt idx="38">0.17505000000000001</cx:pt>
          <cx:pt idx="39">0.027629999999999998</cx:pt>
          <cx:pt idx="40">0.033590000000000002</cx:pt>
          <cx:pt idx="41">0.12744</cx:pt>
          <cx:pt idx="42">0.14149999999999999</cx:pt>
          <cx:pt idx="43">0.15936</cx:pt>
          <cx:pt idx="44">0.12268999999999999</cx:pt>
          <cx:pt idx="45">0.17141999999999999</cx:pt>
          <cx:pt idx="46">0.18836</cx:pt>
          <cx:pt idx="47">0.22927</cx:pt>
          <cx:pt idx="48">0.25386999999999998</cx:pt>
          <cx:pt idx="49">0.21976999999999999</cx:pt>
          <cx:pt idx="50">0.088730000000000003</cx:pt>
          <cx:pt idx="51">0.043369999999999999</cx:pt>
          <cx:pt idx="52">0.053600000000000002</cx:pt>
          <cx:pt idx="53">0.04981</cx:pt>
          <cx:pt idx="54">0.013599999999999999</cx:pt>
          <cx:pt idx="55">0.01311</cx:pt>
          <cx:pt idx="56">0.020549999999999999</cx:pt>
          <cx:pt idx="57">0.014319999999999999</cx:pt>
          <cx:pt idx="58">0.15445</cx:pt>
          <cx:pt idx="59">0.10328</cx:pt>
          <cx:pt idx="60">0.14932000000000001</cx:pt>
          <cx:pt idx="61">0.17171</cx:pt>
          <cx:pt idx="62">0.11027000000000001</cx:pt>
          <cx:pt idx="63">0.1265</cx:pt>
          <cx:pt idx="64">0.01951</cx:pt>
          <cx:pt idx="65">0.035839999999999997</cx:pt>
          <cx:pt idx="66">0.043790000000000003</cx:pt>
          <cx:pt idx="67">0.057889999999999997</cx:pt>
          <cx:pt idx="68">0.13553999999999999</cx:pt>
          <cx:pt idx="69">0.12816</cx:pt>
          <cx:pt idx="70">0.088260000000000005</cx:pt>
          <cx:pt idx="71">0.15876000000000001</cx:pt>
          <cx:pt idx="72">0.091639999999999999</cx:pt>
          <cx:pt idx="73">0.19539000000000001</cx:pt>
          <cx:pt idx="74">0.078960000000000002</cx:pt>
          <cx:pt idx="75">0.095119999999999996</cx:pt>
          <cx:pt idx="76">0.10153</cx:pt>
          <cx:pt idx="77">0.087069999999999995</cx:pt>
          <cx:pt idx="78">0.056460000000000003</cx:pt>
          <cx:pt idx="79">0.08387</cx:pt>
          <cx:pt idx="80">0.04113</cx:pt>
          <cx:pt idx="81">0.04462</cx:pt>
          <cx:pt idx="82">0.036589999999999998</cx:pt>
          <cx:pt idx="83">0.03551</cx:pt>
          <cx:pt idx="84">0.050590000000000003</cx:pt>
          <cx:pt idx="85">0.057349999999999998</cx:pt>
          <cx:pt idx="86">0.051880000000000003</cx:pt>
          <cx:pt idx="87">0.071510000000000004</cx:pt>
          <cx:pt idx="88">0.056599999999999998</cx:pt>
          <cx:pt idx="89">0.053019999999999998</cx:pt>
          <cx:pt idx="90">0.04684</cx:pt>
          <cx:pt idx="91">0.039320000000000001</cx:pt>
          <cx:pt idx="92">0.042029999999999998</cx:pt>
          <cx:pt idx="93">0.028750000000000001</cx:pt>
          <cx:pt idx="94">0.042939999999999999</cx:pt>
          <cx:pt idx="95">0.12204</cx:pt>
          <cx:pt idx="96">0.11504</cx:pt>
          <cx:pt idx="97">0.12083000000000001</cx:pt>
          <cx:pt idx="98">0.081869999999999998</cx:pt>
          <cx:pt idx="99">0.068599999999999994</cx:pt>
          <cx:pt idx="100">0.14865999999999999</cx:pt>
          <cx:pt idx="101">0.11432</cx:pt>
          <cx:pt idx="102">0.22875999999999999</cx:pt>
          <cx:pt idx="103">0.21160999999999999</cx:pt>
          <cx:pt idx="104">0.1396</cx:pt>
          <cx:pt idx="105">0.13261999999999999</cx:pt>
          <cx:pt idx="106">0.17119999999999999</cx:pt>
          <cx:pt idx="107">0.13117000000000001</cx:pt>
          <cx:pt idx="108">0.12801999999999999</cx:pt>
          <cx:pt idx="109">0.26362999999999998</cx:pt>
          <cx:pt idx="110">0.10793</cx:pt>
          <cx:pt idx="111">0.10084</cx:pt>
          <cx:pt idx="112">0.12329</cx:pt>
          <cx:pt idx="113">0.22212000000000001</cx:pt>
          <cx:pt idx="114">0.14230999999999999</cx:pt>
          <cx:pt idx="115">0.17133999999999999</cx:pt>
          <cx:pt idx="116">0.13158</cx:pt>
          <cx:pt idx="117">0.15098</cx:pt>
          <cx:pt idx="118">0.13058</cx:pt>
          <cx:pt idx="119">0.14476</cx:pt>
          <cx:pt idx="120">0.068989999999999996</cx:pt>
          <cx:pt idx="121">0.071650000000000005</cx:pt>
          <cx:pt idx="122">0.092990000000000003</cx:pt>
          <cx:pt idx="123">0.15038000000000001</cx:pt>
          <cx:pt idx="124">0.098489999999999994</cx:pt>
          <cx:pt idx="125">0.16902</cx:pt>
          <cx:pt idx="126">0.38735000000000003</cx:pt>
          <cx:pt idx="127">0.25914999999999999</cx:pt>
          <cx:pt idx="128">0.32543</cx:pt>
          <cx:pt idx="129">0.88124999999999998</cx:pt>
          <cx:pt idx="130">0.34005999999999997</cx:pt>
          <cx:pt idx="131">1.1929399999999999</cx:pt>
          <cx:pt idx="132">0.59004999999999996</cx:pt>
          <cx:pt idx="133">0.32982</cx:pt>
          <cx:pt idx="134">0.97616999999999998</cx:pt>
          <cx:pt idx="135">0.55778000000000005</cx:pt>
          <cx:pt idx="136">0.32263999999999998</cx:pt>
          <cx:pt idx="137">0.35232999999999998</cx:pt>
          <cx:pt idx="138">0.24979999999999999</cx:pt>
          <cx:pt idx="139">0.54452</cx:pt>
          <cx:pt idx="140">0.29089999999999999</cx:pt>
          <cx:pt idx="141">1.6286400000000001</cx:pt>
          <cx:pt idx="142">3.3210500000000001</cx:pt>
          <cx:pt idx="143">4.0974000000000004</cx:pt>
          <cx:pt idx="144">2.7797399999999999</cx:pt>
          <cx:pt idx="145">2.37934</cx:pt>
          <cx:pt idx="146">2.1550500000000001</cx:pt>
          <cx:pt idx="147">2.3686199999999999</cx:pt>
          <cx:pt idx="148">2.3309899999999999</cx:pt>
          <cx:pt idx="149">2.7339699999999998</cx:pt>
          <cx:pt idx="150">1.6566000000000001</cx:pt>
          <cx:pt idx="151">1.4963200000000001</cx:pt>
          <cx:pt idx="152">1.1265799999999999</cx:pt>
          <cx:pt idx="153">2.1491799999999999</cx:pt>
          <cx:pt idx="154">1.4138500000000001</cx:pt>
          <cx:pt idx="155">3.5350100000000002</cx:pt>
          <cx:pt idx="156">2.4466800000000002</cx:pt>
          <cx:pt idx="157">1.2235799999999999</cx:pt>
          <cx:pt idx="158">1.34284</cx:pt>
          <cx:pt idx="159">1.42502</cx:pt>
          <cx:pt idx="160">1.27346</cx:pt>
          <cx:pt idx="161">1.46336</cx:pt>
          <cx:pt idx="162">1.8337699999999999</cx:pt>
          <cx:pt idx="163">1.51902</cx:pt>
          <cx:pt idx="164">2.2423600000000001</cx:pt>
          <cx:pt idx="165">2.9239999999999999</cx:pt>
          <cx:pt idx="166">2.0101900000000001</cx:pt>
          <cx:pt idx="167">1.8002800000000001</cx:pt>
          <cx:pt idx="168">2.3003999999999998</cx:pt>
          <cx:pt idx="169">2.4495300000000002</cx:pt>
          <cx:pt idx="170">1.2074199999999999</cx:pt>
          <cx:pt idx="171">2.3138999999999998</cx:pt>
          <cx:pt idx="172">0.13914000000000001</cx:pt>
          <cx:pt idx="173">0.09178</cx:pt>
          <cx:pt idx="174">0.084470000000000003</cx:pt>
          <cx:pt idx="175">0.066640000000000005</cx:pt>
          <cx:pt idx="176">0.070220000000000005</cx:pt>
          <cx:pt idx="177">0.05425</cx:pt>
          <cx:pt idx="178">0.066420000000000007</cx:pt>
          <cx:pt idx="179">0.057799999999999997</cx:pt>
          <cx:pt idx="180">0.065879999999999994</cx:pt>
          <cx:pt idx="181">0.068879999999999997</cx:pt>
          <cx:pt idx="182">0.09103</cx:pt>
          <cx:pt idx="183">0.10008</cx:pt>
          <cx:pt idx="184">0.083080000000000001</cx:pt>
          <cx:pt idx="185">0.060470000000000003</cx:pt>
          <cx:pt idx="186">0.05602</cx:pt>
          <cx:pt idx="187">0.078750000000000001</cx:pt>
          <cx:pt idx="188">0.12579000000000001</cx:pt>
          <cx:pt idx="189">0.083699999999999997</cx:pt>
          <cx:pt idx="190">0.090679999999999997</cx:pt>
          <cx:pt idx="191">0.069110000000000005</cx:pt>
          <cx:pt idx="192">0.086639999999999995</cx:pt>
          <cx:pt idx="193">0.021870000000000001</cx:pt>
          <cx:pt idx="194">0.01439</cx:pt>
          <cx:pt idx="195">0.013809999999999999</cx:pt>
          <cx:pt idx="196">0.04011</cx:pt>
          <cx:pt idx="197">0.04666</cx:pt>
          <cx:pt idx="198">0.037679999999999998</cx:pt>
          <cx:pt idx="199">0.0315</cx:pt>
          <cx:pt idx="200">0.017780000000000001</cx:pt>
          <cx:pt idx="201">0.034450000000000001</cx:pt>
          <cx:pt idx="202">0.021770000000000001</cx:pt>
          <cx:pt idx="203">0.035099999999999999</cx:pt>
          <cx:pt idx="204">0.02009</cx:pt>
          <cx:pt idx="205">0.13642000000000001</cx:pt>
          <cx:pt idx="206">0.22969000000000001</cx:pt>
          <cx:pt idx="207">0.25198999999999999</cx:pt>
          <cx:pt idx="208">0.13586999999999999</cx:pt>
          <cx:pt idx="209">0.43570999999999999</cx:pt>
          <cx:pt idx="210">0.17446</cx:pt>
          <cx:pt idx="211">0.37578</cx:pt>
          <cx:pt idx="212">0.21718999999999999</cx:pt>
          <cx:pt idx="213">0.14052000000000001</cx:pt>
          <cx:pt idx="214">0.28954999999999997</cx:pt>
          <cx:pt idx="215">0.19802</cx:pt>
          <cx:pt idx="216">0.045600000000000002</cx:pt>
          <cx:pt idx="217">0.070129999999999998</cx:pt>
          <cx:pt idx="218">0.11069</cx:pt>
          <cx:pt idx="219">0.11425</cx:pt>
          <cx:pt idx="220">0.35809000000000002</cx:pt>
          <cx:pt idx="221">0.40771000000000002</cx:pt>
          <cx:pt idx="222">0.62356</cx:pt>
          <cx:pt idx="223">0.61470000000000002</cx:pt>
          <cx:pt idx="224">0.31533</cx:pt>
          <cx:pt idx="225">0.52693000000000001</cx:pt>
          <cx:pt idx="226">0.38213999999999998</cx:pt>
          <cx:pt idx="227">0.41238000000000002</cx:pt>
          <cx:pt idx="228">0.29819000000000001</cx:pt>
          <cx:pt idx="229">0.44178000000000001</cx:pt>
          <cx:pt idx="230">0.53700000000000003</cx:pt>
          <cx:pt idx="231">0.46295999999999998</cx:pt>
          <cx:pt idx="232">0.57528999999999997</cx:pt>
          <cx:pt idx="233">0.33146999999999999</cx:pt>
          <cx:pt idx="234">0.44790999999999997</cx:pt>
          <cx:pt idx="235">0.33045000000000002</cx:pt>
          <cx:pt idx="236">0.52058000000000004</cx:pt>
          <cx:pt idx="237">0.51183000000000001</cx:pt>
          <cx:pt idx="238">0.082439999999999999</cx:pt>
          <cx:pt idx="239">0.092520000000000005</cx:pt>
          <cx:pt idx="240">0.11329</cx:pt>
          <cx:pt idx="241">0.10612000000000001</cx:pt>
          <cx:pt idx="242">0.10290000000000001</cx:pt>
          <cx:pt idx="243">0.12756999999999999</cx:pt>
          <cx:pt idx="244">0.20608000000000001</cx:pt>
          <cx:pt idx="245">0.19133</cx:pt>
          <cx:pt idx="246">0.33983000000000002</cx:pt>
          <cx:pt idx="247">0.19656999999999999</cx:pt>
          <cx:pt idx="248">0.16439000000000001</cx:pt>
          <cx:pt idx="249">0.19073000000000001</cx:pt>
          <cx:pt idx="250">0.14030000000000001</cx:pt>
          <cx:pt idx="251">0.21409</cx:pt>
          <cx:pt idx="252">0.082210000000000005</cx:pt>
          <cx:pt idx="253">0.36893999999999999</cx:pt>
          <cx:pt idx="254">0.048189999999999997</cx:pt>
          <cx:pt idx="255">0.035479999999999998</cx:pt>
          <cx:pt idx="256">0.01538</cx:pt>
          <cx:pt idx="257">0.61153999999999997</cx:pt>
          <cx:pt idx="258">0.66351000000000004</cx:pt>
          <cx:pt idx="259">0.65664999999999996</cx:pt>
          <cx:pt idx="260">0.54010999999999998</cx:pt>
          <cx:pt idx="261">0.53412000000000004</cx:pt>
          <cx:pt idx="262">0.52014000000000005</cx:pt>
          <cx:pt idx="263">0.82525999999999999</cx:pt>
          <cx:pt idx="264">0.55006999999999995</cx:pt>
          <cx:pt idx="265">0.76161999999999996</cx:pt>
          <cx:pt idx="266">0.78569999999999995</cx:pt>
          <cx:pt idx="267">0.57833999999999997</cx:pt>
          <cx:pt idx="268">0.54049999999999998</cx:pt>
          <cx:pt idx="269">0.090649999999999994</cx:pt>
          <cx:pt idx="270">0.29915999999999998</cx:pt>
          <cx:pt idx="271">0.16211</cx:pt>
          <cx:pt idx="272">0.11459999999999999</cx:pt>
          <cx:pt idx="273">0.22187999999999999</cx:pt>
          <cx:pt idx="274">0.056439999999999997</cx:pt>
          <cx:pt idx="275">0.09604</cx:pt>
          <cx:pt idx="276">0.10469000000000001</cx:pt>
          <cx:pt idx="277">0.061269999999999998</cx:pt>
          <cx:pt idx="278">0.079780000000000004</cx:pt>
          <cx:pt idx="279">0.21038000000000001</cx:pt>
          <cx:pt idx="280">0.035779999999999999</cx:pt>
          <cx:pt idx="281">0.03705</cx:pt>
          <cx:pt idx="282">0.061289999999999997</cx:pt>
          <cx:pt idx="283">0.015010000000000001</cx:pt>
          <cx:pt idx="284">0.0090600000000000003</cx:pt>
          <cx:pt idx="285">0.010959999999999999</cx:pt>
          <cx:pt idx="286">0.019650000000000001</cx:pt>
          <cx:pt idx="287">0.038710000000000001</cx:pt>
          <cx:pt idx="288">0.045900000000000003</cx:pt>
          <cx:pt idx="289">0.042970000000000001</cx:pt>
          <cx:pt idx="290">0.035020000000000003</cx:pt>
          <cx:pt idx="291">0.07886</cx:pt>
          <cx:pt idx="292">0.036150000000000002</cx:pt>
          <cx:pt idx="293">0.082650000000000001</cx:pt>
          <cx:pt idx="294">0.081989999999999993</cx:pt>
          <cx:pt idx="295">0.12931999999999999</cx:pt>
          <cx:pt idx="296">0.053719999999999997</cx:pt>
          <cx:pt idx="297">0.14102999999999999</cx:pt>
          <cx:pt idx="298">0.064659999999999995</cx:pt>
          <cx:pt idx="299">0.05561</cx:pt>
          <cx:pt idx="300">0.044170000000000001</cx:pt>
          <cx:pt idx="301">0.035369999999999999</cx:pt>
          <cx:pt idx="302">0.092660000000000006</cx:pt>
          <cx:pt idx="303">0.10000000000000001</cx:pt>
          <cx:pt idx="304">0.055149999999999998</cx:pt>
          <cx:pt idx="305">0.054789999999999998</cx:pt>
          <cx:pt idx="306">0.075029999999999999</cx:pt>
          <cx:pt idx="307">0.049320000000000003</cx:pt>
          <cx:pt idx="308">0.49297999999999997</cx:pt>
          <cx:pt idx="309">0.34939999999999999</cx:pt>
          <cx:pt idx="310">2.6354799999999998</cx:pt>
          <cx:pt idx="311">0.79040999999999995</cx:pt>
          <cx:pt idx="312">0.26168999999999998</cx:pt>
          <cx:pt idx="313">0.26938000000000001</cx:pt>
          <cx:pt idx="314">0.36919999999999997</cx:pt>
          <cx:pt idx="315">0.25356000000000001</cx:pt>
          <cx:pt idx="316">0.31827</cx:pt>
          <cx:pt idx="317">0.24521999999999999</cx:pt>
          <cx:pt idx="318">0.40201999999999999</cx:pt>
          <cx:pt idx="319">0.47547</cx:pt>
          <cx:pt idx="320">0.1676</cx:pt>
          <cx:pt idx="321">0.18159</cx:pt>
          <cx:pt idx="322">0.35114000000000001</cx:pt>
          <cx:pt idx="323">0.28392000000000001</cx:pt>
          <cx:pt idx="324">0.34109</cx:pt>
          <cx:pt idx="325">0.19186</cx:pt>
          <cx:pt idx="326">0.30347000000000002</cx:pt>
          <cx:pt idx="327">0.24102999999999999</cx:pt>
          <cx:pt idx="328">0.066170000000000007</cx:pt>
          <cx:pt idx="329">0.067239999999999994</cx:pt>
          <cx:pt idx="330">0.045440000000000001</cx:pt>
          <cx:pt idx="331">0.050229999999999997</cx:pt>
          <cx:pt idx="332">0.034660000000000003</cx:pt>
          <cx:pt idx="333">0.05083</cx:pt>
          <cx:pt idx="334">0.037379999999999997</cx:pt>
          <cx:pt idx="335">0.039609999999999999</cx:pt>
          <cx:pt idx="336">0.034270000000000002</cx:pt>
          <cx:pt idx="337">0.03041</cx:pt>
          <cx:pt idx="338">0.033059999999999999</cx:pt>
          <cx:pt idx="339">0.054969999999999998</cx:pt>
          <cx:pt idx="340">0.061510000000000002</cx:pt>
          <cx:pt idx="341">0.013010000000000001</cx:pt>
          <cx:pt idx="342">0.024979999999999999</cx:pt>
          <cx:pt idx="343">0.025430000000000001</cx:pt>
          <cx:pt idx="344">0.03049</cx:pt>
          <cx:pt idx="345">0.031130000000000001</cx:pt>
          <cx:pt idx="346">0.061620000000000001</cx:pt>
          <cx:pt idx="347">0.018700000000000001</cx:pt>
          <cx:pt idx="348">0.015010000000000001</cx:pt>
          <cx:pt idx="349">0.028989999999999998</cx:pt>
          <cx:pt idx="350">0.062109999999999999</cx:pt>
          <cx:pt idx="351">0.079500000000000001</cx:pt>
          <cx:pt idx="352">0.072440000000000004</cx:pt>
          <cx:pt idx="353">0.017090000000000001</cx:pt>
          <cx:pt idx="354">0.04301</cx:pt>
          <cx:pt idx="355">0.10659</cx:pt>
          <cx:pt idx="356">8.9829600000000003</cx:pt>
          <cx:pt idx="357">3.8496999999999999</cx:pt>
          <cx:pt idx="358">5.2017699999999998</cx:pt>
          <cx:pt idx="359">4.2613099999999999</cx:pt>
          <cx:pt idx="360">4.5419200000000002</cx:pt>
          <cx:pt idx="361">3.83684</cx:pt>
          <cx:pt idx="362">3.67822</cx:pt>
          <cx:pt idx="363">4.2223899999999999</cx:pt>
          <cx:pt idx="364">3.4742799999999998</cx:pt>
          <cx:pt idx="365">4.5558699999999996</cx:pt>
          <cx:pt idx="366">3.6969500000000002</cx:pt>
          <cx:pt idx="367">13.5222</cx:pt>
          <cx:pt idx="368">4.8982200000000002</cx:pt>
          <cx:pt idx="369">5.6699799999999998</cx:pt>
          <cx:pt idx="370">6.5387599999999999</cx:pt>
          <cx:pt idx="371">9.2323000000000004</cx:pt>
          <cx:pt idx="372">8.2672500000000007</cx:pt>
          <cx:pt idx="373">11.1081</cx:pt>
          <cx:pt idx="374">18.498200000000001</cx:pt>
          <cx:pt idx="375">19.609100000000002</cx:pt>
          <cx:pt idx="376">15.288</cx:pt>
          <cx:pt idx="377">9.8234899999999996</cx:pt>
          <cx:pt idx="378">23.648199999999999</cx:pt>
          <cx:pt idx="379">17.866700000000002</cx:pt>
          <cx:pt idx="380">88.976200000000006</cx:pt>
          <cx:pt idx="381">15.8744</cx:pt>
          <cx:pt idx="382">9.1870200000000004</cx:pt>
          <cx:pt idx="383">7.9924799999999996</cx:pt>
          <cx:pt idx="384">20.084900000000001</cx:pt>
          <cx:pt idx="385">16.811800000000002</cx:pt>
          <cx:pt idx="386">24.393799999999999</cx:pt>
          <cx:pt idx="387">22.597100000000001</cx:pt>
          <cx:pt idx="388">14.3337</cx:pt>
          <cx:pt idx="389">8.1517400000000002</cx:pt>
          <cx:pt idx="390">6.9621500000000003</cx:pt>
          <cx:pt idx="391">5.29305</cx:pt>
          <cx:pt idx="392">11.5779</cx:pt>
          <cx:pt idx="393">8.6447599999999998</cx:pt>
          <cx:pt idx="394">13.3598</cx:pt>
          <cx:pt idx="395">8.7167499999999993</cx:pt>
          <cx:pt idx="396">5.8720499999999998</cx:pt>
          <cx:pt idx="397">7.6720199999999998</cx:pt>
          <cx:pt idx="398">38.351799999999997</cx:pt>
          <cx:pt idx="399">9.9165500000000009</cx:pt>
          <cx:pt idx="400">25.046099999999999</cx:pt>
          <cx:pt idx="401">14.2362</cx:pt>
          <cx:pt idx="402">9.5957100000000004</cx:pt>
          <cx:pt idx="403">24.8017</cx:pt>
          <cx:pt idx="404">41.529200000000003</cx:pt>
          <cx:pt idx="405">67.9208</cx:pt>
          <cx:pt idx="406">20.716200000000001</cx:pt>
          <cx:pt idx="407">11.9511</cx:pt>
          <cx:pt idx="408">7.4038899999999996</cx:pt>
          <cx:pt idx="409">14.4383</cx:pt>
          <cx:pt idx="410">51.135800000000003</cx:pt>
          <cx:pt idx="411">14.050700000000001</cx:pt>
          <cx:pt idx="412">18.811</cx:pt>
          <cx:pt idx="413">28.655799999999999</cx:pt>
          <cx:pt idx="414">45.746099999999998</cx:pt>
          <cx:pt idx="415">18.084599999999998</cx:pt>
          <cx:pt idx="416">10.834199999999999</cx:pt>
          <cx:pt idx="417">25.9406</cx:pt>
          <cx:pt idx="418">73.534099999999995</cx:pt>
          <cx:pt idx="419">11.8123</cx:pt>
          <cx:pt idx="420">11.087400000000001</cx:pt>
          <cx:pt idx="421">7.0225900000000001</cx:pt>
          <cx:pt idx="422">12.0482</cx:pt>
          <cx:pt idx="423">7.0504199999999999</cx:pt>
          <cx:pt idx="424">8.7921200000000006</cx:pt>
          <cx:pt idx="425">15.860300000000001</cx:pt>
          <cx:pt idx="426">12.247199999999999</cx:pt>
          <cx:pt idx="427">37.661900000000003</cx:pt>
          <cx:pt idx="428">7.3671100000000003</cx:pt>
          <cx:pt idx="429">9.3388899999999992</cx:pt>
          <cx:pt idx="430">8.4921299999999995</cx:pt>
          <cx:pt idx="431">10.0623</cx:pt>
          <cx:pt idx="432">6.4440499999999998</cx:pt>
          <cx:pt idx="433">5.5810700000000004</cx:pt>
          <cx:pt idx="434">13.913399999999999</cx:pt>
          <cx:pt idx="435">11.160399999999999</cx:pt>
          <cx:pt idx="436">14.4208</cx:pt>
          <cx:pt idx="437">15.177199999999999</cx:pt>
          <cx:pt idx="438">13.678100000000001</cx:pt>
          <cx:pt idx="439">9.3906299999999998</cx:pt>
          <cx:pt idx="440">22.051100000000002</cx:pt>
          <cx:pt idx="441">9.7241800000000005</cx:pt>
          <cx:pt idx="442">5.6663699999999997</cx:pt>
          <cx:pt idx="443">9.9665400000000002</cx:pt>
          <cx:pt idx="444">12.802300000000001</cx:pt>
          <cx:pt idx="445">10.671799999999999</cx:pt>
          <cx:pt idx="446">6.2880700000000003</cx:pt>
          <cx:pt idx="447">9.9248499999999993</cx:pt>
          <cx:pt idx="448">9.3290900000000008</cx:pt>
          <cx:pt idx="449">7.5260100000000003</cx:pt>
          <cx:pt idx="450">6.7177199999999999</cx:pt>
          <cx:pt idx="451">5.4411399999999999</cx:pt>
          <cx:pt idx="452">5.0901699999999996</cx:pt>
          <cx:pt idx="453">8.2480899999999995</cx:pt>
          <cx:pt idx="454">9.5136299999999991</cx:pt>
          <cx:pt idx="455">4.75237</cx:pt>
          <cx:pt idx="456">4.6688299999999998</cx:pt>
          <cx:pt idx="457">8.2005800000000004</cx:pt>
          <cx:pt idx="458">7.75223</cx:pt>
          <cx:pt idx="459">6.8011699999999999</cx:pt>
          <cx:pt idx="460">4.8121299999999998</cx:pt>
          <cx:pt idx="461">3.6931099999999999</cx:pt>
          <cx:pt idx="462">6.6549199999999997</cx:pt>
          <cx:pt idx="463">5.8211500000000003</cx:pt>
          <cx:pt idx="464">7.8393199999999998</cx:pt>
          <cx:pt idx="465">3.1636000000000002</cx:pt>
          <cx:pt idx="466">3.7749799999999998</cx:pt>
          <cx:pt idx="467">4.4222799999999998</cx:pt>
          <cx:pt idx="468">15.575699999999999</cx:pt>
          <cx:pt idx="469">13.075100000000001</cx:pt>
          <cx:pt idx="470">4.3487900000000002</cx:pt>
          <cx:pt idx="471">4.0384099999999998</cx:pt>
          <cx:pt idx="472">3.5686800000000001</cx:pt>
          <cx:pt idx="473">4.64689</cx:pt>
          <cx:pt idx="474">8.05579</cx:pt>
          <cx:pt idx="475">6.3931199999999997</cx:pt>
          <cx:pt idx="476">4.87141</cx:pt>
          <cx:pt idx="477">15.023400000000001</cx:pt>
          <cx:pt idx="478">10.233000000000001</cx:pt>
          <cx:pt idx="479">14.3337</cx:pt>
          <cx:pt idx="480">5.8240100000000004</cx:pt>
          <cx:pt idx="481">5.7081799999999996</cx:pt>
          <cx:pt idx="482">5.73116</cx:pt>
          <cx:pt idx="483">2.8183799999999999</cx:pt>
          <cx:pt idx="484">2.3785699999999999</cx:pt>
          <cx:pt idx="485">3.67367</cx:pt>
          <cx:pt idx="486">5.6917499999999999</cx:pt>
          <cx:pt idx="487">4.8356700000000004</cx:pt>
          <cx:pt idx="488">0.15085999999999999</cx:pt>
          <cx:pt idx="489">0.18337000000000001</cx:pt>
          <cx:pt idx="490">0.20746000000000001</cx:pt>
          <cx:pt idx="491">0.10574</cx:pt>
          <cx:pt idx="492">0.11132</cx:pt>
          <cx:pt idx="493">0.17330999999999999</cx:pt>
          <cx:pt idx="494">0.27956999999999999</cx:pt>
          <cx:pt idx="495">0.17899000000000001</cx:pt>
          <cx:pt idx="496">0.28960000000000002</cx:pt>
          <cx:pt idx="497">0.26838000000000001</cx:pt>
          <cx:pt idx="498">0.23912</cx:pt>
          <cx:pt idx="499">0.17782999999999999</cx:pt>
          <cx:pt idx="500">0.22438</cx:pt>
          <cx:pt idx="501">0.062630000000000005</cx:pt>
          <cx:pt idx="502">0.045269999999999998</cx:pt>
          <cx:pt idx="503">0.060760000000000002</cx:pt>
          <cx:pt idx="504">0.10959000000000001</cx:pt>
          <cx:pt idx="505">0.047410000000000001</cx:pt>
        </cx:lvl>
      </cx:numDim>
    </cx:data>
  </cx:chartData>
  <cx:chart>
    <cx:title pos="t" align="ctr" overlay="0">
      <cx:tx>
        <cx:txData>
          <cx:v>DISTRIBUTION OF CRIM VALUE</cx:v>
        </cx:txData>
      </cx:tx>
      <cx:spPr>
        <a:solidFill>
          <a:schemeClr val="accent2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 dirty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DISTRIBUTION OF CRIM VALUE</a:t>
          </a:r>
        </a:p>
      </cx:txPr>
    </cx:title>
    <cx:plotArea>
      <cx:plotAreaRegion>
        <cx:series layoutId="clusteredColumn" uniqueId="{6E3386C5-D746-4D98-A50B-D93E09B69B84}">
          <cx:tx>
            <cx:txData>
              <cx:f>Sheet4!$B$2</cx:f>
              <cx:v>CRIM</cx:v>
            </cx:txData>
          </cx:tx>
          <cx:dataId val="0"/>
          <cx:layoutPr>
            <cx:binning intervalClosed="r" underflow="auto" overflow="auto">
              <cx:binCount val="20"/>
            </cx:binning>
          </cx:layoutPr>
        </cx:series>
      </cx:plotAreaRegion>
      <cx:axis id="0">
        <cx:catScaling gapWidth="0"/>
        <cx:tickLabels/>
        <cx:numFmt formatCode="General" sourceLinked="0"/>
        <cx:spPr>
          <a:ln>
            <a:noFill/>
          </a:ln>
        </cx:sp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9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3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6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75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5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3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0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C65C37-9822-4823-80BC-A85235D4B46D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E243-86D2-4763-B6D0-B4300E2D9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08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26449B-F78D-4886-8319-C8EDE42D71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42160" y="1791969"/>
            <a:ext cx="73076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Boston 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6CC5-FF77-4969-8101-1EE06DAE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941" y="2176689"/>
            <a:ext cx="9216000" cy="1620000"/>
          </a:xfrm>
        </p:spPr>
        <p:txBody>
          <a:bodyPr anchor="ctr"/>
          <a:lstStyle/>
          <a:p>
            <a:r>
              <a:rPr lang="en-US" altLang="en-US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 								</a:t>
            </a:r>
            <a:r>
              <a:rPr lang="en-US" altLang="en-US" sz="2400" b="1" cap="none" dirty="0">
                <a:solidFill>
                  <a:schemeClr val="tx1"/>
                </a:solidFill>
                <a:latin typeface="Algerian" panose="04020705040A02060702" pitchFamily="82" charset="0"/>
              </a:rPr>
              <a:t>    By </a:t>
            </a:r>
          </a:p>
          <a:p>
            <a:r>
              <a:rPr lang="en-US" altLang="en-US" sz="2400" b="1" cap="none" dirty="0">
                <a:solidFill>
                  <a:schemeClr val="tx1"/>
                </a:solidFill>
                <a:latin typeface="Algerian" panose="04020705040A02060702" pitchFamily="82" charset="0"/>
              </a:rPr>
              <a:t>						 Vishal Panchal</a:t>
            </a:r>
            <a:r>
              <a:rPr lang="en-US" altLang="en-US" sz="2400" cap="none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2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6D1B-148E-41B5-AE54-5FBC85F4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61218" cy="646333"/>
          </a:xfrm>
        </p:spPr>
        <p:txBody>
          <a:bodyPr/>
          <a:lstStyle/>
          <a:p>
            <a:r>
              <a:rPr lang="en-US" sz="2400" dirty="0"/>
              <a:t>Average 'dis' for Different 'rad' Values</a:t>
            </a:r>
            <a:r>
              <a:rPr lang="en-GB" sz="2400" dirty="0"/>
              <a:t>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D99C49-2B1C-4DCE-A451-8A0D8AE03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906126"/>
              </p:ext>
            </p:extLst>
          </p:nvPr>
        </p:nvGraphicFramePr>
        <p:xfrm>
          <a:off x="973395" y="1613328"/>
          <a:ext cx="9733935" cy="363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3E47D4-80E9-4181-A12E-65AF86FC1154}"/>
              </a:ext>
            </a:extLst>
          </p:cNvPr>
          <p:cNvSpPr txBox="1"/>
          <p:nvPr/>
        </p:nvSpPr>
        <p:spPr>
          <a:xfrm>
            <a:off x="646110" y="5758952"/>
            <a:ext cx="110641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analyze how accessibility to employment centers varies by location.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8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2103-A264-4A2A-BCDA-8F3D139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968"/>
          </a:xfrm>
        </p:spPr>
        <p:txBody>
          <a:bodyPr/>
          <a:lstStyle/>
          <a:p>
            <a:r>
              <a:rPr lang="en-US" sz="2400" dirty="0"/>
              <a:t>Average 'MEDV' for Each 'RAD' Value 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5F48B7-5FC6-4B5B-82D1-1922689D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480829"/>
              </p:ext>
            </p:extLst>
          </p:nvPr>
        </p:nvGraphicFramePr>
        <p:xfrm>
          <a:off x="875443" y="1494971"/>
          <a:ext cx="9404723" cy="437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8FF9D1-C458-43AD-9492-B0A0068692BA}"/>
              </a:ext>
            </a:extLst>
          </p:cNvPr>
          <p:cNvSpPr txBox="1"/>
          <p:nvPr/>
        </p:nvSpPr>
        <p:spPr>
          <a:xfrm>
            <a:off x="646111" y="5761969"/>
            <a:ext cx="10385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see how housing prices vary with different accessibility indices. 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8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9ABC-CA53-4B3C-8F70-02F023CD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Average 'tax' for Different 'rad' Values 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016EDE-4EB5-4905-8BDC-CDE6AE2D3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81383"/>
              </p:ext>
            </p:extLst>
          </p:nvPr>
        </p:nvGraphicFramePr>
        <p:xfrm>
          <a:off x="1002890" y="1790576"/>
          <a:ext cx="9404723" cy="3784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54B4D7-97F7-4658-A317-9007C1ED3E4D}"/>
              </a:ext>
            </a:extLst>
          </p:cNvPr>
          <p:cNvSpPr txBox="1"/>
          <p:nvPr/>
        </p:nvSpPr>
        <p:spPr>
          <a:xfrm>
            <a:off x="1359668" y="5574892"/>
            <a:ext cx="94047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investigate how property taxes vary with accessibility indices.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8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9EE3-0245-421A-ACD3-60D5A18F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453"/>
          </a:xfrm>
        </p:spPr>
        <p:txBody>
          <a:bodyPr/>
          <a:lstStyle/>
          <a:p>
            <a:r>
              <a:rPr lang="en-US" sz="2400" dirty="0"/>
              <a:t>Average 'PTRATIO' for Different 'Chas' Values: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FC158D-26C1-4739-9AB8-4998DBF8B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653874"/>
              </p:ext>
            </p:extLst>
          </p:nvPr>
        </p:nvGraphicFramePr>
        <p:xfrm>
          <a:off x="646112" y="1219199"/>
          <a:ext cx="9404723" cy="414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13C65D-8C3E-4E52-B93E-1B08B348E1D8}"/>
              </a:ext>
            </a:extLst>
          </p:cNvPr>
          <p:cNvSpPr txBox="1"/>
          <p:nvPr/>
        </p:nvSpPr>
        <p:spPr>
          <a:xfrm>
            <a:off x="646111" y="5420420"/>
            <a:ext cx="9618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examine if proximity to the river affects education quality.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1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F662-6C45-4611-93DE-81F5795A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142"/>
            <a:ext cx="9404723" cy="771398"/>
          </a:xfrm>
        </p:spPr>
        <p:txBody>
          <a:bodyPr/>
          <a:lstStyle/>
          <a:p>
            <a:r>
              <a:rPr lang="en-US" sz="2400" dirty="0"/>
              <a:t>Average 'b' Across Different 'rad' Values</a:t>
            </a:r>
            <a:r>
              <a:rPr lang="en-GB" sz="2400" dirty="0"/>
              <a:t>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CD8549-F138-424C-BEA6-17ECCCBA7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18224"/>
              </p:ext>
            </p:extLst>
          </p:nvPr>
        </p:nvGraphicFramePr>
        <p:xfrm>
          <a:off x="973395" y="984518"/>
          <a:ext cx="9404723" cy="4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E7E9FB-78E9-49D8-921E-1527DBEFA548}"/>
              </a:ext>
            </a:extLst>
          </p:cNvPr>
          <p:cNvSpPr txBox="1"/>
          <p:nvPr/>
        </p:nvSpPr>
        <p:spPr>
          <a:xfrm>
            <a:off x="973394" y="5530646"/>
            <a:ext cx="9404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understand the demographic distribution with respect to accessibility indices.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672F-26BA-4F46-8B40-A325AFAE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Correlation Between 'LSTAT' and 'MEDV’ :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65070-3C70-41FC-992D-501989BEF092}"/>
              </a:ext>
            </a:extLst>
          </p:cNvPr>
          <p:cNvSpPr txBox="1"/>
          <p:nvPr/>
        </p:nvSpPr>
        <p:spPr>
          <a:xfrm>
            <a:off x="798691" y="5692879"/>
            <a:ext cx="10594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study the relationship between lower status of the population and housing prices.</a:t>
            </a:r>
            <a:endParaRPr lang="en-GB" sz="2800" dirty="0">
              <a:solidFill>
                <a:srgbClr val="FFC00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C2CEED-13F9-4F90-8CD7-DD16F5221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809706"/>
              </p:ext>
            </p:extLst>
          </p:nvPr>
        </p:nvGraphicFramePr>
        <p:xfrm>
          <a:off x="646111" y="1072036"/>
          <a:ext cx="11325495" cy="462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38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062D-0D88-43E7-BDA1-1E1BA9BC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6333"/>
          </a:xfrm>
        </p:spPr>
        <p:txBody>
          <a:bodyPr/>
          <a:lstStyle/>
          <a:p>
            <a:r>
              <a:rPr lang="en-US" sz="2400" dirty="0"/>
              <a:t>Scatter Plot of 'RM' Against 'MEDV’ 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7EA5A1-9581-4A52-A9BA-35E557450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14621"/>
              </p:ext>
            </p:extLst>
          </p:nvPr>
        </p:nvGraphicFramePr>
        <p:xfrm>
          <a:off x="972457" y="1099051"/>
          <a:ext cx="9212633" cy="4327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8DED5B-FC88-4E14-9276-9DDAC5745120}"/>
              </a:ext>
            </a:extLst>
          </p:cNvPr>
          <p:cNvSpPr txBox="1"/>
          <p:nvPr/>
        </p:nvSpPr>
        <p:spPr>
          <a:xfrm>
            <a:off x="838200" y="5758952"/>
            <a:ext cx="921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visualize the trend between the number of rooms and housing prices.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12FC-F6C9-4A7B-9FE9-6D027965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433668"/>
            <a:ext cx="9404723" cy="1052232"/>
          </a:xfrm>
        </p:spPr>
        <p:txBody>
          <a:bodyPr/>
          <a:lstStyle/>
          <a:p>
            <a:r>
              <a:rPr lang="en-US" sz="2400" dirty="0"/>
              <a:t>Pivot Table of TOWNS Count by 'RAD' and 'CHAS':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07020B-C604-41C7-B10F-280A045E4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931009"/>
              </p:ext>
            </p:extLst>
          </p:nvPr>
        </p:nvGraphicFramePr>
        <p:xfrm>
          <a:off x="798512" y="1485902"/>
          <a:ext cx="9050339" cy="271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62733-6C64-40A2-BDAF-C24987EDD82E}"/>
              </a:ext>
            </a:extLst>
          </p:cNvPr>
          <p:cNvSpPr txBox="1"/>
          <p:nvPr/>
        </p:nvSpPr>
        <p:spPr>
          <a:xfrm>
            <a:off x="1200150" y="5048936"/>
            <a:ext cx="8439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provide a summary count of towns by accessibility and proximity to the river.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0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290-6E14-43DD-B966-6B6EC9A4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652182"/>
          </a:xfrm>
        </p:spPr>
        <p:txBody>
          <a:bodyPr/>
          <a:lstStyle/>
          <a:p>
            <a:r>
              <a:rPr lang="en-US" sz="2400" dirty="0"/>
              <a:t>The crime rate (CRIM) impact property values (MEDV):</a:t>
            </a:r>
            <a:endParaRPr lang="en-GB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C2F792-1E95-4A9A-946D-934428D88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047787"/>
              </p:ext>
            </p:extLst>
          </p:nvPr>
        </p:nvGraphicFramePr>
        <p:xfrm>
          <a:off x="800101" y="1104900"/>
          <a:ext cx="9363074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9CF3D-A441-4F79-8F1F-8CD83BBCFC80}"/>
              </a:ext>
            </a:extLst>
          </p:cNvPr>
          <p:cNvSpPr txBox="1"/>
          <p:nvPr/>
        </p:nvSpPr>
        <p:spPr>
          <a:xfrm>
            <a:off x="800101" y="5724542"/>
            <a:ext cx="9708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FFC000"/>
                  </a:solidFill>
                </a:ln>
              </a:rPr>
              <a:t>Higher crime rates typically decrease property values due to lower perceived safety, reduced demand, higher insurance costs, and poorer quality of life.</a:t>
            </a:r>
            <a:endParaRPr lang="en-GB" dirty="0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0221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A893-97EA-4E53-BFA3-BF3EAFE8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914"/>
          </a:xfrm>
        </p:spPr>
        <p:txBody>
          <a:bodyPr/>
          <a:lstStyle/>
          <a:p>
            <a:r>
              <a:rPr lang="en-US" dirty="0"/>
              <a:t>CONCLUSION :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283AD2-3BFE-40D2-B340-716187F2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1567531"/>
            <a:ext cx="1058091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Boston housing dataset analysis provides valuable insights into factors affecting home values.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These insights are beneficial for real estate professionals, urban planners, and policymakers, helping them make informed decisions.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Continuous exploration and advanced analytical methods will further enhance the utility and accuracy of the insights derived from the data.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EAB67-196D-43C3-BD49-C29059093A46}"/>
              </a:ext>
            </a:extLst>
          </p:cNvPr>
          <p:cNvSpPr txBox="1"/>
          <p:nvPr/>
        </p:nvSpPr>
        <p:spPr>
          <a:xfrm>
            <a:off x="1183342" y="1306286"/>
            <a:ext cx="9560859" cy="446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Bold SemiConden" panose="020B0502040204020203" pitchFamily="34" charset="0"/>
              </a:rPr>
              <a:t>THE BOSTON HOUSING DATASET CONSISTS OF INFORMATION ON HOUSING IN BOSTON, MASSACHUSETTS. IT HAS ABOUT 506 ROWS AND 14 COLUMNS OF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Bold SemiConden" panose="020B0502040204020203" pitchFamily="34" charset="0"/>
              </a:rPr>
              <a:t>THE COLUMNS CONSIST OF MANY PARAMETERS SUCH AS CRIM RATE, ZN, INDUS, NOX, RM, AGE, DIS, RAD, TAX, PTRATIO, B, LSTAP, MEDV.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Bold SemiConden" panose="020B0502040204020203" pitchFamily="34" charset="0"/>
              </a:rPr>
              <a:t>THIS STUDY HELPS YOU TO </a:t>
            </a:r>
            <a:r>
              <a:rPr lang="en-US" sz="2400" dirty="0">
                <a:latin typeface="Bahnschrift SemiBold SemiConden" panose="020B0502040204020203" pitchFamily="34" charset="0"/>
              </a:rPr>
              <a:t>UNDERSTAND FACTORS IMPACTING HOUSING PRICES, SOCIOECONOMIC IMPACTS, URBAN PLANNING NEEDS, REAL ESTATE INVESTMENT STRATEGIES, AND POLICY-MAKING</a:t>
            </a:r>
            <a:r>
              <a:rPr lang="en-US" sz="2400" dirty="0">
                <a:latin typeface="UPPERCASE"/>
              </a:rPr>
              <a:t>.</a:t>
            </a:r>
            <a:r>
              <a:rPr lang="en-GB" sz="2400" dirty="0">
                <a:latin typeface="UPPERCASE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B4FF53-2821-4F52-B313-8860D00A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ABOUT THE PROJECT :</a:t>
            </a:r>
            <a:endParaRPr lang="en-GB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4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B4441-265F-4EFD-ADCC-F4D484F4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EC82F-F4FD-4777-BEFD-130AC3407716}"/>
              </a:ext>
            </a:extLst>
          </p:cNvPr>
          <p:cNvSpPr/>
          <p:nvPr/>
        </p:nvSpPr>
        <p:spPr>
          <a:xfrm>
            <a:off x="2960914" y="2191658"/>
            <a:ext cx="5762172" cy="156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72AD-E044-4FDD-8A2A-810DEEB3DDF0}"/>
              </a:ext>
            </a:extLst>
          </p:cNvPr>
          <p:cNvSpPr txBox="1"/>
          <p:nvPr/>
        </p:nvSpPr>
        <p:spPr>
          <a:xfrm>
            <a:off x="4107542" y="2467597"/>
            <a:ext cx="4615543" cy="1015663"/>
          </a:xfrm>
          <a:prstGeom prst="rect">
            <a:avLst/>
          </a:prstGeom>
          <a:noFill/>
          <a:effectLst>
            <a:softEdge rad="0"/>
          </a:effectLst>
          <a:scene3d>
            <a:camera prst="obliqueBottomLeft">
              <a:rot lat="0" lon="0" rev="0"/>
            </a:camera>
            <a:lightRig rig="threePt" dir="t"/>
          </a:scene3d>
          <a:sp3d prstMaterial="clear">
            <a:bevelT w="82550" h="1073150"/>
            <a:bevelB w="342900" h="247650"/>
          </a:sp3d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GB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C6E0-A9E5-450A-AD67-A3B7F77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7C20-012D-4495-A8A5-C967D25C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200151"/>
            <a:ext cx="10135699" cy="52051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the mean and median value of MEDV?</a:t>
            </a:r>
          </a:p>
          <a:p>
            <a:r>
              <a:rPr lang="en-US" dirty="0"/>
              <a:t>What is the distribution of 'Crim' values?</a:t>
            </a:r>
          </a:p>
          <a:p>
            <a:r>
              <a:rPr lang="en-US" dirty="0"/>
              <a:t>What is the average number of rooms ('rm') per dwelling?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average MEDV for tracts that bound the river (CHAS = 1) compared to those that don’t (CHAS = 0)?</a:t>
            </a:r>
          </a:p>
          <a:p>
            <a:r>
              <a:rPr lang="en-US" dirty="0"/>
              <a:t>What is the average nitric oxide concentration (NOX) for different values of ‘INDUS’?</a:t>
            </a:r>
          </a:p>
          <a:p>
            <a:r>
              <a:rPr lang="en-US" dirty="0"/>
              <a:t>What is the average proportion of owner-occupied units built before 1940 (age)?</a:t>
            </a:r>
          </a:p>
          <a:p>
            <a:r>
              <a:rPr lang="en-US" dirty="0"/>
              <a:t>What is the average distance ('dis') to Boston employment centers for different rad values?</a:t>
            </a:r>
          </a:p>
          <a:p>
            <a:r>
              <a:rPr lang="en-US" dirty="0"/>
              <a:t>What is the average ‘ MEDV ' for each ' rad ' value?</a:t>
            </a:r>
          </a:p>
          <a:p>
            <a:r>
              <a:rPr lang="en-US" dirty="0"/>
              <a:t>What is the average 'tax' for different 'rad' values?</a:t>
            </a:r>
          </a:p>
          <a:p>
            <a:r>
              <a:rPr lang="en-US" dirty="0"/>
              <a:t>What is the average ‘PTRATIO' (pupil-teacher ratio) for towns with different '</a:t>
            </a:r>
            <a:r>
              <a:rPr lang="en-US" dirty="0" err="1"/>
              <a:t>chas</a:t>
            </a:r>
            <a:r>
              <a:rPr lang="en-US" dirty="0"/>
              <a:t>' values?</a:t>
            </a:r>
          </a:p>
          <a:p>
            <a:r>
              <a:rPr lang="en-US" dirty="0"/>
              <a:t>What is the average value of 'b' (proportion of Black residents) across different 'rad' values?</a:t>
            </a:r>
          </a:p>
          <a:p>
            <a:r>
              <a:rPr lang="en-US" dirty="0"/>
              <a:t>What is the correlation between ‘LSTATE' and '</a:t>
            </a:r>
            <a:r>
              <a:rPr lang="en-US" dirty="0" err="1"/>
              <a:t>medv</a:t>
            </a:r>
            <a:r>
              <a:rPr lang="en-US" dirty="0"/>
              <a:t>’?</a:t>
            </a:r>
          </a:p>
          <a:p>
            <a:r>
              <a:rPr lang="en-US" dirty="0"/>
              <a:t>Create a scatter plot of 'rm' against '</a:t>
            </a:r>
            <a:r>
              <a:rPr lang="en-US" dirty="0" err="1"/>
              <a:t>medv</a:t>
            </a:r>
            <a:r>
              <a:rPr lang="en-US" dirty="0"/>
              <a:t>'. What trend do you observe?</a:t>
            </a:r>
          </a:p>
          <a:p>
            <a:r>
              <a:rPr lang="en-US" dirty="0"/>
              <a:t>Create a pivot table summarizing the total count of 'towns' for each value of 'rad' and '</a:t>
            </a:r>
            <a:r>
              <a:rPr lang="en-US" dirty="0" err="1"/>
              <a:t>chas</a:t>
            </a:r>
            <a:r>
              <a:rPr lang="en-US" dirty="0"/>
              <a:t>’.</a:t>
            </a:r>
          </a:p>
          <a:p>
            <a:r>
              <a:rPr lang="en-US" dirty="0"/>
              <a:t>Question15:How does the crime rate (CRIM) impact property values (MEDV)?</a:t>
            </a:r>
          </a:p>
        </p:txBody>
      </p:sp>
    </p:spTree>
    <p:extLst>
      <p:ext uri="{BB962C8B-B14F-4D97-AF65-F5344CB8AC3E}">
        <p14:creationId xmlns:p14="http://schemas.microsoft.com/office/powerpoint/2010/main" val="15014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C60-6AFC-4EAF-ACE3-C9FDFA46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71282" cy="747432"/>
          </a:xfrm>
        </p:spPr>
        <p:txBody>
          <a:bodyPr/>
          <a:lstStyle/>
          <a:p>
            <a:r>
              <a:rPr lang="en-US" sz="2400" dirty="0"/>
              <a:t>Mean and Median Value of 'MEDV’ 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42ADAD-961D-40F2-8D2B-23621126F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264027"/>
              </p:ext>
            </p:extLst>
          </p:nvPr>
        </p:nvGraphicFramePr>
        <p:xfrm>
          <a:off x="1371600" y="1466850"/>
          <a:ext cx="908685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5C8EA6-EBF5-4BEE-AF3C-4C5C6E2DFB4B}"/>
              </a:ext>
            </a:extLst>
          </p:cNvPr>
          <p:cNvSpPr txBox="1"/>
          <p:nvPr/>
        </p:nvSpPr>
        <p:spPr>
          <a:xfrm>
            <a:off x="1008856" y="5924550"/>
            <a:ext cx="9812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To understand the central tendency of housing prices.</a:t>
            </a:r>
            <a:endParaRPr lang="en-GB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2991-3EFD-4C6B-8611-AD29AC8A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842682"/>
          </a:xfrm>
        </p:spPr>
        <p:txBody>
          <a:bodyPr/>
          <a:lstStyle/>
          <a:p>
            <a:r>
              <a:rPr lang="en-GB" sz="2400" dirty="0"/>
              <a:t>Distribution of 'crim' Values 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A37BFD2B-11AA-4791-A08C-1A3CEC57CC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8701836"/>
                  </p:ext>
                </p:extLst>
              </p:nvPr>
            </p:nvGraphicFramePr>
            <p:xfrm>
              <a:off x="646112" y="1504337"/>
              <a:ext cx="10090714" cy="40582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A37BFD2B-11AA-4791-A08C-1A3CEC57CC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12" y="1504337"/>
                <a:ext cx="10090714" cy="405826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3E1E27-5BD6-481F-9160-DFA12CAC532D}"/>
              </a:ext>
            </a:extLst>
          </p:cNvPr>
          <p:cNvSpPr txBox="1"/>
          <p:nvPr/>
        </p:nvSpPr>
        <p:spPr>
          <a:xfrm>
            <a:off x="646114" y="5562602"/>
            <a:ext cx="100907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analyze the spread and frequency of crime rates in different areas.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4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31F6-E825-4C79-91D8-F418885D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72728" cy="1400530"/>
          </a:xfrm>
        </p:spPr>
        <p:txBody>
          <a:bodyPr/>
          <a:lstStyle/>
          <a:p>
            <a:r>
              <a:rPr lang="en-US" sz="2400" dirty="0"/>
              <a:t>Average Number of Rooms ('rm') per Dwelling 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403DF5-F735-410E-94F7-B637A4712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712169"/>
              </p:ext>
            </p:extLst>
          </p:nvPr>
        </p:nvGraphicFramePr>
        <p:xfrm>
          <a:off x="970141" y="1657352"/>
          <a:ext cx="9324668" cy="4400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314245-2744-413D-8144-65521B99D51B}"/>
              </a:ext>
            </a:extLst>
          </p:cNvPr>
          <p:cNvSpPr txBox="1"/>
          <p:nvPr/>
        </p:nvSpPr>
        <p:spPr>
          <a:xfrm>
            <a:off x="905183" y="6057899"/>
            <a:ext cx="10381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get an idea of the typical size of homes in the dataset.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1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71F3-9DE9-43A8-8492-92B2AD9B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10090715" cy="1081461"/>
          </a:xfrm>
        </p:spPr>
        <p:txBody>
          <a:bodyPr/>
          <a:lstStyle/>
          <a:p>
            <a:r>
              <a:rPr lang="en-US" sz="2400" dirty="0"/>
              <a:t>Average 'MEDV' for Tracts Bound by the River</a:t>
            </a:r>
            <a:r>
              <a:rPr lang="en-US" sz="1050" dirty="0"/>
              <a:t>:</a:t>
            </a:r>
            <a:r>
              <a:rPr lang="en-US" sz="2400" dirty="0"/>
              <a:t>: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D4F59-4469-4F45-BBDB-CD5EDBA6B12E}"/>
              </a:ext>
            </a:extLst>
          </p:cNvPr>
          <p:cNvSpPr txBox="1"/>
          <p:nvPr/>
        </p:nvSpPr>
        <p:spPr>
          <a:xfrm>
            <a:off x="855407" y="5987844"/>
            <a:ext cx="10090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examine if being near the river affects housing prices.</a:t>
            </a:r>
            <a:endParaRPr lang="en-GB" sz="2800" dirty="0">
              <a:solidFill>
                <a:srgbClr val="FFC00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B62FF4-9E80-4B31-ADF5-C798B78C5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279990"/>
              </p:ext>
            </p:extLst>
          </p:nvPr>
        </p:nvGraphicFramePr>
        <p:xfrm>
          <a:off x="1701800" y="1987947"/>
          <a:ext cx="7619999" cy="373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3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95DE-58AA-4336-B288-C40CDCFC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346870"/>
            <a:ext cx="10415179" cy="806111"/>
          </a:xfrm>
        </p:spPr>
        <p:txBody>
          <a:bodyPr/>
          <a:lstStyle/>
          <a:p>
            <a:r>
              <a:rPr lang="en-GB" sz="2400" dirty="0"/>
              <a:t>Average 'NOX' for Different 'INDUS' Values</a:t>
            </a:r>
            <a:r>
              <a:rPr lang="en-US" sz="2400" dirty="0"/>
              <a:t>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6FFF2B-9A10-4864-9C7F-D670F2D5E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252935"/>
              </p:ext>
            </p:extLst>
          </p:nvPr>
        </p:nvGraphicFramePr>
        <p:xfrm>
          <a:off x="754444" y="1747402"/>
          <a:ext cx="10061218" cy="395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3D2765-AC88-4EC1-8941-9995D7420156}"/>
              </a:ext>
            </a:extLst>
          </p:cNvPr>
          <p:cNvSpPr txBox="1"/>
          <p:nvPr/>
        </p:nvSpPr>
        <p:spPr>
          <a:xfrm>
            <a:off x="862780" y="5810865"/>
            <a:ext cx="9844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To study the impact of industrial activity on air quality.</a:t>
            </a:r>
            <a:endParaRPr lang="en-GB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6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13FE-A7B7-4657-877B-3FB8F766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80650" cy="1400530"/>
          </a:xfrm>
        </p:spPr>
        <p:txBody>
          <a:bodyPr/>
          <a:lstStyle/>
          <a:p>
            <a:r>
              <a:rPr lang="en-US" sz="2400" dirty="0"/>
              <a:t>Average Proportion of Owner-Occupied Units Built</a:t>
            </a:r>
            <a:br>
              <a:rPr lang="en-US" sz="2400" dirty="0"/>
            </a:br>
            <a:r>
              <a:rPr lang="en-US" sz="2400" dirty="0"/>
              <a:t>Before 1940 ('age’) :</a:t>
            </a:r>
            <a:endParaRPr lang="en-GB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B5CAB7-81C1-471A-AE4A-E95A8DCF5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12040"/>
              </p:ext>
            </p:extLst>
          </p:nvPr>
        </p:nvGraphicFramePr>
        <p:xfrm>
          <a:off x="865240" y="2089897"/>
          <a:ext cx="8431161" cy="355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3599E9-FAD8-4FAA-8D85-141C1C708EEC}"/>
              </a:ext>
            </a:extLst>
          </p:cNvPr>
          <p:cNvSpPr txBox="1"/>
          <p:nvPr/>
        </p:nvSpPr>
        <p:spPr>
          <a:xfrm>
            <a:off x="292149" y="5633884"/>
            <a:ext cx="11034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C000"/>
                </a:solidFill>
              </a:rPr>
              <a:t>To understand the age distribution of homes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7852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2717</TotalTime>
  <Words>861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Bahnschrift SemiBold SemiConden</vt:lpstr>
      <vt:lpstr>Calibri</vt:lpstr>
      <vt:lpstr>Century Gothic</vt:lpstr>
      <vt:lpstr>UPPERCASE</vt:lpstr>
      <vt:lpstr>Wingdings 3</vt:lpstr>
      <vt:lpstr>Ion</vt:lpstr>
      <vt:lpstr>Boston Housing Project</vt:lpstr>
      <vt:lpstr>ABOUT THE PROJECT :</vt:lpstr>
      <vt:lpstr>PROBLEM STATEMENT :</vt:lpstr>
      <vt:lpstr>Mean and Median Value of 'MEDV’ :</vt:lpstr>
      <vt:lpstr>Distribution of 'crim' Values :</vt:lpstr>
      <vt:lpstr>Average Number of Rooms ('rm') per Dwelling :</vt:lpstr>
      <vt:lpstr>Average 'MEDV' for Tracts Bound by the River::</vt:lpstr>
      <vt:lpstr>Average 'NOX' for Different 'INDUS' Values:</vt:lpstr>
      <vt:lpstr>Average Proportion of Owner-Occupied Units Built Before 1940 ('age’) :</vt:lpstr>
      <vt:lpstr>Average 'dis' for Different 'rad' Values:</vt:lpstr>
      <vt:lpstr>Average 'MEDV' for Each 'RAD' Value :</vt:lpstr>
      <vt:lpstr>Average 'tax' for Different 'rad' Values :</vt:lpstr>
      <vt:lpstr>Average 'PTRATIO' for Different 'Chas' Values:</vt:lpstr>
      <vt:lpstr>Average 'b' Across Different 'rad' Values:</vt:lpstr>
      <vt:lpstr>Correlation Between 'LSTAT' and 'MEDV’ :</vt:lpstr>
      <vt:lpstr>Scatter Plot of 'RM' Against 'MEDV’ :</vt:lpstr>
      <vt:lpstr>Pivot Table of TOWNS Count by 'RAD' and 'CHAS':</vt:lpstr>
      <vt:lpstr>The crime rate (CRIM) impact property values (MEDV):</vt:lpstr>
      <vt:lpstr>CONCLUSION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Project</dc:title>
  <dc:creator>vishal panchal</dc:creator>
  <cp:lastModifiedBy>vishal panchal</cp:lastModifiedBy>
  <cp:revision>63</cp:revision>
  <dcterms:created xsi:type="dcterms:W3CDTF">2024-07-13T17:21:03Z</dcterms:created>
  <dcterms:modified xsi:type="dcterms:W3CDTF">2024-07-16T12:54:56Z</dcterms:modified>
</cp:coreProperties>
</file>