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7016DF-8D33-4E40-A897-16C9D0684BD8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C57519B-43B0-43F5-A00A-BD8D8B9454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71368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52059B8-A311-4705-A1A3-5F613CD304AB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sv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sv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sv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EB72C34-2EAF-4457-9BFC-F701FC6FC6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4108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EAF34DB-8E21-417C-812C-BE7F91371B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5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42905-BE5E-466D-99F6-DBC5D4787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Network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94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1E1FF6-B770-4114-9617-F895FD3668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929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E6D717B-28F1-48EC-82D2-FA1B6145C3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9757-9A39-441E-A01D-0A4CA80D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F3C5-F631-43C1-8E7E-3D11621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Problem: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 from the Network operators to suggest remedial step to be taken for improving a KPI.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could be the analytical problem?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a model which helps to predict possible remedial step.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remedial action should come from the past learning and acts as a basis for machine learning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A323C-A3A7-49A8-B958-B6F50927E5D4}"/>
              </a:ext>
            </a:extLst>
          </p:cNvPr>
          <p:cNvSpPr txBox="1"/>
          <p:nvPr/>
        </p:nvSpPr>
        <p:spPr>
          <a:xfrm>
            <a:off x="3799840" y="5852160"/>
            <a:ext cx="4470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problem well defined is half solved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05483C41-4ED8-4538-8BDA-FB352A745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6240" y="563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7BD861-5333-46F8-9885-E69E7C85E3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5119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7149161-C73E-45E9-AEEB-71A207AABA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0084A-E3F2-4129-8417-0DEB0D73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hand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15E4-5744-479F-AE0A-C79DDDF3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Telecom Network data for various towers/sites where in the KPI(Key Performance Indicator) needs to be improved.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we have the remedies taken in the past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Lets explore the dataset more in details</a:t>
            </a:r>
          </a:p>
        </p:txBody>
      </p:sp>
      <p:pic>
        <p:nvPicPr>
          <p:cNvPr id="7" name="Graphic 6" descr="Cell Tower">
            <a:extLst>
              <a:ext uri="{FF2B5EF4-FFF2-40B4-BE49-F238E27FC236}">
                <a16:creationId xmlns:a16="http://schemas.microsoft.com/office/drawing/2014/main" id="{25ABA682-9A89-42B7-8DA8-771C8C9EE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6360" y="726440"/>
            <a:ext cx="1183640" cy="11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9E89CDF-5362-48C3-B3E9-5F2AA2B51A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0048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CE06C5B-5A6F-4935-AE15-2AB236C036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EBFF-A693-44FF-8F7F-CDB78907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explained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91EFFE-585D-4D84-96F6-FE8DD3D63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418315"/>
              </p:ext>
            </p:extLst>
          </p:nvPr>
        </p:nvGraphicFramePr>
        <p:xfrm>
          <a:off x="5016976" y="1117281"/>
          <a:ext cx="6423184" cy="4643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2756">
                  <a:extLst>
                    <a:ext uri="{9D8B030D-6E8A-4147-A177-3AD203B41FA5}">
                      <a16:colId xmlns:a16="http://schemas.microsoft.com/office/drawing/2014/main" val="618725595"/>
                    </a:ext>
                  </a:extLst>
                </a:gridCol>
                <a:gridCol w="1301951">
                  <a:extLst>
                    <a:ext uri="{9D8B030D-6E8A-4147-A177-3AD203B41FA5}">
                      <a16:colId xmlns:a16="http://schemas.microsoft.com/office/drawing/2014/main" val="4021552389"/>
                    </a:ext>
                  </a:extLst>
                </a:gridCol>
                <a:gridCol w="3798477">
                  <a:extLst>
                    <a:ext uri="{9D8B030D-6E8A-4147-A177-3AD203B41FA5}">
                      <a16:colId xmlns:a16="http://schemas.microsoft.com/office/drawing/2014/main" val="3241011888"/>
                    </a:ext>
                  </a:extLst>
                </a:gridCol>
              </a:tblGrid>
              <a:tr h="5387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Field</a:t>
                      </a:r>
                      <a:endParaRPr lang="en-IN" sz="11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Data type</a:t>
                      </a:r>
                      <a:endParaRPr lang="en-IN" sz="11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1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6798480"/>
                  </a:ext>
                </a:extLst>
              </a:tr>
              <a:tr h="4506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ID</a:t>
                      </a:r>
                      <a:endParaRPr lang="en-IN" sz="1400" dirty="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Id of the impacted cells,usually a unique identifier and may not add value for our exercise. Shall be discarded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6567409"/>
                  </a:ext>
                </a:extLst>
              </a:tr>
              <a:tr h="40375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days of KPI failure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Days the KPI has failed(could be continuous)</a:t>
                      </a:r>
                      <a:endParaRPr lang="en-IN" sz="1400" dirty="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402785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 value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6824318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PM1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measurement counters for the given cells during the measured period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9874070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PM2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99866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PM3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96249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pm4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28357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CM1</a:t>
                      </a:r>
                      <a:endParaRPr lang="en-IN" sz="1400" dirty="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Configuration parameters with value ranging from 0 to 10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7505685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CM2</a:t>
                      </a:r>
                      <a:endParaRPr lang="en-IN" sz="1400" dirty="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47608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CM3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94486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CM4</a:t>
                      </a:r>
                      <a:endParaRPr lang="en-IN" sz="1400" dirty="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28304"/>
                  </a:ext>
                </a:extLst>
              </a:tr>
              <a:tr h="2351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AL1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Alarm number that is present in the given cells.Cells with no alarm number shall be assumed as alarm free(and tagged with value 0)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4191147"/>
                  </a:ext>
                </a:extLst>
              </a:tr>
              <a:tr h="4486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AL2</a:t>
                      </a:r>
                      <a:endParaRPr lang="en-IN" sz="1400" dirty="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9335"/>
                  </a:ext>
                </a:extLst>
              </a:tr>
              <a:tr h="4506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IN" sz="140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</a:t>
                      </a:r>
                      <a:endParaRPr lang="en-IN" sz="1400" dirty="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human understandable recommendation to fix the problem in the given cell. Has 7 possible scenarios</a:t>
                      </a:r>
                      <a:endParaRPr lang="en-IN" sz="1400" dirty="0">
                        <a:solidFill>
                          <a:srgbClr val="353744"/>
                        </a:solidFill>
                        <a:effectLst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8405108"/>
                  </a:ext>
                </a:extLst>
              </a:tr>
            </a:tbl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B7F91D-9FAF-4083-959E-C5F429284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921109"/>
              </p:ext>
            </p:extLst>
          </p:nvPr>
        </p:nvGraphicFramePr>
        <p:xfrm>
          <a:off x="2672080" y="548290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806400" progId="Excel.Sheet.12">
                  <p:embed/>
                </p:oleObj>
              </mc:Choice>
              <mc:Fallback>
                <p:oleObj name="Worksheet" showAsIcon="1" r:id="rId6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2080" y="548290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25100AD-C0EA-441A-9042-1A615646A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22078"/>
              </p:ext>
            </p:extLst>
          </p:nvPr>
        </p:nvGraphicFramePr>
        <p:xfrm>
          <a:off x="3830320" y="544226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8" imgW="914400" imgH="806400" progId="Excel.Sheet.12">
                  <p:embed/>
                </p:oleObj>
              </mc:Choice>
              <mc:Fallback>
                <p:oleObj name="Worksheet" showAsIcon="1" r:id="rId8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0320" y="544226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6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B76FEC0-BE44-486F-B5E5-29F4422CE3D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5152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73EB848-1380-4F85-B4A8-4DD42369D2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CA9D8-77DA-4209-BA70-E7BA1FAF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&amp;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2101-4BA2-49E1-A4E8-3882C6AC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cleanup of the data performed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Inferences from the data derived(in a sense hypothesis looked at)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MLR &amp; Caret Package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algorithm has better accuracy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Lets perform hands on to understand better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F32A088-B612-425F-B1AE-9F5B2931AF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1440" y="35052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75E4F-55DF-4C16-B426-1CFF7BD5A40F}"/>
              </a:ext>
            </a:extLst>
          </p:cNvPr>
          <p:cNvSpPr txBox="1"/>
          <p:nvPr/>
        </p:nvSpPr>
        <p:spPr>
          <a:xfrm>
            <a:off x="3769360" y="5862320"/>
            <a:ext cx="4470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80-20 Approach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F4E998E-0A1D-4733-BF00-0F2B53045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9199"/>
              </p:ext>
            </p:extLst>
          </p:nvPr>
        </p:nvGraphicFramePr>
        <p:xfrm>
          <a:off x="4937760" y="484282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914400" imgH="806400" progId="Package">
                  <p:embed/>
                </p:oleObj>
              </mc:Choice>
              <mc:Fallback>
                <p:oleObj name="Packager Shell Object" showAsIcon="1" r:id="rId8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7760" y="484282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62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A4D9FEC-10B1-47B7-9251-7B372D1FAE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6988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9BA054B-2F7C-4588-95F3-01932D1671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33058-3431-42BD-9889-50FB6AEA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751DE-2E49-4CA8-93DE-687C8DF3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847" y="986066"/>
            <a:ext cx="6281873" cy="5248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#1.Whenever there is an AL value(AL1 or AL2) the KPI is degraded due to AL</a:t>
            </a:r>
          </a:p>
          <a:p>
            <a:endParaRPr lang="en-IN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#2.CM3 as a parameter has no impact on the KPIs as it has no variation in data</a:t>
            </a:r>
          </a:p>
          <a:p>
            <a:endParaRPr lang="en-IN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#3. CM1 and CM2 parameters appear identical and shall create multicollinearity in the model and so either one of them have to be removed</a:t>
            </a:r>
          </a:p>
          <a:p>
            <a:endParaRPr lang="en-IN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#4.Capacity addition is very much needed in the network as high number of cells KPIs are getting impacted due to “Capacity addition needed as PM3 is very high for a given CM1”</a:t>
            </a:r>
            <a:endParaRPr lang="en-IN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82381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mkZBKRVy4fbkih1tk3R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koOJq.9I0MbD33Yat6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Qi5sFd3gLJQ_DNdFIQ_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NXxyNfC4zrF._LanNJ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ENmEKv.wLPFn_FLQr.w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vYx5efLyUip0Whwxqb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fzVLmmzpjEkwhje0a54Q"/>
</p:tagLst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1096</TotalTime>
  <Words>393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think-cell Slide</vt:lpstr>
      <vt:lpstr>Worksheet</vt:lpstr>
      <vt:lpstr>Package</vt:lpstr>
      <vt:lpstr>Telecom Network Analytics</vt:lpstr>
      <vt:lpstr>Problem Statement</vt:lpstr>
      <vt:lpstr>Data at hand</vt:lpstr>
      <vt:lpstr>Dataset explained</vt:lpstr>
      <vt:lpstr>Codes &amp; Approach</vt:lpstr>
      <vt:lpstr>What is the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Network Analytics</dc:title>
  <dc:creator>Rajesh</dc:creator>
  <cp:lastModifiedBy>Kumar Sundram</cp:lastModifiedBy>
  <cp:revision>14</cp:revision>
  <dcterms:created xsi:type="dcterms:W3CDTF">2020-03-30T12:30:47Z</dcterms:created>
  <dcterms:modified xsi:type="dcterms:W3CDTF">2023-04-07T12:18:43Z</dcterms:modified>
</cp:coreProperties>
</file>