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88DA-2764-486E-9BE5-2C0D99C8FC8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DC6E-CB8C-41EA-A9E4-4F4F5C7F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C42D-124F-454C-B831-B719AC3C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0" i="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UE19CS204:</a:t>
            </a:r>
            <a:br>
              <a:rPr lang="en-US" sz="4800" b="0" i="0" dirty="0">
                <a:solidFill>
                  <a:srgbClr val="E50914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4800" b="0" i="0" dirty="0">
                <a:solidFill>
                  <a:srgbClr val="E50914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WEB TECHNOLOGIES–l</a:t>
            </a:r>
            <a:br>
              <a:rPr lang="en-US" sz="4800" b="0" i="0" dirty="0">
                <a:solidFill>
                  <a:srgbClr val="E50914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2800" b="0" i="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GROUP</a:t>
            </a:r>
            <a:r>
              <a:rPr lang="en-US" sz="2800" b="0" i="0" dirty="0">
                <a:solidFill>
                  <a:srgbClr val="E50914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sz="2800" b="0" i="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PROJECT</a:t>
            </a:r>
            <a:endParaRPr lang="en-US" sz="2800" dirty="0">
              <a:solidFill>
                <a:srgbClr val="E5091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BB116A0-4C08-43A9-AF87-5E239044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37" y="1124125"/>
            <a:ext cx="4828125" cy="6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2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836-A38C-4901-8B52-E74A8200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870" y="744859"/>
            <a:ext cx="9194334" cy="2203294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PROJECT NAME :-</a:t>
            </a:r>
            <a:br>
              <a:rPr lang="en-US" sz="8800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8800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		  	</a:t>
            </a:r>
            <a:r>
              <a:rPr lang="en-US" sz="5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E01F1-8AFB-4C16-8F8B-B2136703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04" y="418926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SUBMITED BY :-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rgbClr val="E50914"/>
                </a:solidFill>
              </a:rPr>
              <a:t>VISHAL POONACHA</a:t>
            </a:r>
            <a:r>
              <a:rPr lang="en-US" dirty="0"/>
              <a:t>			PES2UG19CS460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rgbClr val="E50914"/>
                </a:solidFill>
              </a:rPr>
              <a:t>VOORA UDAY BHASKAR</a:t>
            </a:r>
            <a:r>
              <a:rPr lang="en-US" dirty="0"/>
              <a:t>		PES2UG19CS462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rgbClr val="E50914"/>
                </a:solidFill>
              </a:rPr>
              <a:t>SUSHANT CHAUHAN</a:t>
            </a:r>
            <a:r>
              <a:rPr lang="en-US" dirty="0"/>
              <a:t>			PES2UG19CS417</a:t>
            </a:r>
          </a:p>
        </p:txBody>
      </p:sp>
      <p:pic>
        <p:nvPicPr>
          <p:cNvPr id="1026" name="Picture 2" descr="Netflix Logo Png - Free Transparent PNG Logos">
            <a:extLst>
              <a:ext uri="{FF2B5EF4-FFF2-40B4-BE49-F238E27FC236}">
                <a16:creationId xmlns:a16="http://schemas.microsoft.com/office/drawing/2014/main" id="{E00A1344-1D18-496F-9860-5E92AC14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54" y="1716407"/>
            <a:ext cx="3976381" cy="1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63EC-F67B-46E1-BE70-0AFCDC04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77AB-8ED6-4F9E-A33B-072FA321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buBlip>
                <a:blip r:embed="rId2"/>
              </a:buBlip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ATTEMPT TO MAKE A STREAMING WEBSITE WITH </a:t>
            </a:r>
            <a:r>
              <a:rPr lang="en-US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LOOK AND    FEEL OF NETFLIX.</a:t>
            </a:r>
          </a:p>
          <a:p>
            <a:pPr>
              <a:buBlip>
                <a:blip r:embed="rId2"/>
              </a:buBlip>
            </a:pPr>
            <a:endParaRPr lang="en-US" dirty="0">
              <a:solidFill>
                <a:srgbClr val="E5091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buBlip>
                <a:blip r:embed="rId2"/>
              </a:buBlip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 USER CAN </a:t>
            </a:r>
            <a:r>
              <a:rPr lang="en-US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LOGIN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AND ACCESS HIS/HER SCREEN. EVERY SCREEN REMENBERS THE </a:t>
            </a:r>
            <a:r>
              <a:rPr lang="en-US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TIME STAMP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OF LAST WATCHED SHOWS.</a:t>
            </a:r>
          </a:p>
          <a:p>
            <a:pPr>
              <a:buBlip>
                <a:blip r:embed="rId2"/>
              </a:buBlip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buBlip>
                <a:blip r:embed="rId2"/>
              </a:buBlip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USER CAN ALSO MAINTAIN A </a:t>
            </a:r>
            <a:r>
              <a:rPr lang="en-US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WATCH LIST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</a:t>
            </a:r>
            <a:r>
              <a:rPr lang="en-US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BROWSE THROUGH </a:t>
            </a:r>
            <a:r>
              <a:rPr lang="en-US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CONTENTS BY GENRES.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17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EDBF-F436-4D63-BF9E-6C0774E4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dirty="0">
                <a:solidFill>
                  <a:srgbClr val="E50914"/>
                </a:solidFill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25BC-1D6B-436D-BE43-6E2CCF3F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rgbClr val="E50914"/>
                </a:solidFill>
              </a:rPr>
              <a:t>LOGIN</a:t>
            </a:r>
            <a:r>
              <a:rPr lang="en-US" dirty="0"/>
              <a:t> PAGE.</a:t>
            </a:r>
          </a:p>
          <a:p>
            <a:pPr>
              <a:buBlip>
                <a:blip r:embed="rId2"/>
              </a:buBlip>
            </a:pPr>
            <a:r>
              <a:rPr lang="en-US" dirty="0"/>
              <a:t>DIFFERENT </a:t>
            </a:r>
            <a:r>
              <a:rPr lang="en-US" dirty="0">
                <a:solidFill>
                  <a:srgbClr val="E50914"/>
                </a:solidFill>
              </a:rPr>
              <a:t>SCREENS</a:t>
            </a:r>
            <a:r>
              <a:rPr lang="en-US" dirty="0"/>
              <a:t> FOR EACH USER.</a:t>
            </a:r>
          </a:p>
          <a:p>
            <a:pPr>
              <a:buBlip>
                <a:blip r:embed="rId2"/>
              </a:buBlip>
            </a:pPr>
            <a:r>
              <a:rPr lang="en-US" dirty="0"/>
              <a:t>USERS ABLE TO </a:t>
            </a:r>
            <a:r>
              <a:rPr lang="en-US" dirty="0">
                <a:solidFill>
                  <a:srgbClr val="E50914"/>
                </a:solidFill>
              </a:rPr>
              <a:t>STREAM</a:t>
            </a:r>
            <a:r>
              <a:rPr lang="en-US" dirty="0"/>
              <a:t> </a:t>
            </a:r>
            <a:r>
              <a:rPr lang="en-US" dirty="0">
                <a:solidFill>
                  <a:srgbClr val="E50914"/>
                </a:solidFill>
              </a:rPr>
              <a:t>MOVIES</a:t>
            </a:r>
            <a:r>
              <a:rPr lang="en-US" dirty="0"/>
              <a:t> AND </a:t>
            </a:r>
            <a:r>
              <a:rPr lang="en-US" dirty="0">
                <a:solidFill>
                  <a:srgbClr val="E50914"/>
                </a:solidFill>
              </a:rPr>
              <a:t>SERIES</a:t>
            </a:r>
            <a:r>
              <a:rPr lang="en-US" dirty="0"/>
              <a:t> FROM DATA BASE.</a:t>
            </a:r>
          </a:p>
          <a:p>
            <a:pPr>
              <a:buBlip>
                <a:blip r:embed="rId2"/>
              </a:buBlip>
            </a:pPr>
            <a:r>
              <a:rPr lang="en-US" dirty="0"/>
              <a:t>INBUILT </a:t>
            </a:r>
            <a:r>
              <a:rPr lang="en-US" dirty="0">
                <a:solidFill>
                  <a:srgbClr val="E50914"/>
                </a:solidFill>
              </a:rPr>
              <a:t>WEB-PLAYER</a:t>
            </a:r>
            <a:r>
              <a:rPr lang="en-US" dirty="0"/>
              <a:t>.</a:t>
            </a:r>
          </a:p>
          <a:p>
            <a:pPr>
              <a:buBlip>
                <a:blip r:embed="rId2"/>
              </a:buBlip>
            </a:pPr>
            <a:r>
              <a:rPr lang="en-US" dirty="0"/>
              <a:t>ICONIC NETFLIX </a:t>
            </a:r>
            <a:r>
              <a:rPr lang="en-US" dirty="0">
                <a:solidFill>
                  <a:srgbClr val="E50914"/>
                </a:solidFill>
              </a:rPr>
              <a:t>TRAILER</a:t>
            </a:r>
            <a:r>
              <a:rPr lang="en-US" dirty="0"/>
              <a:t> </a:t>
            </a:r>
            <a:r>
              <a:rPr lang="en-US" dirty="0">
                <a:solidFill>
                  <a:srgbClr val="E50914"/>
                </a:solidFill>
              </a:rPr>
              <a:t>POP-UPS</a:t>
            </a:r>
            <a:r>
              <a:rPr lang="en-US" dirty="0"/>
              <a:t>.</a:t>
            </a:r>
          </a:p>
          <a:p>
            <a:pPr>
              <a:buBlip>
                <a:blip r:embed="rId2"/>
              </a:buBlip>
            </a:pPr>
            <a:r>
              <a:rPr lang="en-US" dirty="0"/>
              <a:t>NETFLIX NAVBAR.</a:t>
            </a:r>
          </a:p>
          <a:p>
            <a:pPr>
              <a:buBlip>
                <a:blip r:embed="rId2"/>
              </a:buBlip>
            </a:pPr>
            <a:r>
              <a:rPr lang="en-US" dirty="0"/>
              <a:t>MOVIE/SERIES INFORMATION FROM TMDB(THE MOVIE DATABASE)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8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A6DC-111C-472E-818D-07C87408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TECHNOLOGY STACK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D8CB0EE-796F-4FE7-9261-D84F214F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</a:rPr>
              <a:t>BACK-END:-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</a:rPr>
              <a:t>NODE.JS </a:t>
            </a:r>
            <a:r>
              <a:rPr lang="en-US" dirty="0"/>
              <a:t>FOR BACKEND FRAMEWORK , TO MANAGE REQUESTS FROM MULTIPLE USERS.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DATABASE COMPONENT WILL BE MAINTAINED BY </a:t>
            </a:r>
            <a:r>
              <a:rPr lang="en-US" dirty="0">
                <a:solidFill>
                  <a:srgbClr val="FF0000"/>
                </a:solidFill>
              </a:rPr>
              <a:t>MONGODB </a:t>
            </a:r>
            <a:r>
              <a:rPr lang="en-US" dirty="0"/>
              <a:t>OR AN </a:t>
            </a:r>
            <a:r>
              <a:rPr lang="en-US" dirty="0">
                <a:solidFill>
                  <a:srgbClr val="E50914"/>
                </a:solidFill>
              </a:rPr>
              <a:t>SQL-BASED</a:t>
            </a:r>
            <a:r>
              <a:rPr lang="en-US" dirty="0"/>
              <a:t> LANGUAGE. 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</a:rPr>
              <a:t>FRONT-END:-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CSS</a:t>
            </a:r>
            <a:r>
              <a:rPr lang="en-US" dirty="0"/>
              <a:t> FOR BASIC STRUCTURE.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solidFill>
                  <a:srgbClr val="FF0000"/>
                </a:solidFill>
              </a:rPr>
              <a:t>REACT.JS </a:t>
            </a:r>
            <a:r>
              <a:rPr lang="en-US" dirty="0"/>
              <a:t>FOR FRONTEND FRAMEWORK AND FETCHING IMFORMATION FROM TMDB.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347E-4789-4571-9A29-50858043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5121852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E5091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THANK </a:t>
            </a:r>
            <a:r>
              <a:rPr lang="en-US" sz="96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037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Heiti Std R</vt:lpstr>
      <vt:lpstr>Arial</vt:lpstr>
      <vt:lpstr>Calibri</vt:lpstr>
      <vt:lpstr>Calibri Light</vt:lpstr>
      <vt:lpstr>Office Theme</vt:lpstr>
      <vt:lpstr>UE19CS204: WEB TECHNOLOGIES–l GROUP PROJECT</vt:lpstr>
      <vt:lpstr>PROJECT NAME :-       CLONE</vt:lpstr>
      <vt:lpstr>ABSTRACT OF THE PROJECT</vt:lpstr>
      <vt:lpstr>FEATURES 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CHAUHAN</dc:creator>
  <cp:lastModifiedBy>SUSHANT CHAUHAN</cp:lastModifiedBy>
  <cp:revision>10</cp:revision>
  <dcterms:created xsi:type="dcterms:W3CDTF">2020-10-25T08:26:18Z</dcterms:created>
  <dcterms:modified xsi:type="dcterms:W3CDTF">2020-10-29T04:04:14Z</dcterms:modified>
</cp:coreProperties>
</file>