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D45-9602-4DA0-AC00-37ADA859B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924" y="322384"/>
            <a:ext cx="8825658" cy="3329581"/>
          </a:xfrm>
        </p:spPr>
        <p:txBody>
          <a:bodyPr/>
          <a:lstStyle/>
          <a:p>
            <a:r>
              <a:rPr lang="en-US" dirty="0"/>
              <a:t>Automation of DTT, RUS and DART (AMS Factory)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23D68-F003-467A-9A9A-6ABA72AFEFC2}"/>
              </a:ext>
            </a:extLst>
          </p:cNvPr>
          <p:cNvSpPr txBox="1"/>
          <p:nvPr/>
        </p:nvSpPr>
        <p:spPr>
          <a:xfrm>
            <a:off x="6708850" y="5827730"/>
            <a:ext cx="5699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Author : Vishal Puri</a:t>
            </a:r>
          </a:p>
        </p:txBody>
      </p:sp>
    </p:spTree>
    <p:extLst>
      <p:ext uri="{BB962C8B-B14F-4D97-AF65-F5344CB8AC3E}">
        <p14:creationId xmlns:p14="http://schemas.microsoft.com/office/powerpoint/2010/main" val="401957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9F45-80E1-4BE5-B847-82022052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22" y="101026"/>
            <a:ext cx="9404723" cy="1400530"/>
          </a:xfrm>
        </p:spPr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31FD-C147-438E-8222-6489C972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22" y="1153551"/>
            <a:ext cx="11677187" cy="56034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Add column named “Backlog” (Yes/No) in DTT for identifying backlog tickets(Column – “U”).</a:t>
            </a:r>
          </a:p>
          <a:p>
            <a:r>
              <a:rPr lang="en-US" dirty="0"/>
              <a:t>Export the open and closed tickets from the BISM for the current week. Save it with the given names – “OpenTickets.xlsx” and “ClosedTickets.xlsx”. Keep the files in the same folder.</a:t>
            </a:r>
          </a:p>
          <a:p>
            <a:r>
              <a:rPr lang="en-US" dirty="0"/>
              <a:t>Make all the three sheets </a:t>
            </a:r>
            <a:r>
              <a:rPr lang="en-US" b="1" dirty="0"/>
              <a:t>Macro Enabled </a:t>
            </a:r>
            <a:r>
              <a:rPr lang="en-US" dirty="0"/>
              <a:t>(*.xlsm) by saving the file as “Macro Enabled Workbook”.</a:t>
            </a:r>
          </a:p>
          <a:p>
            <a:r>
              <a:rPr lang="en-US" dirty="0"/>
              <a:t>Create file named “ProcessedTickets.xlsx” in the same folder. Name column “A” as “Processed Tickets” and maintain the </a:t>
            </a:r>
            <a:r>
              <a:rPr lang="en-US" b="1" dirty="0"/>
              <a:t>processed tickets</a:t>
            </a:r>
            <a:r>
              <a:rPr lang="en-US" dirty="0"/>
              <a:t> of the team.</a:t>
            </a:r>
          </a:p>
          <a:p>
            <a:r>
              <a:rPr lang="en-US" b="1" dirty="0"/>
              <a:t>Updating the names </a:t>
            </a:r>
            <a:r>
              <a:rPr lang="en-US" dirty="0"/>
              <a:t>of the team members in the macro code in DTT Macro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 6 – Paste the BI names of the team members present in the BISM tool.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 8 – Paste the enterprise ids which you maintain in the DTT</a:t>
            </a:r>
          </a:p>
          <a:p>
            <a:r>
              <a:rPr lang="en-US" dirty="0"/>
              <a:t>For </a:t>
            </a:r>
            <a:r>
              <a:rPr lang="en-US" b="1" dirty="0"/>
              <a:t>Month Start DTT </a:t>
            </a:r>
            <a:r>
              <a:rPr lang="en-US" dirty="0"/>
              <a:t>preparation – Keep the “Backlog tickets” sheet of the current month in the same folder and run the code.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/>
              <a:t>Pasting the code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Insert new modules(</a:t>
            </a:r>
            <a:r>
              <a:rPr lang="en-US" b="1" dirty="0"/>
              <a:t>by pressing Alt+F11, click on Insert-&gt;Module</a:t>
            </a:r>
            <a:r>
              <a:rPr lang="en-US" dirty="0"/>
              <a:t>), rename and paste the code in given files,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IN" sz="1800" b="1" dirty="0"/>
              <a:t>DTTMacro </a:t>
            </a:r>
            <a:r>
              <a:rPr lang="en-IN" sz="1800" dirty="0"/>
              <a:t>code – DTT sheet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sz="1800" b="1" dirty="0" err="1"/>
              <a:t>MonthStart_BacklogPrepMacro</a:t>
            </a:r>
            <a:r>
              <a:rPr lang="en-US" sz="1800" dirty="0"/>
              <a:t> –  DTT sheet</a:t>
            </a:r>
            <a:endParaRPr lang="en-US" sz="1800" b="1" dirty="0"/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IN" sz="1800" b="1" dirty="0"/>
              <a:t>RUSMacro</a:t>
            </a:r>
            <a:r>
              <a:rPr lang="en-IN" sz="1800" dirty="0"/>
              <a:t> code – RUS Data sheet</a:t>
            </a:r>
            <a:endParaRPr lang="en-US" sz="1800" dirty="0"/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IN" sz="1800" b="1" dirty="0"/>
              <a:t>DartMacro</a:t>
            </a:r>
            <a:r>
              <a:rPr lang="en-IN" sz="1800" dirty="0"/>
              <a:t> code – Dart sheet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3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89AF-7BDE-45A3-B07C-88A1CFAB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49" y="127884"/>
            <a:ext cx="9404723" cy="1400530"/>
          </a:xfrm>
        </p:spPr>
        <p:txBody>
          <a:bodyPr/>
          <a:lstStyle/>
          <a:p>
            <a:r>
              <a:rPr lang="en-US" dirty="0"/>
              <a:t>Open and Closed Tickets extract from BISM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D5E9-09A1-4AD3-9715-C99198B4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65" y="2126378"/>
            <a:ext cx="3932328" cy="2613047"/>
          </a:xfrm>
        </p:spPr>
        <p:txBody>
          <a:bodyPr/>
          <a:lstStyle/>
          <a:p>
            <a:r>
              <a:rPr lang="en-US" dirty="0"/>
              <a:t>Keep the below order of the columns in the search criteria mentioned in the BISM.  The code is configured with this order of columns only.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CAA5F-72EB-4AB9-AEAA-CE40E1A4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71" y="1149696"/>
            <a:ext cx="6711254" cy="55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E3D9-9D55-4678-ADDB-608658C2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DTT Macro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ED28-1908-4933-89B5-BF84C073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the unique open tickets in OpenTickets.xls and DTT base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Paste the new tickets and populate their respective fields.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the unique closed tickets in ClosedTickets.xls and DTT base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Paste the new tickets and populate their respective fields.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all the ticket’s statuses and current officers in the base DTT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Format the DTT file.</a:t>
            </a:r>
          </a:p>
        </p:txBody>
      </p:sp>
    </p:spTree>
    <p:extLst>
      <p:ext uri="{BB962C8B-B14F-4D97-AF65-F5344CB8AC3E}">
        <p14:creationId xmlns:p14="http://schemas.microsoft.com/office/powerpoint/2010/main" val="200927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EE45-1310-4420-92C7-FB4645AC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 Macro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A714-74E5-41BD-AF71-A14B5DD2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556632"/>
            <a:ext cx="8946541" cy="4195481"/>
          </a:xfrm>
        </p:spPr>
        <p:txBody>
          <a:bodyPr/>
          <a:lstStyle/>
          <a:p>
            <a:r>
              <a:rPr lang="en-US" dirty="0"/>
              <a:t>Check the unique tickets from updated DTT file.</a:t>
            </a:r>
          </a:p>
          <a:p>
            <a:r>
              <a:rPr lang="en-US" dirty="0"/>
              <a:t>Populate and format the new tickets and their required fields.</a:t>
            </a:r>
          </a:p>
          <a:p>
            <a:r>
              <a:rPr lang="en-US" dirty="0"/>
              <a:t>Update all the ticket’s statuses and current officers using the DTT sheet.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A0EB-D886-4E25-A87E-68DA0222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365656"/>
            <a:ext cx="9404723" cy="1400530"/>
          </a:xfrm>
        </p:spPr>
        <p:txBody>
          <a:bodyPr/>
          <a:lstStyle/>
          <a:p>
            <a:r>
              <a:rPr lang="en-US" dirty="0"/>
              <a:t>DART	 Macro –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C94E-EB4F-419B-846B-803958F4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10" y="1386088"/>
            <a:ext cx="8946541" cy="4195481"/>
          </a:xfrm>
        </p:spPr>
        <p:txBody>
          <a:bodyPr/>
          <a:lstStyle/>
          <a:p>
            <a:r>
              <a:rPr lang="en-US" dirty="0"/>
              <a:t>Update the number of working days.</a:t>
            </a:r>
          </a:p>
          <a:p>
            <a:r>
              <a:rPr lang="en-US" dirty="0"/>
              <a:t>Populate all the required fields </a:t>
            </a:r>
          </a:p>
          <a:p>
            <a:pPr marL="0" indent="0">
              <a:buNone/>
            </a:pPr>
            <a:r>
              <a:rPr lang="en-US" dirty="0"/>
              <a:t>from updated RUS sheet (Fig. 1).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Populate all the</a:t>
            </a:r>
          </a:p>
          <a:p>
            <a:pPr marL="0" indent="0">
              <a:buNone/>
            </a:pPr>
            <a:r>
              <a:rPr lang="en-US" dirty="0"/>
              <a:t> required fields from </a:t>
            </a:r>
          </a:p>
          <a:p>
            <a:pPr marL="0" indent="0">
              <a:buNone/>
            </a:pPr>
            <a:r>
              <a:rPr lang="en-US" dirty="0"/>
              <a:t>updated DTT sheet (Fig. 2).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55DD6-0C6F-4558-8873-7F3EA407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05" y="2960788"/>
            <a:ext cx="3572053" cy="2242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CE74F-E4DE-4B71-9726-78193E8B21F3}"/>
              </a:ext>
            </a:extLst>
          </p:cNvPr>
          <p:cNvSpPr txBox="1"/>
          <p:nvPr/>
        </p:nvSpPr>
        <p:spPr>
          <a:xfrm>
            <a:off x="5340663" y="528724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C54F0-ECF8-4595-8191-1C4C55703F31}"/>
              </a:ext>
            </a:extLst>
          </p:cNvPr>
          <p:cNvSpPr txBox="1"/>
          <p:nvPr/>
        </p:nvSpPr>
        <p:spPr>
          <a:xfrm>
            <a:off x="9674046" y="641786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3CA03-C4DF-4894-A002-724B109B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18" y="2222387"/>
            <a:ext cx="397744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D07C-2845-4DD6-A278-93DCBEFB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Start Macro –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861A-F7F6-4396-BD6D-C68367E8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all the closed tickets from the DTT sheet and format the sheet.</a:t>
            </a:r>
          </a:p>
          <a:p>
            <a:r>
              <a:rPr lang="en-US" dirty="0"/>
              <a:t>Compare the backlog tickets with the “Backlog Tickets file of current month” for any discrepancies.</a:t>
            </a:r>
          </a:p>
          <a:p>
            <a:r>
              <a:rPr lang="en-US" dirty="0"/>
              <a:t>Show error message with the ticket numbers if any discrepancy found in “Month Start DTT” sheet and “Backlog tickets of current month” sheet.</a:t>
            </a:r>
          </a:p>
        </p:txBody>
      </p:sp>
    </p:spTree>
    <p:extLst>
      <p:ext uri="{BB962C8B-B14F-4D97-AF65-F5344CB8AC3E}">
        <p14:creationId xmlns:p14="http://schemas.microsoft.com/office/powerpoint/2010/main" val="132895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02F-E778-4680-8FCD-2CF17A83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68DE-4A80-46C8-9B21-86885E9B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“</a:t>
            </a:r>
            <a:r>
              <a:rPr lang="en-US" b="1" dirty="0"/>
              <a:t>Main Category</a:t>
            </a:r>
            <a:r>
              <a:rPr lang="en-US" dirty="0"/>
              <a:t>“, “</a:t>
            </a:r>
            <a:r>
              <a:rPr lang="en-US" b="1" dirty="0"/>
              <a:t>Sub Category 1 - Affected Area/Impacted Business Process”</a:t>
            </a:r>
            <a:r>
              <a:rPr lang="en-US" dirty="0"/>
              <a:t> and “</a:t>
            </a:r>
            <a:r>
              <a:rPr lang="en-US" b="1" dirty="0"/>
              <a:t>Sub Category 2 - Description</a:t>
            </a:r>
            <a:r>
              <a:rPr lang="en-US" dirty="0"/>
              <a:t>” fields in the DTT sheet for newly added tickets.</a:t>
            </a:r>
          </a:p>
          <a:p>
            <a:r>
              <a:rPr lang="en-US" dirty="0"/>
              <a:t>Add the hours for resources in the RUS sheet.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1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4712-E0CA-4288-91D0-EAA5BD0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82" y="1170170"/>
            <a:ext cx="9404723" cy="14005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2867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560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Automation of DTT, RUS and DART (AMS Factory)</vt:lpstr>
      <vt:lpstr>Pre-requisites</vt:lpstr>
      <vt:lpstr>Open and Closed Tickets extract from BISM</vt:lpstr>
      <vt:lpstr>DTT Macro - Functionality</vt:lpstr>
      <vt:lpstr>RUS Macro - Functionality</vt:lpstr>
      <vt:lpstr>DART  Macro – Functionality</vt:lpstr>
      <vt:lpstr>Month Start Macro – Functionality</vt:lpstr>
      <vt:lpstr>Manual steps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DTT, RUS and DART</dc:title>
  <dc:creator>Puri, Vishal</dc:creator>
  <cp:lastModifiedBy>Puri, Vishal</cp:lastModifiedBy>
  <cp:revision>16</cp:revision>
  <dcterms:created xsi:type="dcterms:W3CDTF">2018-08-01T09:54:21Z</dcterms:created>
  <dcterms:modified xsi:type="dcterms:W3CDTF">2021-06-22T21:23:58Z</dcterms:modified>
</cp:coreProperties>
</file>