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5C-123B-4382-B406-6145E196B0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BE0-788E-41BE-8D8E-670582A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5C-123B-4382-B406-6145E196B0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BE0-788E-41BE-8D8E-670582A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5C-123B-4382-B406-6145E196B0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BE0-788E-41BE-8D8E-670582A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5C-123B-4382-B406-6145E196B0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BE0-788E-41BE-8D8E-670582A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5C-123B-4382-B406-6145E196B0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BE0-788E-41BE-8D8E-670582A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7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5C-123B-4382-B406-6145E196B0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BE0-788E-41BE-8D8E-670582A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5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5C-123B-4382-B406-6145E196B0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BE0-788E-41BE-8D8E-670582A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5C-123B-4382-B406-6145E196B0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BE0-788E-41BE-8D8E-670582A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5C-123B-4382-B406-6145E196B0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BE0-788E-41BE-8D8E-670582A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4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5C-123B-4382-B406-6145E196B0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BE0-788E-41BE-8D8E-670582A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5C-123B-4382-B406-6145E196B0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BE0-788E-41BE-8D8E-670582A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8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8C5C-123B-4382-B406-6145E196B03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3BE0-788E-41BE-8D8E-670582A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7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STORE APPLICATION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 : Vishal Waman</a:t>
            </a:r>
          </a:p>
          <a:p>
            <a:r>
              <a:rPr lang="en-US" dirty="0" smtClean="0"/>
              <a:t>   Guide : Saurabh 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CONTROLLER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543745"/>
          </a:xfrm>
        </p:spPr>
      </p:pic>
    </p:spTree>
    <p:extLst>
      <p:ext uri="{BB962C8B-B14F-4D97-AF65-F5344CB8AC3E}">
        <p14:creationId xmlns:p14="http://schemas.microsoft.com/office/powerpoint/2010/main" val="371067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WISHLIST CONTROLLER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29600" cy="2644493"/>
          </a:xfrm>
        </p:spPr>
      </p:pic>
    </p:spTree>
    <p:extLst>
      <p:ext uri="{BB962C8B-B14F-4D97-AF65-F5344CB8AC3E}">
        <p14:creationId xmlns:p14="http://schemas.microsoft.com/office/powerpoint/2010/main" val="105660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 CONTROLLER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1"/>
            <a:ext cx="8229600" cy="2212200"/>
          </a:xfrm>
        </p:spPr>
      </p:pic>
    </p:spTree>
    <p:extLst>
      <p:ext uri="{BB962C8B-B14F-4D97-AF65-F5344CB8AC3E}">
        <p14:creationId xmlns:p14="http://schemas.microsoft.com/office/powerpoint/2010/main" val="25707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CONTROLLER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2971800"/>
          </a:xfrm>
        </p:spPr>
      </p:pic>
    </p:spTree>
    <p:extLst>
      <p:ext uri="{BB962C8B-B14F-4D97-AF65-F5344CB8AC3E}">
        <p14:creationId xmlns:p14="http://schemas.microsoft.com/office/powerpoint/2010/main" val="134616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2019</a:t>
            </a:r>
          </a:p>
          <a:p>
            <a:endParaRPr lang="en-US" dirty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SQL Server Management Studio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MSMQ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User Authorization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643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Time Saving</a:t>
            </a:r>
          </a:p>
          <a:p>
            <a:r>
              <a:rPr lang="en-US" dirty="0" smtClean="0"/>
              <a:t>Fast Saving</a:t>
            </a:r>
          </a:p>
          <a:p>
            <a:r>
              <a:rPr lang="en-US" dirty="0" smtClean="0"/>
              <a:t>View Books of all Categories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545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Book Store is an Web Application where the customer can purchase books online . Through a Web Browser the customer can search for book by title or  author , later add Wish list or cart and Finally purchase the books.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.NET TECHNOLOGY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b="1" dirty="0" smtClean="0"/>
              <a:t>ONLINE BOOK 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dirty="0" smtClean="0"/>
              <a:t>. </a:t>
            </a:r>
            <a:r>
              <a:rPr lang="en-US" b="1" dirty="0" smtClean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04909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 objective of “Online Book Store” is to provide an essence of online book store via a simple and yet powerful medium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project has been designed to simulate the working of an actual online book store</a:t>
            </a:r>
          </a:p>
        </p:txBody>
      </p:sp>
    </p:spTree>
    <p:extLst>
      <p:ext uri="{BB962C8B-B14F-4D97-AF65-F5344CB8AC3E}">
        <p14:creationId xmlns:p14="http://schemas.microsoft.com/office/powerpoint/2010/main" val="391572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AUTHENTICATION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Admin Level Authentication</a:t>
            </a:r>
          </a:p>
          <a:p>
            <a:endParaRPr lang="en-US" dirty="0"/>
          </a:p>
          <a:p>
            <a:r>
              <a:rPr lang="en-US" dirty="0" smtClean="0"/>
              <a:t>User Level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AUTHENTICATION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3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AUTHENTICATION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</a:t>
            </a:r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Add To Cart</a:t>
            </a:r>
          </a:p>
          <a:p>
            <a:r>
              <a:rPr lang="en-US" dirty="0" smtClean="0"/>
              <a:t>Order Or Buy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9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JWT TOKEN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What is JWT Token?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 Claims</a:t>
            </a:r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935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CONTROLLER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4482313"/>
          </a:xfrm>
        </p:spPr>
      </p:pic>
    </p:spTree>
    <p:extLst>
      <p:ext uri="{BB962C8B-B14F-4D97-AF65-F5344CB8AC3E}">
        <p14:creationId xmlns:p14="http://schemas.microsoft.com/office/powerpoint/2010/main" val="10148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BOOKS CONTROLLER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1"/>
            <a:ext cx="8229600" cy="4214008"/>
          </a:xfrm>
        </p:spPr>
      </p:pic>
    </p:spTree>
    <p:extLst>
      <p:ext uri="{BB962C8B-B14F-4D97-AF65-F5344CB8AC3E}">
        <p14:creationId xmlns:p14="http://schemas.microsoft.com/office/powerpoint/2010/main" val="19625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144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BOOK STORE APPLICATION</vt:lpstr>
      <vt:lpstr>INTRODUCTION</vt:lpstr>
      <vt:lpstr>OBJECTIVES</vt:lpstr>
      <vt:lpstr>TYPE OF AUTHENTICATION</vt:lpstr>
      <vt:lpstr>ADMIN AUTHENTICATION</vt:lpstr>
      <vt:lpstr>USER AUTHENTICATION</vt:lpstr>
      <vt:lpstr>JSON JWT TOKEN</vt:lpstr>
      <vt:lpstr>ADMIN CONTROLLER</vt:lpstr>
      <vt:lpstr>BOOKS CONTROLLER</vt:lpstr>
      <vt:lpstr>USER CONTROLLER</vt:lpstr>
      <vt:lpstr>WISHLIST CONTROLLER</vt:lpstr>
      <vt:lpstr>CART CONTROLLER</vt:lpstr>
      <vt:lpstr>ORDER CONTROLLER</vt:lpstr>
      <vt:lpstr>TECHNOLOGY </vt:lpstr>
      <vt:lpstr>Features</vt:lpstr>
      <vt:lpstr>ADVANTAGE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 APPLICATION</dc:title>
  <dc:creator>Vishal</dc:creator>
  <cp:lastModifiedBy>Vishal</cp:lastModifiedBy>
  <cp:revision>17</cp:revision>
  <dcterms:created xsi:type="dcterms:W3CDTF">2020-09-04T12:11:09Z</dcterms:created>
  <dcterms:modified xsi:type="dcterms:W3CDTF">2020-09-05T03:27:44Z</dcterms:modified>
</cp:coreProperties>
</file>