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6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3EE77-6EE4-4B85-87AB-B35FF3F5EA7B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B1E2F-5CB5-465E-8F17-A1B154D8F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327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73ebe5debd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73ebe5debd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73ebe5debd_0_1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73ebe5debd_0_1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73ebe5debd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73ebe5debd_0_1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73ebe5debd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73ebe5debd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73ebe5debd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73ebe5debd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73ebe5debd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73ebe5debd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73ebe5debd_0_1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73ebe5debd_0_1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73ebe5debd_0_1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73ebe5debd_0_1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73ebe5debd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73ebe5debd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73ebe5debd_0_1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73ebe5debd_0_1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73ebe5debd_0_1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73ebe5debd_0_1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73ebe5debd_0_1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73ebe5debd_0_1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73ebe5debd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73ebe5debd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73ebe5debd_0_1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73ebe5debd_0_1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73ebe5debd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73ebe5debd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73ebe5debd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73ebe5debd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73ebe5debd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73ebe5debd_0_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73ebe5debd_0_1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73ebe5debd_0_1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73ebe5debd_0_1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73ebe5debd_0_1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73ebe5debd_0_1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73ebe5debd_0_1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73ebe5debd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g73ebe5debd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73ebe5debd_0_1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73ebe5debd_0_1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73ebe5debd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73ebe5debd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73ebe5debd_0_1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73ebe5debd_0_1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73ebe5debd_0_1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73ebe5debd_0_1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73ebe5debd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73ebe5debd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73ebe5debd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73ebe5debd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73ebe5debd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73ebe5debd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73ebe5debd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73ebe5debd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4547-A14C-4CE5-91B3-44EFE6E16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C7B74-E733-4B2F-9271-E64CE2874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793AC-2B22-4FFB-A98C-23750039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E08F-0226-42DB-A329-A8A0818C2573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2007-69B5-4597-BD31-331E30F4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AB57-112C-4DDF-A4F3-0786291F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FEFB-48B9-46AD-BA8A-4DDBB16B9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46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8891-90E4-403A-BAFD-1C75B29B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9E9DD-4725-43A4-A558-CBF89DAA1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C02C-11C5-4FF2-89CF-9437A433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E08F-0226-42DB-A329-A8A0818C2573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05006-7308-45A3-9FBC-81A2954D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8CBE-A4B4-4B0E-AD2A-FC47FD46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FEFB-48B9-46AD-BA8A-4DDBB16B9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14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3D079-EB37-4725-A4E5-6CF118176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06BC0-C1F3-4688-86C6-C9B916294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56859-73E6-444B-96D9-AAB9A74F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E08F-0226-42DB-A329-A8A0818C2573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D5E16-1CFD-4505-883C-8E574E7D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FAE8-DFDB-4363-8AE7-8A356CCC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FEFB-48B9-46AD-BA8A-4DDBB16B9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702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487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88FA-32AC-4C0F-9FA9-7A086475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DD1A-0CD6-4C6F-B8B8-CCD807EB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2E6AD-ED2D-41B9-8EF0-DC5892FC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E08F-0226-42DB-A329-A8A0818C2573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0BDBF-4C3D-4DCF-8D21-4304ECE3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6CFD7-336D-4ED3-A2D3-1B19E709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FEFB-48B9-46AD-BA8A-4DDBB16B9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608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AC5D-6451-4C33-B21F-3DBAAC0D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DB939-F6BB-4B5F-B1D0-BAF17F987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A2CC2-96AE-40A5-913E-D93E0CF5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E08F-0226-42DB-A329-A8A0818C2573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0E35D-A3C5-4088-B113-61082378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981F6-6F94-484B-9F67-8348686E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FEFB-48B9-46AD-BA8A-4DDBB16B9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87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5DA6-400F-4E96-9F6E-57710035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DCF40-3F49-4C3D-90B6-515E70ADE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89962-A62F-422E-B207-A19FAA759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1B2F9-6486-43CE-8044-54965126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E08F-0226-42DB-A329-A8A0818C2573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C9EA7-A423-41B7-841D-AEC5FC3C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05C85-3DE4-420A-9C1B-3DF6BA20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FEFB-48B9-46AD-BA8A-4DDBB16B9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5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BEFE-E234-412B-9335-D5DBFD43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4C3FA-5396-47B0-9912-5003F16EA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01731-5F47-4531-8E01-8817C07D2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ABB48-534C-45FF-A5BE-C46C3824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8143C-2AAE-4AEF-8C78-94F70D2A8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1686C-4EAC-458E-A939-88323DFD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E08F-0226-42DB-A329-A8A0818C2573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65408-65F2-4C42-838C-7D36F59F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D0A97-646C-4FB8-9820-498299C5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FEFB-48B9-46AD-BA8A-4DDBB16B9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23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133E-6A53-45EB-ABDC-62F13EF4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4FC0A-4183-4C75-96E0-D1989095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E08F-0226-42DB-A329-A8A0818C2573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2BB76-3934-4ECB-AA09-E1D04812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CEF99-3A72-4EF4-AB96-65D13109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FEFB-48B9-46AD-BA8A-4DDBB16B9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41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839D6-3C86-4DE7-88F1-54C8A01F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E08F-0226-42DB-A329-A8A0818C2573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D6169-D32B-4EA6-9B10-68B4BA7F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8E1CD-8320-45D8-BCFB-F8AE867D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FEFB-48B9-46AD-BA8A-4DDBB16B9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14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9BE8-AF37-4ACD-9563-4CEEC089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F311-91C1-447F-95D9-0AF8F5DE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CEAF6-63CB-451B-B6F8-5A79FD208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423DA-E9C7-4A02-8521-CFEDCA28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E08F-0226-42DB-A329-A8A0818C2573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F4A3A-3DB1-4D32-A3AF-30208B4C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3672A-6F81-444B-A80A-314A38EC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FEFB-48B9-46AD-BA8A-4DDBB16B9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19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6206-5EF0-43F2-BF96-7AA19101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CCCB9-1B8A-491F-B504-93084454D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32ACC-C443-40FD-830C-E542CF9E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D22CD-FB5A-457E-8590-DFAE2FFA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E08F-0226-42DB-A329-A8A0818C2573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C2EA5-C283-4180-83B3-687A898E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BA305-A652-4CC2-8D95-DC11904C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FEFB-48B9-46AD-BA8A-4DDBB16B9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43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50C5A-C401-47F6-8EED-C6FB4CA6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D5ECA-E926-4A64-B7DC-C85680607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1A8B3-E01C-4062-B1E7-EC95E6272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CE08F-0226-42DB-A329-A8A0818C2573}" type="datetimeFigureOut">
              <a:rPr lang="en-CA" smtClean="0"/>
              <a:t>2021-10-11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F8660-9D6D-405D-A39E-01E6CAD0A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F1A7D-4D9C-4C62-BA45-EE232B12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0FEFB-48B9-46AD-BA8A-4DDBB16B9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547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Google Shape;1164;p89"/>
          <p:cNvSpPr txBox="1"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-CA" sz="6800" b="1">
                <a:latin typeface="Montserrat"/>
                <a:ea typeface="Montserrat"/>
                <a:cs typeface="Montserrat"/>
                <a:sym typeface="Montserrat"/>
              </a:rPr>
              <a:t>Multi-Class </a:t>
            </a:r>
          </a:p>
          <a:p>
            <a:pPr algn="l">
              <a:spcBef>
                <a:spcPts val="0"/>
              </a:spcBef>
            </a:pPr>
            <a:r>
              <a:rPr lang="en-CA" sz="6800" b="1">
                <a:latin typeface="Montserrat"/>
                <a:ea typeface="Montserrat"/>
                <a:cs typeface="Montserrat"/>
                <a:sym typeface="Montserrat"/>
              </a:rPr>
              <a:t>Activation Functions</a:t>
            </a:r>
          </a:p>
        </p:txBody>
      </p:sp>
      <p:sp>
        <p:nvSpPr>
          <p:cNvPr id="1165" name="Google Shape;1165;p89"/>
          <p:cNvSpPr txBox="1">
            <a:spLocks noGrp="1"/>
          </p:cNvSpPr>
          <p:nvPr>
            <p:ph type="subTitle" idx="1"/>
          </p:nvPr>
        </p:nvSpPr>
        <p:spPr>
          <a:xfrm>
            <a:off x="1366159" y="4965614"/>
            <a:ext cx="9623404" cy="834454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 algn="l">
              <a:spcBef>
                <a:spcPts val="0"/>
              </a:spcBef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9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Multiclass Classification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9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96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Organizing for Multiple Classes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2" name="Google Shape;1312;p98"/>
          <p:cNvSpPr/>
          <p:nvPr/>
        </p:nvSpPr>
        <p:spPr>
          <a:xfrm>
            <a:off x="5729128" y="2716567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13" name="Google Shape;1313;p98"/>
          <p:cNvSpPr/>
          <p:nvPr/>
        </p:nvSpPr>
        <p:spPr>
          <a:xfrm>
            <a:off x="5729128" y="3877417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14" name="Google Shape;1314;p98"/>
          <p:cNvSpPr/>
          <p:nvPr/>
        </p:nvSpPr>
        <p:spPr>
          <a:xfrm>
            <a:off x="5736995" y="5498300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315" name="Google Shape;1315;p98"/>
          <p:cNvCxnSpPr>
            <a:stCxn id="1316" idx="6"/>
            <a:endCxn id="1313" idx="2"/>
          </p:cNvCxnSpPr>
          <p:nvPr/>
        </p:nvCxnSpPr>
        <p:spPr>
          <a:xfrm>
            <a:off x="3221928" y="3717217"/>
            <a:ext cx="2507200" cy="519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7" name="Google Shape;1317;p98"/>
          <p:cNvCxnSpPr>
            <a:stCxn id="1316" idx="6"/>
            <a:endCxn id="1312" idx="2"/>
          </p:cNvCxnSpPr>
          <p:nvPr/>
        </p:nvCxnSpPr>
        <p:spPr>
          <a:xfrm rot="10800000" flipH="1">
            <a:off x="3221928" y="3075567"/>
            <a:ext cx="2507200" cy="641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8" name="Google Shape;1318;p98"/>
          <p:cNvCxnSpPr>
            <a:stCxn id="1319" idx="5"/>
            <a:endCxn id="1314" idx="1"/>
          </p:cNvCxnSpPr>
          <p:nvPr/>
        </p:nvCxnSpPr>
        <p:spPr>
          <a:xfrm>
            <a:off x="3778269" y="3971088"/>
            <a:ext cx="2064000" cy="1632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0" name="Google Shape;1320;p98"/>
          <p:cNvCxnSpPr/>
          <p:nvPr/>
        </p:nvCxnSpPr>
        <p:spPr>
          <a:xfrm rot="10800000" flipH="1">
            <a:off x="6447280" y="3066417"/>
            <a:ext cx="906800" cy="9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1" name="Google Shape;1321;p98"/>
          <p:cNvCxnSpPr/>
          <p:nvPr/>
        </p:nvCxnSpPr>
        <p:spPr>
          <a:xfrm>
            <a:off x="6447280" y="4232417"/>
            <a:ext cx="872000" cy="4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2" name="Google Shape;1322;p98"/>
          <p:cNvCxnSpPr/>
          <p:nvPr/>
        </p:nvCxnSpPr>
        <p:spPr>
          <a:xfrm>
            <a:off x="6424080" y="5857284"/>
            <a:ext cx="9532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3" name="Google Shape;1323;p98"/>
          <p:cNvCxnSpPr>
            <a:stCxn id="1324" idx="6"/>
            <a:endCxn id="1312" idx="2"/>
          </p:cNvCxnSpPr>
          <p:nvPr/>
        </p:nvCxnSpPr>
        <p:spPr>
          <a:xfrm rot="10800000" flipH="1">
            <a:off x="3221928" y="3075567"/>
            <a:ext cx="2507200" cy="152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5" name="Google Shape;1325;p98"/>
          <p:cNvCxnSpPr>
            <a:stCxn id="1326" idx="5"/>
            <a:endCxn id="1314" idx="2"/>
          </p:cNvCxnSpPr>
          <p:nvPr/>
        </p:nvCxnSpPr>
        <p:spPr>
          <a:xfrm>
            <a:off x="3778269" y="4857620"/>
            <a:ext cx="1958800" cy="999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7" name="Google Shape;1327;p98"/>
          <p:cNvCxnSpPr>
            <a:stCxn id="1324" idx="6"/>
            <a:endCxn id="1313" idx="2"/>
          </p:cNvCxnSpPr>
          <p:nvPr/>
        </p:nvCxnSpPr>
        <p:spPr>
          <a:xfrm rot="10800000" flipH="1">
            <a:off x="3221928" y="4236417"/>
            <a:ext cx="2507200" cy="367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9" name="Google Shape;1319;p98"/>
          <p:cNvSpPr/>
          <p:nvPr/>
        </p:nvSpPr>
        <p:spPr>
          <a:xfrm>
            <a:off x="3165417" y="3358237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26" name="Google Shape;1326;p98"/>
          <p:cNvSpPr/>
          <p:nvPr/>
        </p:nvSpPr>
        <p:spPr>
          <a:xfrm>
            <a:off x="3165417" y="4244769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28" name="Google Shape;1328;p98"/>
          <p:cNvSpPr/>
          <p:nvPr/>
        </p:nvSpPr>
        <p:spPr>
          <a:xfrm>
            <a:off x="82784" y="2877267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29" name="Google Shape;1329;p98"/>
          <p:cNvSpPr/>
          <p:nvPr/>
        </p:nvSpPr>
        <p:spPr>
          <a:xfrm>
            <a:off x="82784" y="3802919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0" name="Google Shape;1330;p98"/>
          <p:cNvSpPr/>
          <p:nvPr/>
        </p:nvSpPr>
        <p:spPr>
          <a:xfrm>
            <a:off x="82784" y="4788891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1" name="Google Shape;1331;p98"/>
          <p:cNvSpPr/>
          <p:nvPr/>
        </p:nvSpPr>
        <p:spPr>
          <a:xfrm>
            <a:off x="1587617" y="3358237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2" name="Google Shape;1332;p98"/>
          <p:cNvSpPr/>
          <p:nvPr/>
        </p:nvSpPr>
        <p:spPr>
          <a:xfrm>
            <a:off x="1587617" y="4244769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333" name="Google Shape;1333;p98"/>
          <p:cNvCxnSpPr>
            <a:stCxn id="1328" idx="6"/>
            <a:endCxn id="1331" idx="2"/>
          </p:cNvCxnSpPr>
          <p:nvPr/>
        </p:nvCxnSpPr>
        <p:spPr>
          <a:xfrm>
            <a:off x="800784" y="3236267"/>
            <a:ext cx="786800" cy="48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4" name="Google Shape;1334;p98"/>
          <p:cNvCxnSpPr>
            <a:endCxn id="1332" idx="2"/>
          </p:cNvCxnSpPr>
          <p:nvPr/>
        </p:nvCxnSpPr>
        <p:spPr>
          <a:xfrm>
            <a:off x="800817" y="3262969"/>
            <a:ext cx="786800" cy="134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5" name="Google Shape;1335;p98"/>
          <p:cNvCxnSpPr>
            <a:endCxn id="1331" idx="2"/>
          </p:cNvCxnSpPr>
          <p:nvPr/>
        </p:nvCxnSpPr>
        <p:spPr>
          <a:xfrm rot="10800000" flipH="1">
            <a:off x="800817" y="3717237"/>
            <a:ext cx="786800" cy="466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6" name="Google Shape;1336;p98"/>
          <p:cNvCxnSpPr>
            <a:endCxn id="1332" idx="2"/>
          </p:cNvCxnSpPr>
          <p:nvPr/>
        </p:nvCxnSpPr>
        <p:spPr>
          <a:xfrm>
            <a:off x="800817" y="4183769"/>
            <a:ext cx="786800" cy="42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7" name="Google Shape;1337;p98"/>
          <p:cNvCxnSpPr>
            <a:endCxn id="1331" idx="2"/>
          </p:cNvCxnSpPr>
          <p:nvPr/>
        </p:nvCxnSpPr>
        <p:spPr>
          <a:xfrm rot="10800000" flipH="1">
            <a:off x="832017" y="3717237"/>
            <a:ext cx="755600" cy="1414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8" name="Google Shape;1338;p98"/>
          <p:cNvCxnSpPr>
            <a:endCxn id="1332" idx="2"/>
          </p:cNvCxnSpPr>
          <p:nvPr/>
        </p:nvCxnSpPr>
        <p:spPr>
          <a:xfrm rot="10800000" flipH="1">
            <a:off x="832017" y="4603769"/>
            <a:ext cx="755600" cy="527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9" name="Google Shape;1339;p98"/>
          <p:cNvSpPr/>
          <p:nvPr/>
        </p:nvSpPr>
        <p:spPr>
          <a:xfrm>
            <a:off x="2417467" y="3982467"/>
            <a:ext cx="718000" cy="36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40" name="Google Shape;1340;p98"/>
          <p:cNvSpPr txBox="1">
            <a:spLocks noGrp="1"/>
          </p:cNvSpPr>
          <p:nvPr>
            <p:ph type="body" idx="1"/>
          </p:nvPr>
        </p:nvSpPr>
        <p:spPr>
          <a:xfrm>
            <a:off x="1587600" y="4960133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1" name="Google Shape;1341;p98"/>
          <p:cNvSpPr/>
          <p:nvPr/>
        </p:nvSpPr>
        <p:spPr>
          <a:xfrm>
            <a:off x="6007015" y="4687967"/>
            <a:ext cx="178000" cy="17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42" name="Google Shape;1342;p98"/>
          <p:cNvSpPr/>
          <p:nvPr/>
        </p:nvSpPr>
        <p:spPr>
          <a:xfrm>
            <a:off x="6007015" y="4957875"/>
            <a:ext cx="178000" cy="17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43" name="Google Shape;1343;p98"/>
          <p:cNvSpPr/>
          <p:nvPr/>
        </p:nvSpPr>
        <p:spPr>
          <a:xfrm>
            <a:off x="6007015" y="5227781"/>
            <a:ext cx="178000" cy="17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9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Multiclass Classification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9" name="Google Shape;1349;p9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96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Organizing for Multiple Classes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99"/>
          <p:cNvSpPr/>
          <p:nvPr/>
        </p:nvSpPr>
        <p:spPr>
          <a:xfrm>
            <a:off x="5729128" y="2716567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53" name="Google Shape;1353;p99"/>
          <p:cNvSpPr/>
          <p:nvPr/>
        </p:nvSpPr>
        <p:spPr>
          <a:xfrm>
            <a:off x="5729128" y="3877417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54" name="Google Shape;1354;p99"/>
          <p:cNvSpPr/>
          <p:nvPr/>
        </p:nvSpPr>
        <p:spPr>
          <a:xfrm>
            <a:off x="5736995" y="5498300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355" name="Google Shape;1355;p99"/>
          <p:cNvCxnSpPr>
            <a:stCxn id="1356" idx="6"/>
            <a:endCxn id="1353" idx="2"/>
          </p:cNvCxnSpPr>
          <p:nvPr/>
        </p:nvCxnSpPr>
        <p:spPr>
          <a:xfrm>
            <a:off x="3221928" y="3717217"/>
            <a:ext cx="2507200" cy="519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7" name="Google Shape;1357;p99"/>
          <p:cNvCxnSpPr>
            <a:stCxn id="1356" idx="6"/>
            <a:endCxn id="1352" idx="2"/>
          </p:cNvCxnSpPr>
          <p:nvPr/>
        </p:nvCxnSpPr>
        <p:spPr>
          <a:xfrm rot="10800000" flipH="1">
            <a:off x="3221928" y="3075567"/>
            <a:ext cx="2507200" cy="641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8" name="Google Shape;1358;p99"/>
          <p:cNvCxnSpPr>
            <a:stCxn id="1359" idx="5"/>
            <a:endCxn id="1354" idx="1"/>
          </p:cNvCxnSpPr>
          <p:nvPr/>
        </p:nvCxnSpPr>
        <p:spPr>
          <a:xfrm>
            <a:off x="3778269" y="3971088"/>
            <a:ext cx="2064000" cy="1632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0" name="Google Shape;1360;p99"/>
          <p:cNvCxnSpPr/>
          <p:nvPr/>
        </p:nvCxnSpPr>
        <p:spPr>
          <a:xfrm rot="10800000" flipH="1">
            <a:off x="6447280" y="3066417"/>
            <a:ext cx="906800" cy="9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1" name="Google Shape;1361;p99"/>
          <p:cNvCxnSpPr/>
          <p:nvPr/>
        </p:nvCxnSpPr>
        <p:spPr>
          <a:xfrm>
            <a:off x="6447280" y="4232417"/>
            <a:ext cx="872000" cy="4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2" name="Google Shape;1362;p99"/>
          <p:cNvCxnSpPr/>
          <p:nvPr/>
        </p:nvCxnSpPr>
        <p:spPr>
          <a:xfrm>
            <a:off x="6424080" y="5857284"/>
            <a:ext cx="9532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3" name="Google Shape;1363;p99"/>
          <p:cNvCxnSpPr>
            <a:stCxn id="1364" idx="6"/>
            <a:endCxn id="1352" idx="2"/>
          </p:cNvCxnSpPr>
          <p:nvPr/>
        </p:nvCxnSpPr>
        <p:spPr>
          <a:xfrm rot="10800000" flipH="1">
            <a:off x="3221928" y="3075567"/>
            <a:ext cx="2507200" cy="152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5" name="Google Shape;1365;p99"/>
          <p:cNvCxnSpPr>
            <a:stCxn id="1366" idx="5"/>
            <a:endCxn id="1354" idx="2"/>
          </p:cNvCxnSpPr>
          <p:nvPr/>
        </p:nvCxnSpPr>
        <p:spPr>
          <a:xfrm>
            <a:off x="3778269" y="4857620"/>
            <a:ext cx="1958800" cy="999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7" name="Google Shape;1367;p99"/>
          <p:cNvCxnSpPr>
            <a:stCxn id="1364" idx="6"/>
            <a:endCxn id="1353" idx="2"/>
          </p:cNvCxnSpPr>
          <p:nvPr/>
        </p:nvCxnSpPr>
        <p:spPr>
          <a:xfrm rot="10800000" flipH="1">
            <a:off x="3221928" y="4236417"/>
            <a:ext cx="2507200" cy="367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9" name="Google Shape;1359;p99"/>
          <p:cNvSpPr/>
          <p:nvPr/>
        </p:nvSpPr>
        <p:spPr>
          <a:xfrm>
            <a:off x="3165417" y="3358237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6" name="Google Shape;1366;p99"/>
          <p:cNvSpPr/>
          <p:nvPr/>
        </p:nvSpPr>
        <p:spPr>
          <a:xfrm>
            <a:off x="3165417" y="4244769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8" name="Google Shape;1368;p99"/>
          <p:cNvSpPr/>
          <p:nvPr/>
        </p:nvSpPr>
        <p:spPr>
          <a:xfrm>
            <a:off x="82784" y="2877267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9" name="Google Shape;1369;p99"/>
          <p:cNvSpPr/>
          <p:nvPr/>
        </p:nvSpPr>
        <p:spPr>
          <a:xfrm>
            <a:off x="82784" y="3802919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0" name="Google Shape;1370;p99"/>
          <p:cNvSpPr/>
          <p:nvPr/>
        </p:nvSpPr>
        <p:spPr>
          <a:xfrm>
            <a:off x="82784" y="4788891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1" name="Google Shape;1371;p99"/>
          <p:cNvSpPr/>
          <p:nvPr/>
        </p:nvSpPr>
        <p:spPr>
          <a:xfrm>
            <a:off x="1587617" y="3358237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2" name="Google Shape;1372;p99"/>
          <p:cNvSpPr/>
          <p:nvPr/>
        </p:nvSpPr>
        <p:spPr>
          <a:xfrm>
            <a:off x="1587617" y="4244769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373" name="Google Shape;1373;p99"/>
          <p:cNvCxnSpPr>
            <a:stCxn id="1368" idx="6"/>
            <a:endCxn id="1371" idx="2"/>
          </p:cNvCxnSpPr>
          <p:nvPr/>
        </p:nvCxnSpPr>
        <p:spPr>
          <a:xfrm>
            <a:off x="800784" y="3236267"/>
            <a:ext cx="786800" cy="48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4" name="Google Shape;1374;p99"/>
          <p:cNvCxnSpPr>
            <a:endCxn id="1372" idx="2"/>
          </p:cNvCxnSpPr>
          <p:nvPr/>
        </p:nvCxnSpPr>
        <p:spPr>
          <a:xfrm>
            <a:off x="800817" y="3262969"/>
            <a:ext cx="786800" cy="134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5" name="Google Shape;1375;p99"/>
          <p:cNvCxnSpPr>
            <a:endCxn id="1371" idx="2"/>
          </p:cNvCxnSpPr>
          <p:nvPr/>
        </p:nvCxnSpPr>
        <p:spPr>
          <a:xfrm rot="10800000" flipH="1">
            <a:off x="800817" y="3717237"/>
            <a:ext cx="786800" cy="466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6" name="Google Shape;1376;p99"/>
          <p:cNvCxnSpPr>
            <a:endCxn id="1372" idx="2"/>
          </p:cNvCxnSpPr>
          <p:nvPr/>
        </p:nvCxnSpPr>
        <p:spPr>
          <a:xfrm>
            <a:off x="800817" y="4183769"/>
            <a:ext cx="786800" cy="42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7" name="Google Shape;1377;p99"/>
          <p:cNvCxnSpPr>
            <a:endCxn id="1371" idx="2"/>
          </p:cNvCxnSpPr>
          <p:nvPr/>
        </p:nvCxnSpPr>
        <p:spPr>
          <a:xfrm rot="10800000" flipH="1">
            <a:off x="832017" y="3717237"/>
            <a:ext cx="755600" cy="1414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8" name="Google Shape;1378;p99"/>
          <p:cNvCxnSpPr>
            <a:endCxn id="1372" idx="2"/>
          </p:cNvCxnSpPr>
          <p:nvPr/>
        </p:nvCxnSpPr>
        <p:spPr>
          <a:xfrm rot="10800000" flipH="1">
            <a:off x="832017" y="4603769"/>
            <a:ext cx="755600" cy="527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9" name="Google Shape;1379;p99"/>
          <p:cNvSpPr/>
          <p:nvPr/>
        </p:nvSpPr>
        <p:spPr>
          <a:xfrm>
            <a:off x="2417467" y="3982467"/>
            <a:ext cx="718000" cy="36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80" name="Google Shape;1380;p99"/>
          <p:cNvSpPr txBox="1">
            <a:spLocks noGrp="1"/>
          </p:cNvSpPr>
          <p:nvPr>
            <p:ph type="body" idx="1"/>
          </p:nvPr>
        </p:nvSpPr>
        <p:spPr>
          <a:xfrm>
            <a:off x="1587600" y="4960133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1" name="Google Shape;1381;p99"/>
          <p:cNvSpPr/>
          <p:nvPr/>
        </p:nvSpPr>
        <p:spPr>
          <a:xfrm>
            <a:off x="6007015" y="4687967"/>
            <a:ext cx="178000" cy="17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82" name="Google Shape;1382;p99"/>
          <p:cNvSpPr/>
          <p:nvPr/>
        </p:nvSpPr>
        <p:spPr>
          <a:xfrm>
            <a:off x="6007015" y="4957875"/>
            <a:ext cx="178000" cy="17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83" name="Google Shape;1383;p99"/>
          <p:cNvSpPr/>
          <p:nvPr/>
        </p:nvSpPr>
        <p:spPr>
          <a:xfrm>
            <a:off x="6007015" y="5227781"/>
            <a:ext cx="178000" cy="17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84" name="Google Shape;1384;p99"/>
          <p:cNvSpPr txBox="1">
            <a:spLocks noGrp="1"/>
          </p:cNvSpPr>
          <p:nvPr>
            <p:ph type="body" idx="1"/>
          </p:nvPr>
        </p:nvSpPr>
        <p:spPr>
          <a:xfrm>
            <a:off x="7354200" y="2712033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One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5" name="Google Shape;1385;p99"/>
          <p:cNvSpPr txBox="1">
            <a:spLocks noGrp="1"/>
          </p:cNvSpPr>
          <p:nvPr>
            <p:ph type="body" idx="1"/>
          </p:nvPr>
        </p:nvSpPr>
        <p:spPr>
          <a:xfrm>
            <a:off x="7319400" y="3877433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Two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99"/>
          <p:cNvSpPr txBox="1">
            <a:spLocks noGrp="1"/>
          </p:cNvSpPr>
          <p:nvPr>
            <p:ph type="body" idx="1"/>
          </p:nvPr>
        </p:nvSpPr>
        <p:spPr>
          <a:xfrm>
            <a:off x="7354200" y="5498300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10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2" name="Google Shape;1392;p10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Organizing Multiple Classes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we will need to organize categories for this output layer.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can’t just have categories like “red”, “blue”, “green”, etc...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10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0" name="Google Shape;1400;p10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45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Organizing Multiple Classes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we use </a:t>
            </a: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one-hot encoding</a:t>
            </a:r>
            <a:endParaRPr sz="40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what this looks like for mutually exclusive classes.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10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8" name="Google Shape;1408;p10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45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Mutually Exclusive Classes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11" name="Google Shape;1411;p102"/>
          <p:cNvGraphicFramePr/>
          <p:nvPr/>
        </p:nvGraphicFramePr>
        <p:xfrm>
          <a:off x="203200" y="2896467"/>
          <a:ext cx="4441734" cy="3413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20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Point 1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RED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Point 2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GREEN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Point 3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Point N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RED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2" name="Google Shape;1412;p102"/>
          <p:cNvSpPr txBox="1"/>
          <p:nvPr/>
        </p:nvSpPr>
        <p:spPr>
          <a:xfrm>
            <a:off x="10331533" y="3906133"/>
            <a:ext cx="7328800" cy="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0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8" name="Google Shape;1418;p10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45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Mutually Exclusive Classes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1" name="Google Shape;1421;p103"/>
          <p:cNvSpPr txBox="1"/>
          <p:nvPr/>
        </p:nvSpPr>
        <p:spPr>
          <a:xfrm>
            <a:off x="10331533" y="3906133"/>
            <a:ext cx="7328800" cy="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graphicFrame>
        <p:nvGraphicFramePr>
          <p:cNvPr id="1422" name="Google Shape;1422;p103"/>
          <p:cNvGraphicFramePr/>
          <p:nvPr/>
        </p:nvGraphicFramePr>
        <p:xfrm>
          <a:off x="5780133" y="2526534"/>
          <a:ext cx="6197600" cy="5120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9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RED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GREEN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 sz="24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Point 1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Point 2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Point 3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Point N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23" name="Google Shape;1423;p103"/>
          <p:cNvGraphicFramePr/>
          <p:nvPr/>
        </p:nvGraphicFramePr>
        <p:xfrm>
          <a:off x="203200" y="2896467"/>
          <a:ext cx="4441734" cy="3413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20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Point 1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RED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Point 2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GREEN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Point 3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Point N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RED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24" name="Google Shape;1424;p103"/>
          <p:cNvCxnSpPr/>
          <p:nvPr/>
        </p:nvCxnSpPr>
        <p:spPr>
          <a:xfrm>
            <a:off x="4809500" y="4262400"/>
            <a:ext cx="788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0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0" name="Google Shape;1430;p10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45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Non-Exclusive Classes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3" name="Google Shape;1433;p104"/>
          <p:cNvSpPr txBox="1"/>
          <p:nvPr/>
        </p:nvSpPr>
        <p:spPr>
          <a:xfrm>
            <a:off x="10331533" y="3906133"/>
            <a:ext cx="7328800" cy="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graphicFrame>
        <p:nvGraphicFramePr>
          <p:cNvPr id="1434" name="Google Shape;1434;p104"/>
          <p:cNvGraphicFramePr/>
          <p:nvPr/>
        </p:nvGraphicFramePr>
        <p:xfrm>
          <a:off x="5780133" y="2526534"/>
          <a:ext cx="6197600" cy="5120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9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sz="24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Point 1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Point 2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Point 3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Point N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35" name="Google Shape;1435;p104"/>
          <p:cNvGraphicFramePr/>
          <p:nvPr/>
        </p:nvGraphicFramePr>
        <p:xfrm>
          <a:off x="203200" y="2896467"/>
          <a:ext cx="4441734" cy="3413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20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Point 1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A,B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Point 2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Point 3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C,B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Point N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sz="24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36" name="Google Shape;1436;p104"/>
          <p:cNvCxnSpPr/>
          <p:nvPr/>
        </p:nvCxnSpPr>
        <p:spPr>
          <a:xfrm>
            <a:off x="4809500" y="4262400"/>
            <a:ext cx="788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0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2" name="Google Shape;1442;p10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our data correctly organized, we just need to choose the correct classification activation function that the last output layer should have.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0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0" name="Google Shape;1450;p10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Non-exclusive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Sigmoid function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neuron will output a value between 0 and 1, indicating the probability of having that class assigned to it.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0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Multiclass Classification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10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96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Sigmoid Function for Non-Exclusive Classes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1" name="Google Shape;1461;p107"/>
          <p:cNvSpPr/>
          <p:nvPr/>
        </p:nvSpPr>
        <p:spPr>
          <a:xfrm>
            <a:off x="5729128" y="2716567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62" name="Google Shape;1462;p107"/>
          <p:cNvSpPr/>
          <p:nvPr/>
        </p:nvSpPr>
        <p:spPr>
          <a:xfrm>
            <a:off x="5729128" y="3877417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63" name="Google Shape;1463;p107"/>
          <p:cNvSpPr/>
          <p:nvPr/>
        </p:nvSpPr>
        <p:spPr>
          <a:xfrm>
            <a:off x="5736995" y="5498300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464" name="Google Shape;1464;p107"/>
          <p:cNvCxnSpPr>
            <a:stCxn id="1465" idx="6"/>
            <a:endCxn id="1462" idx="2"/>
          </p:cNvCxnSpPr>
          <p:nvPr/>
        </p:nvCxnSpPr>
        <p:spPr>
          <a:xfrm>
            <a:off x="3221928" y="3717217"/>
            <a:ext cx="2507200" cy="519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6" name="Google Shape;1466;p107"/>
          <p:cNvCxnSpPr>
            <a:stCxn id="1465" idx="6"/>
            <a:endCxn id="1461" idx="2"/>
          </p:cNvCxnSpPr>
          <p:nvPr/>
        </p:nvCxnSpPr>
        <p:spPr>
          <a:xfrm rot="10800000" flipH="1">
            <a:off x="3221928" y="3075567"/>
            <a:ext cx="2507200" cy="641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7" name="Google Shape;1467;p107"/>
          <p:cNvCxnSpPr>
            <a:stCxn id="1468" idx="5"/>
            <a:endCxn id="1463" idx="1"/>
          </p:cNvCxnSpPr>
          <p:nvPr/>
        </p:nvCxnSpPr>
        <p:spPr>
          <a:xfrm>
            <a:off x="3778269" y="3971088"/>
            <a:ext cx="2064000" cy="1632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9" name="Google Shape;1469;p107"/>
          <p:cNvCxnSpPr/>
          <p:nvPr/>
        </p:nvCxnSpPr>
        <p:spPr>
          <a:xfrm rot="10800000" flipH="1">
            <a:off x="6447280" y="3066417"/>
            <a:ext cx="906800" cy="9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0" name="Google Shape;1470;p107"/>
          <p:cNvCxnSpPr/>
          <p:nvPr/>
        </p:nvCxnSpPr>
        <p:spPr>
          <a:xfrm>
            <a:off x="6447280" y="4232417"/>
            <a:ext cx="872000" cy="4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1" name="Google Shape;1471;p107"/>
          <p:cNvCxnSpPr/>
          <p:nvPr/>
        </p:nvCxnSpPr>
        <p:spPr>
          <a:xfrm>
            <a:off x="6424080" y="5857284"/>
            <a:ext cx="9532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2" name="Google Shape;1472;p107"/>
          <p:cNvCxnSpPr>
            <a:stCxn id="1473" idx="6"/>
            <a:endCxn id="1461" idx="2"/>
          </p:cNvCxnSpPr>
          <p:nvPr/>
        </p:nvCxnSpPr>
        <p:spPr>
          <a:xfrm rot="10800000" flipH="1">
            <a:off x="3221928" y="3075567"/>
            <a:ext cx="2507200" cy="152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4" name="Google Shape;1474;p107"/>
          <p:cNvCxnSpPr>
            <a:stCxn id="1475" idx="5"/>
            <a:endCxn id="1463" idx="2"/>
          </p:cNvCxnSpPr>
          <p:nvPr/>
        </p:nvCxnSpPr>
        <p:spPr>
          <a:xfrm>
            <a:off x="3778269" y="4857620"/>
            <a:ext cx="1958800" cy="999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6" name="Google Shape;1476;p107"/>
          <p:cNvCxnSpPr>
            <a:stCxn id="1473" idx="6"/>
            <a:endCxn id="1462" idx="2"/>
          </p:cNvCxnSpPr>
          <p:nvPr/>
        </p:nvCxnSpPr>
        <p:spPr>
          <a:xfrm rot="10800000" flipH="1">
            <a:off x="3221928" y="4236417"/>
            <a:ext cx="2507200" cy="367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8" name="Google Shape;1468;p107"/>
          <p:cNvSpPr/>
          <p:nvPr/>
        </p:nvSpPr>
        <p:spPr>
          <a:xfrm>
            <a:off x="3165417" y="3358237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5" name="Google Shape;1475;p107"/>
          <p:cNvSpPr/>
          <p:nvPr/>
        </p:nvSpPr>
        <p:spPr>
          <a:xfrm>
            <a:off x="3165417" y="4244769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7" name="Google Shape;1477;p107"/>
          <p:cNvSpPr/>
          <p:nvPr/>
        </p:nvSpPr>
        <p:spPr>
          <a:xfrm>
            <a:off x="82784" y="2877267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8" name="Google Shape;1478;p107"/>
          <p:cNvSpPr/>
          <p:nvPr/>
        </p:nvSpPr>
        <p:spPr>
          <a:xfrm>
            <a:off x="82784" y="3802919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9" name="Google Shape;1479;p107"/>
          <p:cNvSpPr/>
          <p:nvPr/>
        </p:nvSpPr>
        <p:spPr>
          <a:xfrm>
            <a:off x="82784" y="4788891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80" name="Google Shape;1480;p107"/>
          <p:cNvSpPr/>
          <p:nvPr/>
        </p:nvSpPr>
        <p:spPr>
          <a:xfrm>
            <a:off x="1587617" y="3358237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81" name="Google Shape;1481;p107"/>
          <p:cNvSpPr/>
          <p:nvPr/>
        </p:nvSpPr>
        <p:spPr>
          <a:xfrm>
            <a:off x="1587617" y="4244769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482" name="Google Shape;1482;p107"/>
          <p:cNvCxnSpPr>
            <a:stCxn id="1477" idx="6"/>
            <a:endCxn id="1480" idx="2"/>
          </p:cNvCxnSpPr>
          <p:nvPr/>
        </p:nvCxnSpPr>
        <p:spPr>
          <a:xfrm>
            <a:off x="800784" y="3236267"/>
            <a:ext cx="786800" cy="48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3" name="Google Shape;1483;p107"/>
          <p:cNvCxnSpPr>
            <a:endCxn id="1481" idx="2"/>
          </p:cNvCxnSpPr>
          <p:nvPr/>
        </p:nvCxnSpPr>
        <p:spPr>
          <a:xfrm>
            <a:off x="800817" y="3262969"/>
            <a:ext cx="786800" cy="134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4" name="Google Shape;1484;p107"/>
          <p:cNvCxnSpPr>
            <a:endCxn id="1480" idx="2"/>
          </p:cNvCxnSpPr>
          <p:nvPr/>
        </p:nvCxnSpPr>
        <p:spPr>
          <a:xfrm rot="10800000" flipH="1">
            <a:off x="800817" y="3717237"/>
            <a:ext cx="786800" cy="466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5" name="Google Shape;1485;p107"/>
          <p:cNvCxnSpPr>
            <a:endCxn id="1481" idx="2"/>
          </p:cNvCxnSpPr>
          <p:nvPr/>
        </p:nvCxnSpPr>
        <p:spPr>
          <a:xfrm>
            <a:off x="800817" y="4183769"/>
            <a:ext cx="786800" cy="42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6" name="Google Shape;1486;p107"/>
          <p:cNvCxnSpPr>
            <a:endCxn id="1480" idx="2"/>
          </p:cNvCxnSpPr>
          <p:nvPr/>
        </p:nvCxnSpPr>
        <p:spPr>
          <a:xfrm rot="10800000" flipH="1">
            <a:off x="832017" y="3717237"/>
            <a:ext cx="755600" cy="1414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7" name="Google Shape;1487;p107"/>
          <p:cNvCxnSpPr>
            <a:endCxn id="1481" idx="2"/>
          </p:cNvCxnSpPr>
          <p:nvPr/>
        </p:nvCxnSpPr>
        <p:spPr>
          <a:xfrm rot="10800000" flipH="1">
            <a:off x="832017" y="4603769"/>
            <a:ext cx="755600" cy="527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8" name="Google Shape;1488;p107"/>
          <p:cNvSpPr/>
          <p:nvPr/>
        </p:nvSpPr>
        <p:spPr>
          <a:xfrm>
            <a:off x="2417467" y="3982467"/>
            <a:ext cx="718000" cy="36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89" name="Google Shape;1489;p107"/>
          <p:cNvSpPr txBox="1">
            <a:spLocks noGrp="1"/>
          </p:cNvSpPr>
          <p:nvPr>
            <p:ph type="body" idx="1"/>
          </p:nvPr>
        </p:nvSpPr>
        <p:spPr>
          <a:xfrm>
            <a:off x="1587600" y="4960133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107"/>
          <p:cNvSpPr/>
          <p:nvPr/>
        </p:nvSpPr>
        <p:spPr>
          <a:xfrm>
            <a:off x="6007015" y="4687967"/>
            <a:ext cx="178000" cy="17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91" name="Google Shape;1491;p107"/>
          <p:cNvSpPr/>
          <p:nvPr/>
        </p:nvSpPr>
        <p:spPr>
          <a:xfrm>
            <a:off x="6007015" y="4957875"/>
            <a:ext cx="178000" cy="17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92" name="Google Shape;1492;p107"/>
          <p:cNvSpPr/>
          <p:nvPr/>
        </p:nvSpPr>
        <p:spPr>
          <a:xfrm>
            <a:off x="6007015" y="5227781"/>
            <a:ext cx="178000" cy="17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93" name="Google Shape;1493;p107"/>
          <p:cNvSpPr txBox="1">
            <a:spLocks noGrp="1"/>
          </p:cNvSpPr>
          <p:nvPr>
            <p:ph type="body" idx="1"/>
          </p:nvPr>
        </p:nvSpPr>
        <p:spPr>
          <a:xfrm>
            <a:off x="7354200" y="2712033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One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4" name="Google Shape;1494;p107"/>
          <p:cNvSpPr txBox="1">
            <a:spLocks noGrp="1"/>
          </p:cNvSpPr>
          <p:nvPr>
            <p:ph type="body" idx="1"/>
          </p:nvPr>
        </p:nvSpPr>
        <p:spPr>
          <a:xfrm>
            <a:off x="7319400" y="3877433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Two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5" name="Google Shape;1495;p107"/>
          <p:cNvSpPr txBox="1">
            <a:spLocks noGrp="1"/>
          </p:cNvSpPr>
          <p:nvPr>
            <p:ph type="body" idx="1"/>
          </p:nvPr>
        </p:nvSpPr>
        <p:spPr>
          <a:xfrm>
            <a:off x="7354200" y="5498300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9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3" name="Google Shape;1173;p9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all these activation functions make sense for  a single output, either a continuous label or trying to predict a binary classification (either a 0 or 1).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should we do if we have a multi-class situation?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10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Multiclass Classification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1" name="Google Shape;1501;p10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96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Sigmoid Function for Non-Exclusive Classes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4" name="Google Shape;1504;p108"/>
          <p:cNvSpPr/>
          <p:nvPr/>
        </p:nvSpPr>
        <p:spPr>
          <a:xfrm>
            <a:off x="5729128" y="2716567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5" name="Google Shape;1505;p108"/>
          <p:cNvSpPr/>
          <p:nvPr/>
        </p:nvSpPr>
        <p:spPr>
          <a:xfrm>
            <a:off x="5729128" y="3877417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6" name="Google Shape;1506;p108"/>
          <p:cNvSpPr/>
          <p:nvPr/>
        </p:nvSpPr>
        <p:spPr>
          <a:xfrm>
            <a:off x="5736995" y="5498300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507" name="Google Shape;1507;p108"/>
          <p:cNvCxnSpPr>
            <a:stCxn id="1508" idx="6"/>
            <a:endCxn id="1505" idx="2"/>
          </p:cNvCxnSpPr>
          <p:nvPr/>
        </p:nvCxnSpPr>
        <p:spPr>
          <a:xfrm>
            <a:off x="3221928" y="3717217"/>
            <a:ext cx="2507200" cy="519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9" name="Google Shape;1509;p108"/>
          <p:cNvCxnSpPr>
            <a:stCxn id="1508" idx="6"/>
            <a:endCxn id="1504" idx="2"/>
          </p:cNvCxnSpPr>
          <p:nvPr/>
        </p:nvCxnSpPr>
        <p:spPr>
          <a:xfrm rot="10800000" flipH="1">
            <a:off x="3221928" y="3075567"/>
            <a:ext cx="2507200" cy="641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0" name="Google Shape;1510;p108"/>
          <p:cNvCxnSpPr>
            <a:stCxn id="1511" idx="5"/>
            <a:endCxn id="1506" idx="1"/>
          </p:cNvCxnSpPr>
          <p:nvPr/>
        </p:nvCxnSpPr>
        <p:spPr>
          <a:xfrm>
            <a:off x="3778269" y="3971088"/>
            <a:ext cx="2064000" cy="1632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2" name="Google Shape;1512;p108"/>
          <p:cNvCxnSpPr/>
          <p:nvPr/>
        </p:nvCxnSpPr>
        <p:spPr>
          <a:xfrm rot="10800000" flipH="1">
            <a:off x="6447280" y="3066417"/>
            <a:ext cx="906800" cy="9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3" name="Google Shape;1513;p108"/>
          <p:cNvCxnSpPr/>
          <p:nvPr/>
        </p:nvCxnSpPr>
        <p:spPr>
          <a:xfrm>
            <a:off x="6447280" y="4232417"/>
            <a:ext cx="872000" cy="4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4" name="Google Shape;1514;p108"/>
          <p:cNvCxnSpPr/>
          <p:nvPr/>
        </p:nvCxnSpPr>
        <p:spPr>
          <a:xfrm>
            <a:off x="6424080" y="5857284"/>
            <a:ext cx="9532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5" name="Google Shape;1515;p108"/>
          <p:cNvCxnSpPr>
            <a:stCxn id="1516" idx="6"/>
            <a:endCxn id="1504" idx="2"/>
          </p:cNvCxnSpPr>
          <p:nvPr/>
        </p:nvCxnSpPr>
        <p:spPr>
          <a:xfrm rot="10800000" flipH="1">
            <a:off x="3221928" y="3075567"/>
            <a:ext cx="2507200" cy="152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7" name="Google Shape;1517;p108"/>
          <p:cNvCxnSpPr>
            <a:stCxn id="1518" idx="5"/>
            <a:endCxn id="1506" idx="2"/>
          </p:cNvCxnSpPr>
          <p:nvPr/>
        </p:nvCxnSpPr>
        <p:spPr>
          <a:xfrm>
            <a:off x="3778269" y="4857620"/>
            <a:ext cx="1958800" cy="999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9" name="Google Shape;1519;p108"/>
          <p:cNvCxnSpPr>
            <a:stCxn id="1516" idx="6"/>
            <a:endCxn id="1505" idx="2"/>
          </p:cNvCxnSpPr>
          <p:nvPr/>
        </p:nvCxnSpPr>
        <p:spPr>
          <a:xfrm rot="10800000" flipH="1">
            <a:off x="3221928" y="4236417"/>
            <a:ext cx="2507200" cy="367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1" name="Google Shape;1511;p108"/>
          <p:cNvSpPr/>
          <p:nvPr/>
        </p:nvSpPr>
        <p:spPr>
          <a:xfrm>
            <a:off x="3165417" y="3358237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18" name="Google Shape;1518;p108"/>
          <p:cNvSpPr/>
          <p:nvPr/>
        </p:nvSpPr>
        <p:spPr>
          <a:xfrm>
            <a:off x="3165417" y="4244769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20" name="Google Shape;1520;p108"/>
          <p:cNvSpPr/>
          <p:nvPr/>
        </p:nvSpPr>
        <p:spPr>
          <a:xfrm>
            <a:off x="82784" y="2877267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21" name="Google Shape;1521;p108"/>
          <p:cNvSpPr/>
          <p:nvPr/>
        </p:nvSpPr>
        <p:spPr>
          <a:xfrm>
            <a:off x="82784" y="3802919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22" name="Google Shape;1522;p108"/>
          <p:cNvSpPr/>
          <p:nvPr/>
        </p:nvSpPr>
        <p:spPr>
          <a:xfrm>
            <a:off x="82784" y="4788891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23" name="Google Shape;1523;p108"/>
          <p:cNvSpPr/>
          <p:nvPr/>
        </p:nvSpPr>
        <p:spPr>
          <a:xfrm>
            <a:off x="1587617" y="3358237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24" name="Google Shape;1524;p108"/>
          <p:cNvSpPr/>
          <p:nvPr/>
        </p:nvSpPr>
        <p:spPr>
          <a:xfrm>
            <a:off x="1587617" y="4244769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525" name="Google Shape;1525;p108"/>
          <p:cNvCxnSpPr>
            <a:stCxn id="1520" idx="6"/>
            <a:endCxn id="1523" idx="2"/>
          </p:cNvCxnSpPr>
          <p:nvPr/>
        </p:nvCxnSpPr>
        <p:spPr>
          <a:xfrm>
            <a:off x="800784" y="3236267"/>
            <a:ext cx="786800" cy="48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6" name="Google Shape;1526;p108"/>
          <p:cNvCxnSpPr>
            <a:endCxn id="1524" idx="2"/>
          </p:cNvCxnSpPr>
          <p:nvPr/>
        </p:nvCxnSpPr>
        <p:spPr>
          <a:xfrm>
            <a:off x="800817" y="3262969"/>
            <a:ext cx="786800" cy="134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7" name="Google Shape;1527;p108"/>
          <p:cNvCxnSpPr>
            <a:endCxn id="1523" idx="2"/>
          </p:cNvCxnSpPr>
          <p:nvPr/>
        </p:nvCxnSpPr>
        <p:spPr>
          <a:xfrm rot="10800000" flipH="1">
            <a:off x="800817" y="3717237"/>
            <a:ext cx="786800" cy="466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8" name="Google Shape;1528;p108"/>
          <p:cNvCxnSpPr>
            <a:endCxn id="1524" idx="2"/>
          </p:cNvCxnSpPr>
          <p:nvPr/>
        </p:nvCxnSpPr>
        <p:spPr>
          <a:xfrm>
            <a:off x="800817" y="4183769"/>
            <a:ext cx="786800" cy="42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9" name="Google Shape;1529;p108"/>
          <p:cNvCxnSpPr>
            <a:endCxn id="1523" idx="2"/>
          </p:cNvCxnSpPr>
          <p:nvPr/>
        </p:nvCxnSpPr>
        <p:spPr>
          <a:xfrm rot="10800000" flipH="1">
            <a:off x="832017" y="3717237"/>
            <a:ext cx="755600" cy="1414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0" name="Google Shape;1530;p108"/>
          <p:cNvCxnSpPr>
            <a:endCxn id="1524" idx="2"/>
          </p:cNvCxnSpPr>
          <p:nvPr/>
        </p:nvCxnSpPr>
        <p:spPr>
          <a:xfrm rot="10800000" flipH="1">
            <a:off x="832017" y="4603769"/>
            <a:ext cx="755600" cy="527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1" name="Google Shape;1531;p108"/>
          <p:cNvSpPr/>
          <p:nvPr/>
        </p:nvSpPr>
        <p:spPr>
          <a:xfrm>
            <a:off x="2417467" y="3982467"/>
            <a:ext cx="718000" cy="36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32" name="Google Shape;1532;p108"/>
          <p:cNvSpPr txBox="1">
            <a:spLocks noGrp="1"/>
          </p:cNvSpPr>
          <p:nvPr>
            <p:ph type="body" idx="1"/>
          </p:nvPr>
        </p:nvSpPr>
        <p:spPr>
          <a:xfrm>
            <a:off x="1587600" y="4960133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3" name="Google Shape;1533;p108"/>
          <p:cNvSpPr/>
          <p:nvPr/>
        </p:nvSpPr>
        <p:spPr>
          <a:xfrm>
            <a:off x="6007015" y="4687967"/>
            <a:ext cx="178000" cy="17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34" name="Google Shape;1534;p108"/>
          <p:cNvSpPr/>
          <p:nvPr/>
        </p:nvSpPr>
        <p:spPr>
          <a:xfrm>
            <a:off x="6007015" y="4957875"/>
            <a:ext cx="178000" cy="17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35" name="Google Shape;1535;p108"/>
          <p:cNvSpPr/>
          <p:nvPr/>
        </p:nvSpPr>
        <p:spPr>
          <a:xfrm>
            <a:off x="6007015" y="5227781"/>
            <a:ext cx="178000" cy="17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36" name="Google Shape;1536;p108"/>
          <p:cNvSpPr txBox="1">
            <a:spLocks noGrp="1"/>
          </p:cNvSpPr>
          <p:nvPr>
            <p:ph type="body" idx="1"/>
          </p:nvPr>
        </p:nvSpPr>
        <p:spPr>
          <a:xfrm>
            <a:off x="7354200" y="2712033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One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7" name="Google Shape;1537;p108"/>
          <p:cNvSpPr txBox="1">
            <a:spLocks noGrp="1"/>
          </p:cNvSpPr>
          <p:nvPr>
            <p:ph type="body" idx="1"/>
          </p:nvPr>
        </p:nvSpPr>
        <p:spPr>
          <a:xfrm>
            <a:off x="7319400" y="3877433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Two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8" name="Google Shape;1538;p108"/>
          <p:cNvSpPr txBox="1">
            <a:spLocks noGrp="1"/>
          </p:cNvSpPr>
          <p:nvPr>
            <p:ph type="body" idx="1"/>
          </p:nvPr>
        </p:nvSpPr>
        <p:spPr>
          <a:xfrm>
            <a:off x="7354200" y="5498300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39" name="Google Shape;1539;p108"/>
          <p:cNvCxnSpPr/>
          <p:nvPr/>
        </p:nvCxnSpPr>
        <p:spPr>
          <a:xfrm rot="10800000" flipH="1">
            <a:off x="9248299" y="2622885"/>
            <a:ext cx="1044400" cy="622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0" name="Google Shape;1540;p108"/>
          <p:cNvSpPr txBox="1">
            <a:spLocks noGrp="1"/>
          </p:cNvSpPr>
          <p:nvPr>
            <p:ph type="body" idx="1"/>
          </p:nvPr>
        </p:nvSpPr>
        <p:spPr>
          <a:xfrm>
            <a:off x="8934479" y="2947777"/>
            <a:ext cx="360800" cy="4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1" name="Google Shape;1541;p108"/>
          <p:cNvSpPr txBox="1">
            <a:spLocks noGrp="1"/>
          </p:cNvSpPr>
          <p:nvPr>
            <p:ph type="body" idx="1"/>
          </p:nvPr>
        </p:nvSpPr>
        <p:spPr>
          <a:xfrm>
            <a:off x="10229269" y="2288499"/>
            <a:ext cx="360800" cy="4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2" name="Google Shape;1542;p108"/>
          <p:cNvCxnSpPr/>
          <p:nvPr/>
        </p:nvCxnSpPr>
        <p:spPr>
          <a:xfrm rot="10800000" flipH="1">
            <a:off x="9256532" y="3977819"/>
            <a:ext cx="1044400" cy="622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3" name="Google Shape;1543;p108"/>
          <p:cNvSpPr txBox="1">
            <a:spLocks noGrp="1"/>
          </p:cNvSpPr>
          <p:nvPr>
            <p:ph type="body" idx="1"/>
          </p:nvPr>
        </p:nvSpPr>
        <p:spPr>
          <a:xfrm>
            <a:off x="8942712" y="4302711"/>
            <a:ext cx="360800" cy="4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4" name="Google Shape;1544;p108"/>
          <p:cNvSpPr txBox="1">
            <a:spLocks noGrp="1"/>
          </p:cNvSpPr>
          <p:nvPr>
            <p:ph type="body" idx="1"/>
          </p:nvPr>
        </p:nvSpPr>
        <p:spPr>
          <a:xfrm>
            <a:off x="10237503" y="3643432"/>
            <a:ext cx="360800" cy="4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5" name="Google Shape;1545;p108"/>
          <p:cNvCxnSpPr/>
          <p:nvPr/>
        </p:nvCxnSpPr>
        <p:spPr>
          <a:xfrm rot="10800000" flipH="1">
            <a:off x="9264765" y="5562352"/>
            <a:ext cx="1044400" cy="622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6" name="Google Shape;1546;p108"/>
          <p:cNvSpPr txBox="1">
            <a:spLocks noGrp="1"/>
          </p:cNvSpPr>
          <p:nvPr>
            <p:ph type="body" idx="1"/>
          </p:nvPr>
        </p:nvSpPr>
        <p:spPr>
          <a:xfrm>
            <a:off x="8950945" y="5887244"/>
            <a:ext cx="360800" cy="4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7" name="Google Shape;1547;p108"/>
          <p:cNvSpPr txBox="1">
            <a:spLocks noGrp="1"/>
          </p:cNvSpPr>
          <p:nvPr>
            <p:ph type="body" idx="1"/>
          </p:nvPr>
        </p:nvSpPr>
        <p:spPr>
          <a:xfrm>
            <a:off x="10245736" y="5227965"/>
            <a:ext cx="360800" cy="4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8" name="Google Shape;1548;p108"/>
          <p:cNvSpPr/>
          <p:nvPr/>
        </p:nvSpPr>
        <p:spPr>
          <a:xfrm>
            <a:off x="10675067" y="2877267"/>
            <a:ext cx="394400" cy="2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49" name="Google Shape;1549;p108"/>
          <p:cNvSpPr/>
          <p:nvPr/>
        </p:nvSpPr>
        <p:spPr>
          <a:xfrm>
            <a:off x="10631067" y="4096433"/>
            <a:ext cx="394400" cy="2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50" name="Google Shape;1550;p108"/>
          <p:cNvSpPr/>
          <p:nvPr/>
        </p:nvSpPr>
        <p:spPr>
          <a:xfrm>
            <a:off x="10631067" y="5717300"/>
            <a:ext cx="394400" cy="2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51" name="Google Shape;1551;p108"/>
          <p:cNvSpPr txBox="1">
            <a:spLocks noGrp="1"/>
          </p:cNvSpPr>
          <p:nvPr>
            <p:ph type="body" idx="1"/>
          </p:nvPr>
        </p:nvSpPr>
        <p:spPr>
          <a:xfrm>
            <a:off x="11122400" y="2706264"/>
            <a:ext cx="872000" cy="6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2" name="Google Shape;1552;p108"/>
          <p:cNvSpPr txBox="1">
            <a:spLocks noGrp="1"/>
          </p:cNvSpPr>
          <p:nvPr>
            <p:ph type="body" idx="1"/>
          </p:nvPr>
        </p:nvSpPr>
        <p:spPr>
          <a:xfrm>
            <a:off x="11122400" y="3977831"/>
            <a:ext cx="872000" cy="6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3" name="Google Shape;1553;p108"/>
          <p:cNvSpPr txBox="1">
            <a:spLocks noGrp="1"/>
          </p:cNvSpPr>
          <p:nvPr>
            <p:ph type="body" idx="1"/>
          </p:nvPr>
        </p:nvSpPr>
        <p:spPr>
          <a:xfrm>
            <a:off x="11122400" y="5562364"/>
            <a:ext cx="872000" cy="6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0.3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10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Multiclass Classification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9" name="Google Shape;1559;p10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96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Sigmoid Function for Non-Exclusive Classes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2" name="Google Shape;1562;p109"/>
          <p:cNvSpPr/>
          <p:nvPr/>
        </p:nvSpPr>
        <p:spPr>
          <a:xfrm>
            <a:off x="5729128" y="2716567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3" name="Google Shape;1563;p109"/>
          <p:cNvSpPr/>
          <p:nvPr/>
        </p:nvSpPr>
        <p:spPr>
          <a:xfrm>
            <a:off x="5729128" y="3877417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4" name="Google Shape;1564;p109"/>
          <p:cNvSpPr/>
          <p:nvPr/>
        </p:nvSpPr>
        <p:spPr>
          <a:xfrm>
            <a:off x="5736995" y="5498300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565" name="Google Shape;1565;p109"/>
          <p:cNvCxnSpPr>
            <a:stCxn id="1566" idx="6"/>
            <a:endCxn id="1563" idx="2"/>
          </p:cNvCxnSpPr>
          <p:nvPr/>
        </p:nvCxnSpPr>
        <p:spPr>
          <a:xfrm>
            <a:off x="3221928" y="3717217"/>
            <a:ext cx="2507200" cy="519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7" name="Google Shape;1567;p109"/>
          <p:cNvCxnSpPr>
            <a:stCxn id="1566" idx="6"/>
            <a:endCxn id="1562" idx="2"/>
          </p:cNvCxnSpPr>
          <p:nvPr/>
        </p:nvCxnSpPr>
        <p:spPr>
          <a:xfrm rot="10800000" flipH="1">
            <a:off x="3221928" y="3075567"/>
            <a:ext cx="2507200" cy="641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8" name="Google Shape;1568;p109"/>
          <p:cNvCxnSpPr>
            <a:stCxn id="1569" idx="5"/>
            <a:endCxn id="1564" idx="1"/>
          </p:cNvCxnSpPr>
          <p:nvPr/>
        </p:nvCxnSpPr>
        <p:spPr>
          <a:xfrm>
            <a:off x="3778269" y="3971088"/>
            <a:ext cx="2064000" cy="1632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0" name="Google Shape;1570;p109"/>
          <p:cNvCxnSpPr/>
          <p:nvPr/>
        </p:nvCxnSpPr>
        <p:spPr>
          <a:xfrm rot="10800000" flipH="1">
            <a:off x="6447280" y="3066417"/>
            <a:ext cx="906800" cy="9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1" name="Google Shape;1571;p109"/>
          <p:cNvCxnSpPr/>
          <p:nvPr/>
        </p:nvCxnSpPr>
        <p:spPr>
          <a:xfrm>
            <a:off x="6447280" y="4232417"/>
            <a:ext cx="872000" cy="4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2" name="Google Shape;1572;p109"/>
          <p:cNvCxnSpPr/>
          <p:nvPr/>
        </p:nvCxnSpPr>
        <p:spPr>
          <a:xfrm>
            <a:off x="6424080" y="5857284"/>
            <a:ext cx="9532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3" name="Google Shape;1573;p109"/>
          <p:cNvCxnSpPr>
            <a:stCxn id="1574" idx="6"/>
            <a:endCxn id="1562" idx="2"/>
          </p:cNvCxnSpPr>
          <p:nvPr/>
        </p:nvCxnSpPr>
        <p:spPr>
          <a:xfrm rot="10800000" flipH="1">
            <a:off x="3221928" y="3075567"/>
            <a:ext cx="2507200" cy="152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5" name="Google Shape;1575;p109"/>
          <p:cNvCxnSpPr>
            <a:stCxn id="1576" idx="5"/>
            <a:endCxn id="1564" idx="2"/>
          </p:cNvCxnSpPr>
          <p:nvPr/>
        </p:nvCxnSpPr>
        <p:spPr>
          <a:xfrm>
            <a:off x="3778269" y="4857620"/>
            <a:ext cx="1958800" cy="999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7" name="Google Shape;1577;p109"/>
          <p:cNvCxnSpPr>
            <a:stCxn id="1574" idx="6"/>
            <a:endCxn id="1563" idx="2"/>
          </p:cNvCxnSpPr>
          <p:nvPr/>
        </p:nvCxnSpPr>
        <p:spPr>
          <a:xfrm rot="10800000" flipH="1">
            <a:off x="3221928" y="4236417"/>
            <a:ext cx="2507200" cy="367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9" name="Google Shape;1569;p109"/>
          <p:cNvSpPr/>
          <p:nvPr/>
        </p:nvSpPr>
        <p:spPr>
          <a:xfrm>
            <a:off x="3165417" y="3358237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76" name="Google Shape;1576;p109"/>
          <p:cNvSpPr/>
          <p:nvPr/>
        </p:nvSpPr>
        <p:spPr>
          <a:xfrm>
            <a:off x="3165417" y="4244769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78" name="Google Shape;1578;p109"/>
          <p:cNvSpPr/>
          <p:nvPr/>
        </p:nvSpPr>
        <p:spPr>
          <a:xfrm>
            <a:off x="82784" y="2877267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79" name="Google Shape;1579;p109"/>
          <p:cNvSpPr/>
          <p:nvPr/>
        </p:nvSpPr>
        <p:spPr>
          <a:xfrm>
            <a:off x="82784" y="3802919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80" name="Google Shape;1580;p109"/>
          <p:cNvSpPr/>
          <p:nvPr/>
        </p:nvSpPr>
        <p:spPr>
          <a:xfrm>
            <a:off x="82784" y="4788891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81" name="Google Shape;1581;p109"/>
          <p:cNvSpPr/>
          <p:nvPr/>
        </p:nvSpPr>
        <p:spPr>
          <a:xfrm>
            <a:off x="1587617" y="3358237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82" name="Google Shape;1582;p109"/>
          <p:cNvSpPr/>
          <p:nvPr/>
        </p:nvSpPr>
        <p:spPr>
          <a:xfrm>
            <a:off x="1587617" y="4244769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583" name="Google Shape;1583;p109"/>
          <p:cNvCxnSpPr>
            <a:stCxn id="1578" idx="6"/>
            <a:endCxn id="1581" idx="2"/>
          </p:cNvCxnSpPr>
          <p:nvPr/>
        </p:nvCxnSpPr>
        <p:spPr>
          <a:xfrm>
            <a:off x="800784" y="3236267"/>
            <a:ext cx="786800" cy="48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4" name="Google Shape;1584;p109"/>
          <p:cNvCxnSpPr>
            <a:endCxn id="1582" idx="2"/>
          </p:cNvCxnSpPr>
          <p:nvPr/>
        </p:nvCxnSpPr>
        <p:spPr>
          <a:xfrm>
            <a:off x="800817" y="3262969"/>
            <a:ext cx="786800" cy="134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5" name="Google Shape;1585;p109"/>
          <p:cNvCxnSpPr>
            <a:endCxn id="1581" idx="2"/>
          </p:cNvCxnSpPr>
          <p:nvPr/>
        </p:nvCxnSpPr>
        <p:spPr>
          <a:xfrm rot="10800000" flipH="1">
            <a:off x="800817" y="3717237"/>
            <a:ext cx="786800" cy="466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6" name="Google Shape;1586;p109"/>
          <p:cNvCxnSpPr>
            <a:endCxn id="1582" idx="2"/>
          </p:cNvCxnSpPr>
          <p:nvPr/>
        </p:nvCxnSpPr>
        <p:spPr>
          <a:xfrm>
            <a:off x="800817" y="4183769"/>
            <a:ext cx="786800" cy="42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7" name="Google Shape;1587;p109"/>
          <p:cNvCxnSpPr>
            <a:endCxn id="1581" idx="2"/>
          </p:cNvCxnSpPr>
          <p:nvPr/>
        </p:nvCxnSpPr>
        <p:spPr>
          <a:xfrm rot="10800000" flipH="1">
            <a:off x="832017" y="3717237"/>
            <a:ext cx="755600" cy="1414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8" name="Google Shape;1588;p109"/>
          <p:cNvCxnSpPr>
            <a:endCxn id="1582" idx="2"/>
          </p:cNvCxnSpPr>
          <p:nvPr/>
        </p:nvCxnSpPr>
        <p:spPr>
          <a:xfrm rot="10800000" flipH="1">
            <a:off x="832017" y="4603769"/>
            <a:ext cx="755600" cy="527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9" name="Google Shape;1589;p109"/>
          <p:cNvSpPr/>
          <p:nvPr/>
        </p:nvSpPr>
        <p:spPr>
          <a:xfrm>
            <a:off x="2417467" y="3982467"/>
            <a:ext cx="718000" cy="36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0" name="Google Shape;1590;p109"/>
          <p:cNvSpPr txBox="1">
            <a:spLocks noGrp="1"/>
          </p:cNvSpPr>
          <p:nvPr>
            <p:ph type="body" idx="1"/>
          </p:nvPr>
        </p:nvSpPr>
        <p:spPr>
          <a:xfrm>
            <a:off x="1587600" y="4960133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1" name="Google Shape;1591;p109"/>
          <p:cNvSpPr/>
          <p:nvPr/>
        </p:nvSpPr>
        <p:spPr>
          <a:xfrm>
            <a:off x="6007015" y="4687967"/>
            <a:ext cx="178000" cy="17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2" name="Google Shape;1592;p109"/>
          <p:cNvSpPr/>
          <p:nvPr/>
        </p:nvSpPr>
        <p:spPr>
          <a:xfrm>
            <a:off x="6007015" y="4957875"/>
            <a:ext cx="178000" cy="17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3" name="Google Shape;1593;p109"/>
          <p:cNvSpPr/>
          <p:nvPr/>
        </p:nvSpPr>
        <p:spPr>
          <a:xfrm>
            <a:off x="6007015" y="5227781"/>
            <a:ext cx="178000" cy="17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4" name="Google Shape;1594;p109"/>
          <p:cNvSpPr txBox="1">
            <a:spLocks noGrp="1"/>
          </p:cNvSpPr>
          <p:nvPr>
            <p:ph type="body" idx="1"/>
          </p:nvPr>
        </p:nvSpPr>
        <p:spPr>
          <a:xfrm>
            <a:off x="7354200" y="2712033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One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5" name="Google Shape;1595;p109"/>
          <p:cNvSpPr txBox="1">
            <a:spLocks noGrp="1"/>
          </p:cNvSpPr>
          <p:nvPr>
            <p:ph type="body" idx="1"/>
          </p:nvPr>
        </p:nvSpPr>
        <p:spPr>
          <a:xfrm>
            <a:off x="7319400" y="3877433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Two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6" name="Google Shape;1596;p109"/>
          <p:cNvSpPr txBox="1">
            <a:spLocks noGrp="1"/>
          </p:cNvSpPr>
          <p:nvPr>
            <p:ph type="body" idx="1"/>
          </p:nvPr>
        </p:nvSpPr>
        <p:spPr>
          <a:xfrm>
            <a:off x="7354200" y="5498300"/>
            <a:ext cx="2612000" cy="7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</a:t>
            </a: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7" name="Google Shape;1597;p109"/>
          <p:cNvCxnSpPr/>
          <p:nvPr/>
        </p:nvCxnSpPr>
        <p:spPr>
          <a:xfrm rot="10800000" flipH="1">
            <a:off x="9248299" y="2622885"/>
            <a:ext cx="1044400" cy="622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8" name="Google Shape;1598;p109"/>
          <p:cNvSpPr txBox="1">
            <a:spLocks noGrp="1"/>
          </p:cNvSpPr>
          <p:nvPr>
            <p:ph type="body" idx="1"/>
          </p:nvPr>
        </p:nvSpPr>
        <p:spPr>
          <a:xfrm>
            <a:off x="8934479" y="2947777"/>
            <a:ext cx="360800" cy="4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9" name="Google Shape;1599;p109"/>
          <p:cNvSpPr txBox="1">
            <a:spLocks noGrp="1"/>
          </p:cNvSpPr>
          <p:nvPr>
            <p:ph type="body" idx="1"/>
          </p:nvPr>
        </p:nvSpPr>
        <p:spPr>
          <a:xfrm>
            <a:off x="10229269" y="2288499"/>
            <a:ext cx="360800" cy="4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0" name="Google Shape;1600;p109"/>
          <p:cNvCxnSpPr/>
          <p:nvPr/>
        </p:nvCxnSpPr>
        <p:spPr>
          <a:xfrm rot="10800000" flipH="1">
            <a:off x="9256532" y="3977819"/>
            <a:ext cx="1044400" cy="622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1" name="Google Shape;1601;p109"/>
          <p:cNvSpPr txBox="1">
            <a:spLocks noGrp="1"/>
          </p:cNvSpPr>
          <p:nvPr>
            <p:ph type="body" idx="1"/>
          </p:nvPr>
        </p:nvSpPr>
        <p:spPr>
          <a:xfrm>
            <a:off x="8942712" y="4302711"/>
            <a:ext cx="360800" cy="4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2" name="Google Shape;1602;p109"/>
          <p:cNvSpPr txBox="1">
            <a:spLocks noGrp="1"/>
          </p:cNvSpPr>
          <p:nvPr>
            <p:ph type="body" idx="1"/>
          </p:nvPr>
        </p:nvSpPr>
        <p:spPr>
          <a:xfrm>
            <a:off x="10237503" y="3643432"/>
            <a:ext cx="360800" cy="4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3" name="Google Shape;1603;p109"/>
          <p:cNvCxnSpPr/>
          <p:nvPr/>
        </p:nvCxnSpPr>
        <p:spPr>
          <a:xfrm rot="10800000" flipH="1">
            <a:off x="9264765" y="5562352"/>
            <a:ext cx="1044400" cy="622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4" name="Google Shape;1604;p109"/>
          <p:cNvSpPr txBox="1">
            <a:spLocks noGrp="1"/>
          </p:cNvSpPr>
          <p:nvPr>
            <p:ph type="body" idx="1"/>
          </p:nvPr>
        </p:nvSpPr>
        <p:spPr>
          <a:xfrm>
            <a:off x="8950945" y="5887244"/>
            <a:ext cx="360800" cy="4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5" name="Google Shape;1605;p109"/>
          <p:cNvSpPr txBox="1">
            <a:spLocks noGrp="1"/>
          </p:cNvSpPr>
          <p:nvPr>
            <p:ph type="body" idx="1"/>
          </p:nvPr>
        </p:nvSpPr>
        <p:spPr>
          <a:xfrm>
            <a:off x="10245736" y="5227965"/>
            <a:ext cx="360800" cy="4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6" name="Google Shape;1606;p109"/>
          <p:cNvSpPr/>
          <p:nvPr/>
        </p:nvSpPr>
        <p:spPr>
          <a:xfrm>
            <a:off x="10675067" y="2877267"/>
            <a:ext cx="394400" cy="2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07" name="Google Shape;1607;p109"/>
          <p:cNvSpPr/>
          <p:nvPr/>
        </p:nvSpPr>
        <p:spPr>
          <a:xfrm>
            <a:off x="10631067" y="4096433"/>
            <a:ext cx="394400" cy="2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08" name="Google Shape;1608;p109"/>
          <p:cNvSpPr/>
          <p:nvPr/>
        </p:nvSpPr>
        <p:spPr>
          <a:xfrm>
            <a:off x="10631067" y="5717300"/>
            <a:ext cx="394400" cy="2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09" name="Google Shape;1609;p109"/>
          <p:cNvSpPr txBox="1">
            <a:spLocks noGrp="1"/>
          </p:cNvSpPr>
          <p:nvPr>
            <p:ph type="body" idx="1"/>
          </p:nvPr>
        </p:nvSpPr>
        <p:spPr>
          <a:xfrm>
            <a:off x="11122400" y="2706264"/>
            <a:ext cx="872000" cy="6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0" name="Google Shape;1610;p109"/>
          <p:cNvSpPr txBox="1">
            <a:spLocks noGrp="1"/>
          </p:cNvSpPr>
          <p:nvPr>
            <p:ph type="body" idx="1"/>
          </p:nvPr>
        </p:nvSpPr>
        <p:spPr>
          <a:xfrm>
            <a:off x="11122400" y="3977831"/>
            <a:ext cx="872000" cy="6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0.6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1" name="Google Shape;1611;p109"/>
          <p:cNvSpPr txBox="1">
            <a:spLocks noGrp="1"/>
          </p:cNvSpPr>
          <p:nvPr>
            <p:ph type="body" idx="1"/>
          </p:nvPr>
        </p:nvSpPr>
        <p:spPr>
          <a:xfrm>
            <a:off x="11122400" y="5562364"/>
            <a:ext cx="872000" cy="6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11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7" name="Google Shape;1617;p1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Non-exclusive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Sigmoid function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this allows each neuron to output independent of the other classes, allowing for a single data point fed into the function to have multiple classes assigned to it.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11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5" name="Google Shape;1625;p1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Mutually Exclusive Classes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do we do when each data point can only have a single class assigned to it?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</a:t>
            </a: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softmax function</a:t>
            </a: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this!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11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3" name="Google Shape;1633;p1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Softmax Function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6" name="Google Shape;1636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700" y="2895167"/>
            <a:ext cx="9118600" cy="23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11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2" name="Google Shape;1642;p1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Mutually Exclusive Classes</a:t>
            </a:r>
            <a:endParaRPr sz="4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Softmax function calculates the probabilities distribution of the event over </a:t>
            </a:r>
            <a:r>
              <a:rPr lang="en" sz="40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 </a:t>
            </a:r>
            <a:r>
              <a:rPr lang="en" sz="4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different events. </a:t>
            </a:r>
            <a:endParaRPr sz="4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function will calculate the probabilities of each target class over all possible target classes.</a:t>
            </a:r>
            <a:endParaRPr sz="4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11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0" name="Google Shape;1650;p1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Mutually Exclusive Classes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range will be 0 to 1, and </a:t>
            </a:r>
            <a:r>
              <a:rPr lang="en" sz="40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sum of all the probabilities will be equal to one. 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returns the probabilities of each class and the target class chosen will have the highest probability.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1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8" name="Google Shape;1658;p1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Mutually Exclusive Classes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thing to keep in mind is that if you use softmax for multi-class problems you get this sort of output: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[Red , Green , Blue]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[ 0.1   ,     0.6   ,  0.3  ]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11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6" name="Google Shape;1666;p1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Mutually Exclusive Classes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probabilities for each class all sum up to 1. We choose the highest probability as our assignment.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[Red , Green , Blue]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[ 0.1   ,     0.6   ,  0.3  ]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11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4" name="Google Shape;1674;p1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Perceptrons expanded to neural network model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and Biases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Activation Functions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to learn about Cost Functions!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9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1" name="Google Shape;1181;p9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2 main types of multi-class situations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Non-Exclusive Classes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 point can have multiple classes/categories assigned to it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Mutually Exclusive Classes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one class per data point.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9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9" name="Google Shape;1189;p9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Non-Exclusive Classes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 point can have multiple classes/categories assigned to it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Photos can have multiple tags (e.g. beach, family, vacation, etc…)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9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7" name="Google Shape;1197;p9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Mutually Exclusive Classes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 point can only have one class/category assigned to it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Photos can be categorized as being in grayscale (black and white) or full color photos. A photo can not be both at the same time.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9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9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15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Organizing Multiple Classes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8786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easiest way to organize multiple classes is to simply have 1 output node per class.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9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9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Previously we thought of the last output layer as a single node.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6" name="Google Shape;1216;p95"/>
          <p:cNvSpPr/>
          <p:nvPr/>
        </p:nvSpPr>
        <p:spPr>
          <a:xfrm>
            <a:off x="3518551" y="3831533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7" name="Google Shape;1217;p95"/>
          <p:cNvSpPr/>
          <p:nvPr/>
        </p:nvSpPr>
        <p:spPr>
          <a:xfrm>
            <a:off x="3518551" y="4757185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8" name="Google Shape;1218;p95"/>
          <p:cNvSpPr/>
          <p:nvPr/>
        </p:nvSpPr>
        <p:spPr>
          <a:xfrm>
            <a:off x="3518551" y="5743157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9" name="Google Shape;1219;p95"/>
          <p:cNvSpPr/>
          <p:nvPr/>
        </p:nvSpPr>
        <p:spPr>
          <a:xfrm>
            <a:off x="5023384" y="4312504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0" name="Google Shape;1220;p95"/>
          <p:cNvSpPr/>
          <p:nvPr/>
        </p:nvSpPr>
        <p:spPr>
          <a:xfrm>
            <a:off x="5023384" y="5199036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1" name="Google Shape;1221;p95"/>
          <p:cNvSpPr/>
          <p:nvPr/>
        </p:nvSpPr>
        <p:spPr>
          <a:xfrm>
            <a:off x="6365295" y="3658100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2" name="Google Shape;1222;p95"/>
          <p:cNvSpPr/>
          <p:nvPr/>
        </p:nvSpPr>
        <p:spPr>
          <a:xfrm>
            <a:off x="6365295" y="4818951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3" name="Google Shape;1223;p95"/>
          <p:cNvSpPr/>
          <p:nvPr/>
        </p:nvSpPr>
        <p:spPr>
          <a:xfrm>
            <a:off x="6365295" y="6052200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4" name="Google Shape;1224;p95"/>
          <p:cNvSpPr/>
          <p:nvPr/>
        </p:nvSpPr>
        <p:spPr>
          <a:xfrm>
            <a:off x="7955447" y="4818951"/>
            <a:ext cx="718000" cy="718000"/>
          </a:xfrm>
          <a:prstGeom prst="ellipse">
            <a:avLst/>
          </a:prstGeom>
          <a:solidFill>
            <a:srgbClr val="F4CCCC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225" name="Google Shape;1225;p95"/>
          <p:cNvCxnSpPr>
            <a:stCxn id="1216" idx="6"/>
            <a:endCxn id="1219" idx="2"/>
          </p:cNvCxnSpPr>
          <p:nvPr/>
        </p:nvCxnSpPr>
        <p:spPr>
          <a:xfrm>
            <a:off x="4236551" y="4190533"/>
            <a:ext cx="786800" cy="48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6" name="Google Shape;1226;p95"/>
          <p:cNvCxnSpPr>
            <a:endCxn id="1220" idx="2"/>
          </p:cNvCxnSpPr>
          <p:nvPr/>
        </p:nvCxnSpPr>
        <p:spPr>
          <a:xfrm>
            <a:off x="4236584" y="4217236"/>
            <a:ext cx="786800" cy="134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7" name="Google Shape;1227;p95"/>
          <p:cNvCxnSpPr>
            <a:stCxn id="1219" idx="6"/>
            <a:endCxn id="1222" idx="2"/>
          </p:cNvCxnSpPr>
          <p:nvPr/>
        </p:nvCxnSpPr>
        <p:spPr>
          <a:xfrm>
            <a:off x="5741384" y="4671504"/>
            <a:ext cx="624000" cy="506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8" name="Google Shape;1228;p95"/>
          <p:cNvCxnSpPr>
            <a:stCxn id="1219" idx="6"/>
            <a:endCxn id="1221" idx="2"/>
          </p:cNvCxnSpPr>
          <p:nvPr/>
        </p:nvCxnSpPr>
        <p:spPr>
          <a:xfrm rot="10800000" flipH="1">
            <a:off x="5741384" y="4017104"/>
            <a:ext cx="624000" cy="654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9" name="Google Shape;1229;p95"/>
          <p:cNvCxnSpPr>
            <a:stCxn id="1219" idx="6"/>
            <a:endCxn id="1223" idx="1"/>
          </p:cNvCxnSpPr>
          <p:nvPr/>
        </p:nvCxnSpPr>
        <p:spPr>
          <a:xfrm>
            <a:off x="5741384" y="4671504"/>
            <a:ext cx="729200" cy="1486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0" name="Google Shape;1230;p95"/>
          <p:cNvCxnSpPr>
            <a:endCxn id="1224" idx="2"/>
          </p:cNvCxnSpPr>
          <p:nvPr/>
        </p:nvCxnSpPr>
        <p:spPr>
          <a:xfrm>
            <a:off x="7083447" y="4017151"/>
            <a:ext cx="872000" cy="116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1" name="Google Shape;1231;p95"/>
          <p:cNvCxnSpPr>
            <a:endCxn id="1224" idx="2"/>
          </p:cNvCxnSpPr>
          <p:nvPr/>
        </p:nvCxnSpPr>
        <p:spPr>
          <a:xfrm>
            <a:off x="7083447" y="5173951"/>
            <a:ext cx="872000" cy="4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2" name="Google Shape;1232;p95"/>
          <p:cNvCxnSpPr>
            <a:endCxn id="1224" idx="2"/>
          </p:cNvCxnSpPr>
          <p:nvPr/>
        </p:nvCxnSpPr>
        <p:spPr>
          <a:xfrm rot="10800000" flipH="1">
            <a:off x="7126247" y="5177951"/>
            <a:ext cx="829200" cy="1233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3" name="Google Shape;1233;p95"/>
          <p:cNvCxnSpPr>
            <a:stCxn id="1220" idx="6"/>
            <a:endCxn id="1221" idx="2"/>
          </p:cNvCxnSpPr>
          <p:nvPr/>
        </p:nvCxnSpPr>
        <p:spPr>
          <a:xfrm rot="10800000" flipH="1">
            <a:off x="5741384" y="4017236"/>
            <a:ext cx="624000" cy="154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4" name="Google Shape;1234;p95"/>
          <p:cNvCxnSpPr>
            <a:stCxn id="1220" idx="6"/>
            <a:endCxn id="1223" idx="2"/>
          </p:cNvCxnSpPr>
          <p:nvPr/>
        </p:nvCxnSpPr>
        <p:spPr>
          <a:xfrm>
            <a:off x="5741384" y="5558036"/>
            <a:ext cx="624000" cy="853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5" name="Google Shape;1235;p95"/>
          <p:cNvCxnSpPr>
            <a:endCxn id="1222" idx="2"/>
          </p:cNvCxnSpPr>
          <p:nvPr/>
        </p:nvCxnSpPr>
        <p:spPr>
          <a:xfrm rot="10800000" flipH="1">
            <a:off x="5741695" y="5177951"/>
            <a:ext cx="623600" cy="403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6" name="Google Shape;1236;p95"/>
          <p:cNvCxnSpPr>
            <a:endCxn id="1219" idx="2"/>
          </p:cNvCxnSpPr>
          <p:nvPr/>
        </p:nvCxnSpPr>
        <p:spPr>
          <a:xfrm rot="10800000" flipH="1">
            <a:off x="4236584" y="4671504"/>
            <a:ext cx="786800" cy="466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7" name="Google Shape;1237;p95"/>
          <p:cNvCxnSpPr>
            <a:endCxn id="1220" idx="2"/>
          </p:cNvCxnSpPr>
          <p:nvPr/>
        </p:nvCxnSpPr>
        <p:spPr>
          <a:xfrm>
            <a:off x="4236584" y="5138036"/>
            <a:ext cx="786800" cy="42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8" name="Google Shape;1238;p95"/>
          <p:cNvCxnSpPr>
            <a:endCxn id="1219" idx="2"/>
          </p:cNvCxnSpPr>
          <p:nvPr/>
        </p:nvCxnSpPr>
        <p:spPr>
          <a:xfrm rot="10800000" flipH="1">
            <a:off x="4267784" y="4671504"/>
            <a:ext cx="755600" cy="1414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9" name="Google Shape;1239;p95"/>
          <p:cNvCxnSpPr>
            <a:endCxn id="1220" idx="2"/>
          </p:cNvCxnSpPr>
          <p:nvPr/>
        </p:nvCxnSpPr>
        <p:spPr>
          <a:xfrm rot="10800000" flipH="1">
            <a:off x="4267784" y="5558036"/>
            <a:ext cx="755600" cy="527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9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9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single node could output a continuous regression value or binary classification (0 or 1).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8" name="Google Shape;1248;p96"/>
          <p:cNvSpPr/>
          <p:nvPr/>
        </p:nvSpPr>
        <p:spPr>
          <a:xfrm>
            <a:off x="3518551" y="3831533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49" name="Google Shape;1249;p96"/>
          <p:cNvSpPr/>
          <p:nvPr/>
        </p:nvSpPr>
        <p:spPr>
          <a:xfrm>
            <a:off x="3518551" y="4757185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50" name="Google Shape;1250;p96"/>
          <p:cNvSpPr/>
          <p:nvPr/>
        </p:nvSpPr>
        <p:spPr>
          <a:xfrm>
            <a:off x="3518551" y="5743157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51" name="Google Shape;1251;p96"/>
          <p:cNvSpPr/>
          <p:nvPr/>
        </p:nvSpPr>
        <p:spPr>
          <a:xfrm>
            <a:off x="5023384" y="4312504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52" name="Google Shape;1252;p96"/>
          <p:cNvSpPr/>
          <p:nvPr/>
        </p:nvSpPr>
        <p:spPr>
          <a:xfrm>
            <a:off x="5023384" y="5199036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53" name="Google Shape;1253;p96"/>
          <p:cNvSpPr/>
          <p:nvPr/>
        </p:nvSpPr>
        <p:spPr>
          <a:xfrm>
            <a:off x="6365295" y="3658100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54" name="Google Shape;1254;p96"/>
          <p:cNvSpPr/>
          <p:nvPr/>
        </p:nvSpPr>
        <p:spPr>
          <a:xfrm>
            <a:off x="6365295" y="4818951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55" name="Google Shape;1255;p96"/>
          <p:cNvSpPr/>
          <p:nvPr/>
        </p:nvSpPr>
        <p:spPr>
          <a:xfrm>
            <a:off x="6365295" y="6052200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56" name="Google Shape;1256;p96"/>
          <p:cNvSpPr/>
          <p:nvPr/>
        </p:nvSpPr>
        <p:spPr>
          <a:xfrm>
            <a:off x="7955447" y="4818951"/>
            <a:ext cx="718000" cy="718000"/>
          </a:xfrm>
          <a:prstGeom prst="ellipse">
            <a:avLst/>
          </a:prstGeom>
          <a:solidFill>
            <a:srgbClr val="F4CCCC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257" name="Google Shape;1257;p96"/>
          <p:cNvCxnSpPr>
            <a:stCxn id="1248" idx="6"/>
            <a:endCxn id="1251" idx="2"/>
          </p:cNvCxnSpPr>
          <p:nvPr/>
        </p:nvCxnSpPr>
        <p:spPr>
          <a:xfrm>
            <a:off x="4236551" y="4190533"/>
            <a:ext cx="786800" cy="48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8" name="Google Shape;1258;p96"/>
          <p:cNvCxnSpPr>
            <a:endCxn id="1252" idx="2"/>
          </p:cNvCxnSpPr>
          <p:nvPr/>
        </p:nvCxnSpPr>
        <p:spPr>
          <a:xfrm>
            <a:off x="4236584" y="4217236"/>
            <a:ext cx="786800" cy="134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9" name="Google Shape;1259;p96"/>
          <p:cNvCxnSpPr>
            <a:stCxn id="1251" idx="6"/>
            <a:endCxn id="1254" idx="2"/>
          </p:cNvCxnSpPr>
          <p:nvPr/>
        </p:nvCxnSpPr>
        <p:spPr>
          <a:xfrm>
            <a:off x="5741384" y="4671504"/>
            <a:ext cx="624000" cy="506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0" name="Google Shape;1260;p96"/>
          <p:cNvCxnSpPr>
            <a:stCxn id="1251" idx="6"/>
            <a:endCxn id="1253" idx="2"/>
          </p:cNvCxnSpPr>
          <p:nvPr/>
        </p:nvCxnSpPr>
        <p:spPr>
          <a:xfrm rot="10800000" flipH="1">
            <a:off x="5741384" y="4017104"/>
            <a:ext cx="624000" cy="654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1" name="Google Shape;1261;p96"/>
          <p:cNvCxnSpPr>
            <a:stCxn id="1251" idx="6"/>
            <a:endCxn id="1255" idx="1"/>
          </p:cNvCxnSpPr>
          <p:nvPr/>
        </p:nvCxnSpPr>
        <p:spPr>
          <a:xfrm>
            <a:off x="5741384" y="4671504"/>
            <a:ext cx="729200" cy="1486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2" name="Google Shape;1262;p96"/>
          <p:cNvCxnSpPr>
            <a:endCxn id="1256" idx="2"/>
          </p:cNvCxnSpPr>
          <p:nvPr/>
        </p:nvCxnSpPr>
        <p:spPr>
          <a:xfrm>
            <a:off x="7083447" y="4017151"/>
            <a:ext cx="872000" cy="116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3" name="Google Shape;1263;p96"/>
          <p:cNvCxnSpPr>
            <a:endCxn id="1256" idx="2"/>
          </p:cNvCxnSpPr>
          <p:nvPr/>
        </p:nvCxnSpPr>
        <p:spPr>
          <a:xfrm>
            <a:off x="7083447" y="5173951"/>
            <a:ext cx="872000" cy="4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4" name="Google Shape;1264;p96"/>
          <p:cNvCxnSpPr>
            <a:endCxn id="1256" idx="2"/>
          </p:cNvCxnSpPr>
          <p:nvPr/>
        </p:nvCxnSpPr>
        <p:spPr>
          <a:xfrm rot="10800000" flipH="1">
            <a:off x="7126247" y="5177951"/>
            <a:ext cx="829200" cy="1233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5" name="Google Shape;1265;p96"/>
          <p:cNvCxnSpPr>
            <a:stCxn id="1252" idx="6"/>
            <a:endCxn id="1253" idx="2"/>
          </p:cNvCxnSpPr>
          <p:nvPr/>
        </p:nvCxnSpPr>
        <p:spPr>
          <a:xfrm rot="10800000" flipH="1">
            <a:off x="5741384" y="4017236"/>
            <a:ext cx="624000" cy="154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6" name="Google Shape;1266;p96"/>
          <p:cNvCxnSpPr>
            <a:stCxn id="1252" idx="6"/>
            <a:endCxn id="1255" idx="2"/>
          </p:cNvCxnSpPr>
          <p:nvPr/>
        </p:nvCxnSpPr>
        <p:spPr>
          <a:xfrm>
            <a:off x="5741384" y="5558036"/>
            <a:ext cx="624000" cy="853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7" name="Google Shape;1267;p96"/>
          <p:cNvCxnSpPr>
            <a:endCxn id="1254" idx="2"/>
          </p:cNvCxnSpPr>
          <p:nvPr/>
        </p:nvCxnSpPr>
        <p:spPr>
          <a:xfrm rot="10800000" flipH="1">
            <a:off x="5741695" y="5177951"/>
            <a:ext cx="623600" cy="403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8" name="Google Shape;1268;p96"/>
          <p:cNvCxnSpPr>
            <a:endCxn id="1251" idx="2"/>
          </p:cNvCxnSpPr>
          <p:nvPr/>
        </p:nvCxnSpPr>
        <p:spPr>
          <a:xfrm rot="10800000" flipH="1">
            <a:off x="4236584" y="4671504"/>
            <a:ext cx="786800" cy="466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9" name="Google Shape;1269;p96"/>
          <p:cNvCxnSpPr>
            <a:endCxn id="1252" idx="2"/>
          </p:cNvCxnSpPr>
          <p:nvPr/>
        </p:nvCxnSpPr>
        <p:spPr>
          <a:xfrm>
            <a:off x="4236584" y="5138036"/>
            <a:ext cx="786800" cy="42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0" name="Google Shape;1270;p96"/>
          <p:cNvCxnSpPr>
            <a:endCxn id="1251" idx="2"/>
          </p:cNvCxnSpPr>
          <p:nvPr/>
        </p:nvCxnSpPr>
        <p:spPr>
          <a:xfrm rot="10800000" flipH="1">
            <a:off x="4267784" y="4671504"/>
            <a:ext cx="755600" cy="1414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1" name="Google Shape;1271;p96"/>
          <p:cNvCxnSpPr>
            <a:endCxn id="1252" idx="2"/>
          </p:cNvCxnSpPr>
          <p:nvPr/>
        </p:nvCxnSpPr>
        <p:spPr>
          <a:xfrm rot="10800000" flipH="1">
            <a:off x="4267784" y="5558036"/>
            <a:ext cx="755600" cy="527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9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accent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 dirty="0">
              <a:solidFill>
                <a:schemeClr val="accent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7" name="Google Shape;1277;p9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expand this output layer to work for the case of multi-classification.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0" name="Google Shape;1280;p97"/>
          <p:cNvSpPr/>
          <p:nvPr/>
        </p:nvSpPr>
        <p:spPr>
          <a:xfrm>
            <a:off x="3518551" y="3831533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1" name="Google Shape;1281;p97"/>
          <p:cNvSpPr/>
          <p:nvPr/>
        </p:nvSpPr>
        <p:spPr>
          <a:xfrm>
            <a:off x="3518551" y="4757185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2" name="Google Shape;1282;p97"/>
          <p:cNvSpPr/>
          <p:nvPr/>
        </p:nvSpPr>
        <p:spPr>
          <a:xfrm>
            <a:off x="3518551" y="5743157"/>
            <a:ext cx="718000" cy="718000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3" name="Google Shape;1283;p97"/>
          <p:cNvSpPr/>
          <p:nvPr/>
        </p:nvSpPr>
        <p:spPr>
          <a:xfrm>
            <a:off x="5023384" y="4312504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4" name="Google Shape;1284;p97"/>
          <p:cNvSpPr/>
          <p:nvPr/>
        </p:nvSpPr>
        <p:spPr>
          <a:xfrm>
            <a:off x="5023384" y="5199036"/>
            <a:ext cx="718000" cy="7180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5" name="Google Shape;1285;p97"/>
          <p:cNvSpPr/>
          <p:nvPr/>
        </p:nvSpPr>
        <p:spPr>
          <a:xfrm>
            <a:off x="6365295" y="3658100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6" name="Google Shape;1286;p97"/>
          <p:cNvSpPr/>
          <p:nvPr/>
        </p:nvSpPr>
        <p:spPr>
          <a:xfrm>
            <a:off x="6365295" y="4818951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7" name="Google Shape;1287;p97"/>
          <p:cNvSpPr/>
          <p:nvPr/>
        </p:nvSpPr>
        <p:spPr>
          <a:xfrm>
            <a:off x="6365295" y="6052200"/>
            <a:ext cx="718000" cy="718000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8" name="Google Shape;1288;p97"/>
          <p:cNvSpPr/>
          <p:nvPr/>
        </p:nvSpPr>
        <p:spPr>
          <a:xfrm>
            <a:off x="7955447" y="4818951"/>
            <a:ext cx="718000" cy="718000"/>
          </a:xfrm>
          <a:prstGeom prst="ellipse">
            <a:avLst/>
          </a:prstGeom>
          <a:solidFill>
            <a:srgbClr val="F4CCCC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289" name="Google Shape;1289;p97"/>
          <p:cNvCxnSpPr>
            <a:stCxn id="1280" idx="6"/>
            <a:endCxn id="1283" idx="2"/>
          </p:cNvCxnSpPr>
          <p:nvPr/>
        </p:nvCxnSpPr>
        <p:spPr>
          <a:xfrm>
            <a:off x="4236551" y="4190533"/>
            <a:ext cx="786800" cy="48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0" name="Google Shape;1290;p97"/>
          <p:cNvCxnSpPr>
            <a:endCxn id="1284" idx="2"/>
          </p:cNvCxnSpPr>
          <p:nvPr/>
        </p:nvCxnSpPr>
        <p:spPr>
          <a:xfrm>
            <a:off x="4236584" y="4217236"/>
            <a:ext cx="786800" cy="134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1" name="Google Shape;1291;p97"/>
          <p:cNvCxnSpPr>
            <a:stCxn id="1283" idx="6"/>
            <a:endCxn id="1286" idx="2"/>
          </p:cNvCxnSpPr>
          <p:nvPr/>
        </p:nvCxnSpPr>
        <p:spPr>
          <a:xfrm>
            <a:off x="5741384" y="4671504"/>
            <a:ext cx="624000" cy="506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2" name="Google Shape;1292;p97"/>
          <p:cNvCxnSpPr>
            <a:stCxn id="1283" idx="6"/>
            <a:endCxn id="1285" idx="2"/>
          </p:cNvCxnSpPr>
          <p:nvPr/>
        </p:nvCxnSpPr>
        <p:spPr>
          <a:xfrm rot="10800000" flipH="1">
            <a:off x="5741384" y="4017104"/>
            <a:ext cx="624000" cy="654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3" name="Google Shape;1293;p97"/>
          <p:cNvCxnSpPr>
            <a:stCxn id="1283" idx="6"/>
            <a:endCxn id="1287" idx="1"/>
          </p:cNvCxnSpPr>
          <p:nvPr/>
        </p:nvCxnSpPr>
        <p:spPr>
          <a:xfrm>
            <a:off x="5741384" y="4671504"/>
            <a:ext cx="729200" cy="1486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4" name="Google Shape;1294;p97"/>
          <p:cNvCxnSpPr>
            <a:endCxn id="1288" idx="2"/>
          </p:cNvCxnSpPr>
          <p:nvPr/>
        </p:nvCxnSpPr>
        <p:spPr>
          <a:xfrm>
            <a:off x="7083447" y="4017151"/>
            <a:ext cx="872000" cy="116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5" name="Google Shape;1295;p97"/>
          <p:cNvCxnSpPr>
            <a:endCxn id="1288" idx="2"/>
          </p:cNvCxnSpPr>
          <p:nvPr/>
        </p:nvCxnSpPr>
        <p:spPr>
          <a:xfrm>
            <a:off x="7083447" y="5173951"/>
            <a:ext cx="872000" cy="4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6" name="Google Shape;1296;p97"/>
          <p:cNvCxnSpPr>
            <a:endCxn id="1288" idx="2"/>
          </p:cNvCxnSpPr>
          <p:nvPr/>
        </p:nvCxnSpPr>
        <p:spPr>
          <a:xfrm rot="10800000" flipH="1">
            <a:off x="7126247" y="5177951"/>
            <a:ext cx="829200" cy="1233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7" name="Google Shape;1297;p97"/>
          <p:cNvCxnSpPr>
            <a:stCxn id="1284" idx="6"/>
            <a:endCxn id="1285" idx="2"/>
          </p:cNvCxnSpPr>
          <p:nvPr/>
        </p:nvCxnSpPr>
        <p:spPr>
          <a:xfrm rot="10800000" flipH="1">
            <a:off x="5741384" y="4017236"/>
            <a:ext cx="624000" cy="1540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8" name="Google Shape;1298;p97"/>
          <p:cNvCxnSpPr>
            <a:stCxn id="1284" idx="6"/>
            <a:endCxn id="1287" idx="2"/>
          </p:cNvCxnSpPr>
          <p:nvPr/>
        </p:nvCxnSpPr>
        <p:spPr>
          <a:xfrm>
            <a:off x="5741384" y="5558036"/>
            <a:ext cx="624000" cy="853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9" name="Google Shape;1299;p97"/>
          <p:cNvCxnSpPr>
            <a:endCxn id="1286" idx="2"/>
          </p:cNvCxnSpPr>
          <p:nvPr/>
        </p:nvCxnSpPr>
        <p:spPr>
          <a:xfrm rot="10800000" flipH="1">
            <a:off x="5741695" y="5177951"/>
            <a:ext cx="623600" cy="4032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0" name="Google Shape;1300;p97"/>
          <p:cNvCxnSpPr>
            <a:endCxn id="1283" idx="2"/>
          </p:cNvCxnSpPr>
          <p:nvPr/>
        </p:nvCxnSpPr>
        <p:spPr>
          <a:xfrm rot="10800000" flipH="1">
            <a:off x="4236584" y="4671504"/>
            <a:ext cx="786800" cy="466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1" name="Google Shape;1301;p97"/>
          <p:cNvCxnSpPr>
            <a:endCxn id="1284" idx="2"/>
          </p:cNvCxnSpPr>
          <p:nvPr/>
        </p:nvCxnSpPr>
        <p:spPr>
          <a:xfrm>
            <a:off x="4236584" y="5138036"/>
            <a:ext cx="786800" cy="42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2" name="Google Shape;1302;p97"/>
          <p:cNvCxnSpPr>
            <a:endCxn id="1283" idx="2"/>
          </p:cNvCxnSpPr>
          <p:nvPr/>
        </p:nvCxnSpPr>
        <p:spPr>
          <a:xfrm rot="10800000" flipH="1">
            <a:off x="4267784" y="4671504"/>
            <a:ext cx="755600" cy="1414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3" name="Google Shape;1303;p97"/>
          <p:cNvCxnSpPr>
            <a:endCxn id="1284" idx="2"/>
          </p:cNvCxnSpPr>
          <p:nvPr/>
        </p:nvCxnSpPr>
        <p:spPr>
          <a:xfrm rot="10800000" flipH="1">
            <a:off x="4267784" y="5558036"/>
            <a:ext cx="755600" cy="5276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824</Words>
  <Application>Microsoft Office PowerPoint</Application>
  <PresentationFormat>Widescreen</PresentationFormat>
  <Paragraphs>203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Montserrat</vt:lpstr>
      <vt:lpstr>Office Theme</vt:lpstr>
      <vt:lpstr>Multi-Class  Activation Functions</vt:lpstr>
      <vt:lpstr>Deep Learning </vt:lpstr>
      <vt:lpstr>Deep Learning </vt:lpstr>
      <vt:lpstr>Deep Learning </vt:lpstr>
      <vt:lpstr>Deep Learning </vt:lpstr>
      <vt:lpstr>Deep Learning </vt:lpstr>
      <vt:lpstr>Neural Networks</vt:lpstr>
      <vt:lpstr>Neural Networks</vt:lpstr>
      <vt:lpstr>Neural Networks</vt:lpstr>
      <vt:lpstr>Multiclass Classification</vt:lpstr>
      <vt:lpstr>Multiclass Classification</vt:lpstr>
      <vt:lpstr>Deep Learning </vt:lpstr>
      <vt:lpstr>Deep Learning </vt:lpstr>
      <vt:lpstr>Deep Learning </vt:lpstr>
      <vt:lpstr>Deep Learning </vt:lpstr>
      <vt:lpstr>Deep Learning </vt:lpstr>
      <vt:lpstr>Deep Learning </vt:lpstr>
      <vt:lpstr>Deep Learning </vt:lpstr>
      <vt:lpstr>Multiclass Classification</vt:lpstr>
      <vt:lpstr>Multiclass Classification</vt:lpstr>
      <vt:lpstr>Multiclass Classification</vt:lpstr>
      <vt:lpstr>Deep Learning </vt:lpstr>
      <vt:lpstr>Deep Learning </vt:lpstr>
      <vt:lpstr>Deep Learning </vt:lpstr>
      <vt:lpstr>Deep Learning </vt:lpstr>
      <vt:lpstr>Deep Learning </vt:lpstr>
      <vt:lpstr>Deep Learning </vt:lpstr>
      <vt:lpstr>Deep Learning </vt:lpstr>
      <vt:lpstr>Deep Learning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Multi-Class  Activation Functions</dc:title>
  <dc:creator>. Sukhchandan</dc:creator>
  <cp:lastModifiedBy>. Sukhchandan</cp:lastModifiedBy>
  <cp:revision>4</cp:revision>
  <dcterms:created xsi:type="dcterms:W3CDTF">2021-10-11T23:09:22Z</dcterms:created>
  <dcterms:modified xsi:type="dcterms:W3CDTF">2021-10-12T00:13:59Z</dcterms:modified>
</cp:coreProperties>
</file>