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2" r:id="rId26"/>
    <p:sldId id="293" r:id="rId27"/>
    <p:sldId id="294" r:id="rId28"/>
    <p:sldId id="257" r:id="rId29"/>
    <p:sldId id="258" r:id="rId30"/>
    <p:sldId id="259" r:id="rId31"/>
    <p:sldId id="260" r:id="rId32"/>
    <p:sldId id="261" r:id="rId33"/>
    <p:sldId id="265" r:id="rId34"/>
    <p:sldId id="266" r:id="rId35"/>
    <p:sldId id="267" r:id="rId36"/>
    <p:sldId id="295" r:id="rId37"/>
    <p:sldId id="296" r:id="rId38"/>
    <p:sldId id="262" r:id="rId39"/>
    <p:sldId id="264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104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4D2E-EF7B-4480-B8B2-E68500BCB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FEF8-5ADC-4D19-8997-568C971FC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754F-E065-428F-BBB2-A3CD1643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2CFA-691F-49DA-9D00-60E718C1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FFC0-636D-4B8C-B22F-20A28E8D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17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5C89-5D70-4714-A695-2678AC28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5D5B-E755-4DE1-85E2-691074CB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3856-2AB6-45E5-A6CF-AB6F468E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D10-0E24-40A6-ADEC-AC4D56DB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E067-5D07-4FB9-8F7B-EC23FB4A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2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6C60A-C483-4051-9F57-2B85F395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1A40-04C7-4792-B6B3-7CB027B1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F71A-C430-4A03-BB7D-53628AFA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7579-6A84-4DE9-8302-5B295462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CA88-25E9-4AD8-9976-FB574189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2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A8E6-3A14-4CB9-BF58-E2D90870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9936-45B8-4E7C-82BA-CC826ECD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9FC8-BB12-450D-93AA-B336A8D9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EFF7-7EB6-4F1F-A5E1-5527901C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049A4-5E4F-478F-8CDD-633229E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26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E64E-A106-42A4-94F7-4E4A7543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C06F-EB7A-492A-B034-7F5C7941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AA8C-8B87-451A-BF89-D64150CB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EE5C-138A-4DB1-8ACC-F310C1D7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5245-0541-4D65-A324-C2CF6E95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59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5D4-8DFC-41F8-A281-49BFB260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FB67-4617-48B3-ABF8-C48FFCDA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1FA02-F32C-4E73-B41E-4738E6E6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F29B0-6C70-4606-A1EB-4E66E474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3373-5293-450A-8FA0-DE9A0316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57D5B-87C7-4328-AFAD-DD50230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94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8E9C-5343-4B2D-A974-A59FE6F2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DF4A8-DF56-4660-82B1-1B2625D0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4CB77-F71E-469D-B2FC-38AE7CDD4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4BF69-916B-4C1F-9BAF-068BA63D1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1EBEF-C9DB-4352-94DB-A21F6E239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C2B7-F597-4226-B800-21CD9F9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7F0D5-EBDE-402B-B3BE-25572AB0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9CC42-8690-4959-A703-ABDB67E2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8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25AF-0175-47C8-87AF-F4D15CF4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8E8F-250F-433C-8D29-071AFB68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3255D-0295-4153-B1B5-BE2FC569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3CAF-0CFC-46BF-8BBE-B4C9ADE7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1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39890-EF94-440A-AABA-FA3715BA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D0DFE-794F-45A9-B8FC-EC6FBF2C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650AF-795D-41D1-84D6-721EAB7A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57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427E-2E63-42B6-9AB7-F7D74AED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7FAF-1455-4DCD-95B6-58AA1816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1D4E2-3698-449D-A15E-24D25242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077-3B50-47E5-9BFE-BA03B457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CF130-6905-4D68-BD54-3AF87E47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0C13-33DD-4B56-AAFF-A81A961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2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A21-4D6F-44DC-BC63-E75E5723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31C55-5DE5-4095-B658-B62650758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136C-799F-4D6E-B64F-341B3C46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0530-385C-47B0-A4C6-A378F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918A-F323-4D68-BD3F-3C517E79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3512-36FA-4BC7-83D5-09570C04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B8BA-271C-42C6-822D-491FC6B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0C410-310D-4217-838F-98613A87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6E08-28BC-459C-B460-E9CD43AC0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80E5-49B9-4613-8657-0CC79C2F3A03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5EA0-80D2-4A68-B87F-61A20C569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4933-B17A-41C0-8282-B3B0AE028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C08E-87A7-47EE-8A7F-0E34B1BCEE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2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E18E-91B5-44CF-8F6F-1FD34F80F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CA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6D1AC-F747-4AD6-8C0F-879C7367D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>
                <a:solidFill>
                  <a:srgbClr val="080808"/>
                </a:solidFill>
              </a:rPr>
              <a:t>Auto Encoders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6CD0-A49A-43E7-BF52-A03BDA1F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75E6-8FD5-48B7-B3A1-9B7398D9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BF8AC00F-5C20-437A-939E-12283EAD6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 b="6216"/>
          <a:stretch/>
        </p:blipFill>
        <p:spPr bwMode="auto">
          <a:xfrm>
            <a:off x="1219200" y="685800"/>
            <a:ext cx="9663659" cy="51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9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64BA-6E2D-4A54-9C8B-4644B756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3C34-AC61-47C1-81CE-3ABA62EC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1854AC40-6DBC-415A-ACB3-10AED4418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" b="25342"/>
          <a:stretch/>
        </p:blipFill>
        <p:spPr bwMode="auto">
          <a:xfrm>
            <a:off x="1219200" y="685800"/>
            <a:ext cx="9318885" cy="4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6E17-08A1-4CE2-8F47-9C0CCE6A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2624-C4D9-47F6-96B1-E10ACA89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61656FE3-1694-4EF0-B090-7D230A055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" b="8401"/>
          <a:stretch/>
        </p:blipFill>
        <p:spPr bwMode="auto">
          <a:xfrm>
            <a:off x="1219200" y="685800"/>
            <a:ext cx="9708630" cy="50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282F-DA8A-4BB3-8235-B76B6062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C0D7-BC01-48A5-A5D0-569265DC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D1621930-2F8E-45AE-A9AC-5B5540CAA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" b="6753"/>
          <a:stretch/>
        </p:blipFill>
        <p:spPr bwMode="auto">
          <a:xfrm>
            <a:off x="1219200" y="715296"/>
            <a:ext cx="9558728" cy="51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8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FA70-1FD7-4F0E-9B46-3228E589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392C-FAC9-41D4-8954-9375E9FD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34CBF11-73A4-4317-AE76-804530B3F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 b="25888"/>
          <a:stretch/>
        </p:blipFill>
        <p:spPr bwMode="auto">
          <a:xfrm>
            <a:off x="1219200" y="685800"/>
            <a:ext cx="9663659" cy="40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0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FFF1-A7A4-4B80-A985-FEC1250C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C15-BA51-48D5-99DA-15820AAA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B183884-6FB3-41FB-9B04-6C1C0D286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" b="6216"/>
          <a:stretch/>
        </p:blipFill>
        <p:spPr bwMode="auto">
          <a:xfrm>
            <a:off x="1219200" y="685800"/>
            <a:ext cx="9573718" cy="51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2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EABA-4EB7-4EFC-BDA2-6D151E0D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3B95-4099-464A-9C6E-696BD0C9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6E4407E-19B1-4F92-BF58-4AFF317C2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" b="10041"/>
          <a:stretch/>
        </p:blipFill>
        <p:spPr bwMode="auto">
          <a:xfrm>
            <a:off x="1219200" y="685800"/>
            <a:ext cx="9648669" cy="493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5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AAEA-1D62-48D3-AAA4-5B94141B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275D-4075-4CA0-8F24-BC2454B7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10A57F-D8A1-4487-B20D-AE1CE7126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 b="11953"/>
          <a:stretch/>
        </p:blipFill>
        <p:spPr bwMode="auto">
          <a:xfrm>
            <a:off x="1219200" y="685800"/>
            <a:ext cx="9723620" cy="4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4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238C-5DB4-4700-91DA-BDE79FAB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552C-107F-483D-82F8-9A1FFCEB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1C6FE96-715E-4841-9D60-2F7E02C82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 b="6216"/>
          <a:stretch/>
        </p:blipFill>
        <p:spPr bwMode="auto">
          <a:xfrm>
            <a:off x="1219200" y="685800"/>
            <a:ext cx="9663659" cy="51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4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81AC-0A16-423D-A856-D4D48583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EA6C-E00A-4FA0-B328-50488890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1A63763-7B60-47F3-A80F-CAA5E1E5A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" b="7855"/>
          <a:stretch/>
        </p:blipFill>
        <p:spPr bwMode="auto">
          <a:xfrm>
            <a:off x="1219200" y="685800"/>
            <a:ext cx="9633679" cy="50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7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F761-5660-4CF5-B888-C1184EA2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316B-3F5E-4AE9-A08F-C3BC4DCA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6A7272C-4D53-4EBF-9ACB-C5CE417A2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2" b="6216"/>
          <a:stretch/>
        </p:blipFill>
        <p:spPr bwMode="auto">
          <a:xfrm>
            <a:off x="1219200" y="685800"/>
            <a:ext cx="9498767" cy="51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2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4419-B713-49E6-86F0-36B3E24D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A61A-1CA0-4340-9C9F-419876D2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85ABB60-F86E-4491-9435-63F2DF696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" b="7309"/>
          <a:stretch/>
        </p:blipFill>
        <p:spPr bwMode="auto">
          <a:xfrm>
            <a:off x="1219200" y="685800"/>
            <a:ext cx="9678649" cy="508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4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9893-8403-4119-82DC-CA6ECCEF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C4D8-411B-4F2C-B2C3-EA592876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9F52874-5BF8-43BF-AD75-AF8EE9A84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 b="5123"/>
          <a:stretch/>
        </p:blipFill>
        <p:spPr bwMode="auto">
          <a:xfrm>
            <a:off x="1219200" y="685800"/>
            <a:ext cx="9663659" cy="52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3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F5B1-F346-41FD-96D1-BA96A693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DDCA-5A1B-4A05-9104-4A2BC9CA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7F15E63-E7FB-4AC3-95D9-3027A631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 b="6489"/>
          <a:stretch/>
        </p:blipFill>
        <p:spPr bwMode="auto">
          <a:xfrm>
            <a:off x="1219200" y="685800"/>
            <a:ext cx="9723620" cy="513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F376-2C16-41D2-A2F7-D25D795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91EA-F2FE-43A2-AF92-168743F0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B942027-DB51-4DC3-8AB8-578475EEB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" b="7036"/>
          <a:stretch/>
        </p:blipFill>
        <p:spPr bwMode="auto">
          <a:xfrm>
            <a:off x="1219200" y="685800"/>
            <a:ext cx="9618689" cy="510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64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8120-9150-416C-9744-CC5A4CA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82D7A-A7AC-47EC-B82A-CA601FC4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2EF739EF-84D4-4291-8126-4ADACFB81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" b="5669"/>
          <a:stretch/>
        </p:blipFill>
        <p:spPr bwMode="auto">
          <a:xfrm>
            <a:off x="1219200" y="685800"/>
            <a:ext cx="9708630" cy="517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1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DF95-60A8-4622-9759-928B08D0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2C6D-0F18-4FD8-98EE-7FF33B34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9521D77A-13D6-441F-A0D9-42E7F24D5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" b="4849"/>
          <a:stretch/>
        </p:blipFill>
        <p:spPr bwMode="auto">
          <a:xfrm>
            <a:off x="1219200" y="685800"/>
            <a:ext cx="9648669" cy="52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93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BF21-4537-4007-8E34-A5306C67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4AAE-29F3-408B-89D7-95A3AB33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00DC8DE1-64B8-400B-86DA-7EAEA60C4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" b="7036"/>
          <a:stretch/>
        </p:blipFill>
        <p:spPr bwMode="auto">
          <a:xfrm>
            <a:off x="1219200" y="685800"/>
            <a:ext cx="9648669" cy="510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76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C833-FB8B-41E4-A2CC-D4D1EC1B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F4E6-FD2A-49DB-B47F-48AED786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67F17030-E76B-44B2-9460-15EB18EFB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5" b="5123"/>
          <a:stretch/>
        </p:blipFill>
        <p:spPr bwMode="auto">
          <a:xfrm>
            <a:off x="1219200" y="685800"/>
            <a:ext cx="9693639" cy="52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9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2347-673B-4DA3-BFFE-513F46B8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E917-6A63-4137-8798-700BE37A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93130-DE17-4784-AA00-0DFAAF0F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9" b="12773"/>
          <a:stretch/>
        </p:blipFill>
        <p:spPr bwMode="auto">
          <a:xfrm>
            <a:off x="1219200" y="685800"/>
            <a:ext cx="9513757" cy="47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7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AC60-2D77-4DDF-8D06-751985C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9A7C-3DB9-4359-ACAD-BFADF874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C5A09A-9B42-4CE1-BDFC-FE3F63328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" b="9768"/>
          <a:stretch/>
        </p:blipFill>
        <p:spPr bwMode="auto">
          <a:xfrm>
            <a:off x="1219200" y="685800"/>
            <a:ext cx="9558728" cy="49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9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0579-2A7A-42B5-9157-956BEE5B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F025-2CB6-4F2B-AAEC-D16F34CF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C682B45-54C0-40DE-B1AC-4F12E2787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" b="5943"/>
          <a:stretch/>
        </p:blipFill>
        <p:spPr bwMode="auto">
          <a:xfrm>
            <a:off x="1219200" y="685800"/>
            <a:ext cx="9618689" cy="516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54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40EC-E155-44B3-BA7E-46D7796C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D63A-4414-4134-830E-D1BD7E4D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F420C8-3ED9-4FD0-B629-57C4485E3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" b="7292"/>
          <a:stretch/>
        </p:blipFill>
        <p:spPr bwMode="auto">
          <a:xfrm>
            <a:off x="1219200" y="685800"/>
            <a:ext cx="9588708" cy="51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33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7D1E-F3C4-4973-84F6-BFC9F020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9DBE-0891-4646-9BDD-33798BE2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865D79-39AF-4553-AC1D-0AD39B28F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36" b="9836"/>
          <a:stretch/>
        </p:blipFill>
        <p:spPr bwMode="auto">
          <a:xfrm>
            <a:off x="1219200" y="146154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3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2A60-D672-4449-9715-2684D917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485A-9E6D-44D5-A937-DA487EB5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EDD826-1FC9-4C0E-A4F8-4C8B04D4F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" b="8401"/>
          <a:stretch/>
        </p:blipFill>
        <p:spPr bwMode="auto">
          <a:xfrm>
            <a:off x="1219200" y="685800"/>
            <a:ext cx="9633679" cy="50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88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991A-3CBB-495B-A116-CD96349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ACE3-920D-4717-9450-4D3055C8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FCE127-70E6-4981-ABB2-E31008055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" b="25342"/>
          <a:stretch/>
        </p:blipFill>
        <p:spPr bwMode="auto">
          <a:xfrm>
            <a:off x="1219200" y="685800"/>
            <a:ext cx="9648669" cy="4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24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D3B-6FD9-4EC5-824F-5F5A8EFE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6C9F-1BA0-4081-A464-3754826D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10CAAA9-1782-4B56-8114-1006DAC1A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" b="7582"/>
          <a:stretch/>
        </p:blipFill>
        <p:spPr bwMode="auto">
          <a:xfrm>
            <a:off x="1219200" y="685800"/>
            <a:ext cx="9558728" cy="507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6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9827-8F45-4B24-8139-127C1FAD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1F94-BEE9-4369-899A-1F8770A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1A88AB6-0244-4186-B84A-5BB30916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5396"/>
          <a:stretch/>
        </p:blipFill>
        <p:spPr bwMode="auto">
          <a:xfrm>
            <a:off x="1219200" y="685800"/>
            <a:ext cx="9543738" cy="51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36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1595-C5F5-432B-9BDF-C52D7F7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EDBF-2A74-4FD3-AD23-1AE4E07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51B60295-C14B-4E5A-9404-D40700A4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" b="16325"/>
          <a:stretch/>
        </p:blipFill>
        <p:spPr bwMode="auto">
          <a:xfrm>
            <a:off x="1219200" y="685800"/>
            <a:ext cx="9573718" cy="45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65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4CE0-6049-4C4E-A13A-1BF42FF3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57D1-BDFB-4088-9F43-1CCABF35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CF0ACE97-64FD-483B-B53C-08E8FF31E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 b="5849"/>
          <a:stretch/>
        </p:blipFill>
        <p:spPr bwMode="auto">
          <a:xfrm>
            <a:off x="1219200" y="695632"/>
            <a:ext cx="9723620" cy="51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16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5695-CC53-4AA6-9726-0B801E55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A425-D2F6-4D19-AEFE-A25C34A9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45BD65E-6F85-452D-97CB-8D00A30CA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" b="32172"/>
          <a:stretch/>
        </p:blipFill>
        <p:spPr bwMode="auto">
          <a:xfrm>
            <a:off x="1219200" y="685800"/>
            <a:ext cx="9318885" cy="372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29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6030-4C7D-4277-929D-80EB183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1FC9-307C-486F-BF6D-A26ECAA5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FF11AF2-E4B1-4F93-B490-F5D58DFBE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" b="9494"/>
          <a:stretch/>
        </p:blipFill>
        <p:spPr bwMode="auto">
          <a:xfrm>
            <a:off x="1219200" y="685800"/>
            <a:ext cx="9633679" cy="49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A795-08CA-4EEB-A53E-1F2BF5B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7301-B3B1-4882-9913-42EBFA7D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03F79C42-8337-441B-8B10-69213161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" b="6646"/>
          <a:stretch/>
        </p:blipFill>
        <p:spPr bwMode="auto">
          <a:xfrm>
            <a:off x="1219200" y="32117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4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4E04-A678-49E2-8665-55BD5426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3701-BC06-42C0-9B68-56078BB2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4ABA914A-8194-4162-A64D-C638DF49B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" b="24795"/>
          <a:stretch/>
        </p:blipFill>
        <p:spPr bwMode="auto">
          <a:xfrm>
            <a:off x="1219200" y="685800"/>
            <a:ext cx="9348866" cy="412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957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D20E-F11B-475B-B192-F68BC1DC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9F29-CB34-45EE-88DA-01833331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B31A0687-04D0-408E-AC32-51A61FD12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4" b="13319"/>
          <a:stretch/>
        </p:blipFill>
        <p:spPr bwMode="auto">
          <a:xfrm>
            <a:off x="1219200" y="685800"/>
            <a:ext cx="9453797" cy="47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47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DB99-A2DE-4D23-9FAE-FE31D0E6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6E93-054A-4BB2-8FA6-D6A5AEDD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249DB82B-967A-42E5-8963-224194CC5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 b="8401"/>
          <a:stretch/>
        </p:blipFill>
        <p:spPr bwMode="auto">
          <a:xfrm>
            <a:off x="1219200" y="685800"/>
            <a:ext cx="9528748" cy="50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0898-04E5-483F-BF86-746E4522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9721-9B46-4E4E-912F-93AEF7B3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68279DAC-6D0C-41E3-87C2-FA12FD638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" b="5943"/>
          <a:stretch/>
        </p:blipFill>
        <p:spPr bwMode="auto">
          <a:xfrm>
            <a:off x="1219200" y="685800"/>
            <a:ext cx="9648669" cy="516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3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966E-03E0-401B-AC41-2170D7DC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E5F7-4E8D-4DE0-A585-4C34F9AA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3B4ABA94-F45D-42C6-970D-2B937BEBE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" b="7582"/>
          <a:stretch/>
        </p:blipFill>
        <p:spPr bwMode="auto">
          <a:xfrm>
            <a:off x="1219200" y="685800"/>
            <a:ext cx="9648669" cy="507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6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B0A7-5B1A-4A33-8BA5-B2AEB1A2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6720-7B62-4114-88C6-F252D4E4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4D925E2-56F5-44E5-A0FC-46D1C4FAF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 b="6216"/>
          <a:stretch/>
        </p:blipFill>
        <p:spPr bwMode="auto">
          <a:xfrm>
            <a:off x="1219200" y="685800"/>
            <a:ext cx="9663659" cy="51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6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CD5E-5F93-4BD6-92EB-CB976AFF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3E22-04EC-4BFA-BAB5-60A83F9E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EF151302-CB4E-42F3-B95C-9EB3EC482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" b="6489"/>
          <a:stretch/>
        </p:blipFill>
        <p:spPr bwMode="auto">
          <a:xfrm>
            <a:off x="1219200" y="685800"/>
            <a:ext cx="9708630" cy="513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8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8F0F-76B7-4BA5-A967-5CA7FB3B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B3B9-B04E-48BD-922C-ECA535D4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ABCAB796-8279-4DCC-B2FC-B39FF355D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9" b="5396"/>
          <a:stretch/>
        </p:blipFill>
        <p:spPr bwMode="auto">
          <a:xfrm>
            <a:off x="1219200" y="685800"/>
            <a:ext cx="9513757" cy="51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Auto Encoders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Encoders</dc:title>
  <dc:creator>. Sukhchandan</dc:creator>
  <cp:lastModifiedBy>. Sukhchandan</cp:lastModifiedBy>
  <cp:revision>6</cp:revision>
  <dcterms:created xsi:type="dcterms:W3CDTF">2021-11-23T17:25:16Z</dcterms:created>
  <dcterms:modified xsi:type="dcterms:W3CDTF">2021-11-23T17:43:48Z</dcterms:modified>
</cp:coreProperties>
</file>