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8" r:id="rId8"/>
    <p:sldId id="289" r:id="rId9"/>
    <p:sldId id="290" r:id="rId10"/>
    <p:sldId id="291" r:id="rId11"/>
    <p:sldId id="262" r:id="rId12"/>
    <p:sldId id="296" r:id="rId13"/>
    <p:sldId id="263" r:id="rId14"/>
    <p:sldId id="264" r:id="rId15"/>
    <p:sldId id="297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99" r:id="rId25"/>
    <p:sldId id="273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74" r:id="rId37"/>
    <p:sldId id="275" r:id="rId38"/>
    <p:sldId id="276" r:id="rId39"/>
    <p:sldId id="277" r:id="rId40"/>
    <p:sldId id="292" r:id="rId41"/>
    <p:sldId id="293" r:id="rId42"/>
    <p:sldId id="294" r:id="rId43"/>
    <p:sldId id="295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1219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FA0C-70D1-4D6B-944D-A610586F5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3570A-6BDA-43D8-BC8F-668E5A38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ED4D-3AC7-4B49-9FFF-C7714E1D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0F94-0E44-4CA8-BAB2-71CDA485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41DCF-2F79-4AC2-AD0F-F24D5AF4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CC8B-3181-4A48-A9F1-5D880545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D5025-4DE4-48B5-9AD8-81D859DE0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EFBC0-E1D6-4EE3-ACB1-78D554B2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9980-C71F-42AA-B188-5B96372E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0E75-1CE9-424F-B22F-434345E3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89DCE-75ED-4E43-9BC3-652062D70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6BC45-3568-4B7F-B251-6F4D39CC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CA559-03CA-4DA5-A23A-5BA0E6E4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B2F1-BC3F-483D-94E6-01895578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F2F5-212D-44ED-B3C8-3D358E17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8DDF-B644-485C-A167-42B1EFB9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0853-31F0-4470-B747-20739C9B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2AF7-45E4-4024-B284-7EECE2F9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4E2C-74AB-4B45-9FB5-1F2DC871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B6F9-8062-4743-8C0D-80502C0F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347-098A-4AF3-82A2-7A764793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344EF-54E5-486E-9068-9676CFAF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50F3-8887-4D90-B584-8AB7B322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8625-0820-462F-9DF1-1A27187B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B8C3-9B10-418A-8B6B-6E77A8D8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D6C3-1253-459C-8CB0-A6A3CD16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A89-32B7-4794-A364-C272F8966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7A713-496B-4D5A-89BD-8AF73056D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96A6-A3C8-41E7-94E6-AD63C3AA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2C0C7-9408-4543-A303-AE425315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080C6-10C6-49F1-9749-EF325CB4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873E-8F66-4D9C-B59A-D1930BB7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F788E-EAB0-453A-BF8F-AB6B57D9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4410-778B-4B49-B2D7-12754326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C99AA-8D82-488D-9D58-F0AFD582F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5F125-B61F-48C5-8811-DCB388ABE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4B87B-497A-42E5-BAA5-FA4D4EF4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DE63B-4432-4CA6-A658-A869A05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142B4-9F42-44ED-96BE-31900B5B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86C5-118A-4474-BA45-F8D5C6FC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86E8B-5334-45B5-ADBE-64D90BE7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D5778-2D4C-45E9-8C92-07232E1D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948BF-FD69-494A-BD6C-9AD82766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464E9-155A-474C-A821-31C8FE80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40D43-A5EF-4186-9811-060067F4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5ED60-3384-4208-A845-BA2FF7FB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089D-9E05-4E54-B6A8-2B381C4B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7882-85B1-4146-9E28-FDF5D4DC8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6A3B-C1A7-4085-976F-B7FBCD32A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56490-018E-42B2-85EC-FCB99E1D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17C69-4D00-47B0-9260-8D27C28D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839AC-9766-4C1A-87E9-5A41B9FD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BDCB-0738-424F-A9D7-842C5320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3CEB6-E67B-4F2F-ABFB-3342D1A0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EAC21-1DFA-4AC2-A23F-6AF081F7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E8F34-4465-4179-A514-BC7D2CDA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6A70B-AA54-4B40-8DF8-FB3E9B13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A3E77-73A0-4E7C-84FD-D6ADEBD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CB203-6C8E-4F09-B72C-59DC1C3B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4851-9FB3-4AA1-9695-58742D01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24E3-84EA-454F-A8CC-5C9E17391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54D3-C452-483F-99B8-8D87DC40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4034-F553-4468-AA3D-E135C4BB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ibm-data-ai/an-introduction-to-boltzmann-machines-with-memory-dynamic-boltzmann-machines-ffa1be82d7c2" TargetMode="External"/><Relationship Id="rId2" Type="http://schemas.openxmlformats.org/officeDocument/2006/relationships/hyperlink" Target="https://towardsdatascience.com/deep-learning-meets-physics-restricted-boltzmann-machines-part-i-6df5c4918c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9764338-C087-4251-AC8E-BA71008B3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15" b="126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16BBD-327E-48A7-A21D-FD0831E9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CA" dirty="0"/>
              <a:t>Boltzmann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3481E-804E-44B3-B862-ED5912C56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9362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595F-CBA7-4CED-9604-FEC1F79D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48D8-6ED9-45E7-8F79-4F368909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BF020DAE-2BE6-401A-B7CA-4F57EAADD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" b="9274"/>
          <a:stretch/>
        </p:blipFill>
        <p:spPr bwMode="auto">
          <a:xfrm>
            <a:off x="1219200" y="685800"/>
            <a:ext cx="9674942" cy="497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3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© SuperDataScienceDeep Learning A-Z&#10; ">
            <a:extLst>
              <a:ext uri="{FF2B5EF4-FFF2-40B4-BE49-F238E27FC236}">
                <a16:creationId xmlns:a16="http://schemas.microsoft.com/office/drawing/2014/main" id="{F8804EF3-2748-470E-8472-1FBC096A1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9" b="11424"/>
          <a:stretch/>
        </p:blipFill>
        <p:spPr bwMode="auto">
          <a:xfrm>
            <a:off x="457200" y="585143"/>
            <a:ext cx="11277600" cy="568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5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A4F1-5052-4804-9F9B-C2D77E6D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E97D-0C1D-4C91-9D92-E47CFCA5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Restricted Boltzmann Machine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algorithm plays an important role in dimensionality reduction, classification, regression and many more which is used for feature selection and feature extraction.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an algorithm which is useful for collaborative filtering and topic modeling.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531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AB3B-4FB9-470E-9F52-42F1807C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7F01-5D95-470F-B2E9-4C5811D3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© SuperDataScienceDeep Learning A-Z&#10;Hidden&#10;Nodes&#10;VisibleN&#10;odes&#10; ">
            <a:extLst>
              <a:ext uri="{FF2B5EF4-FFF2-40B4-BE49-F238E27FC236}">
                <a16:creationId xmlns:a16="http://schemas.microsoft.com/office/drawing/2014/main" id="{3A348A80-0D3A-44B6-8E69-BF3BD82A8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03" b="5690"/>
          <a:stretch/>
        </p:blipFill>
        <p:spPr bwMode="auto">
          <a:xfrm>
            <a:off x="1219200" y="685800"/>
            <a:ext cx="9724103" cy="51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43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B11F-26CC-4994-8733-F8E3AFD2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7080-0CD5-4DAC-A454-A57011F1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194" name="Picture 2" descr="© SuperDataScienceDeep Learning A-Z&#10;Hidden&#10;Nodes&#10;Visible&#10;Nodes&#10; ">
            <a:extLst>
              <a:ext uri="{FF2B5EF4-FFF2-40B4-BE49-F238E27FC236}">
                <a16:creationId xmlns:a16="http://schemas.microsoft.com/office/drawing/2014/main" id="{F850E5DC-352D-481C-86AE-C50E0793C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" b="11245"/>
          <a:stretch/>
        </p:blipFill>
        <p:spPr bwMode="auto">
          <a:xfrm>
            <a:off x="1219200" y="685800"/>
            <a:ext cx="9615948" cy="486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85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FB8B-99F5-4C87-A920-4C8A9590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0B33-8308-42FE-B291-20FC6433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Restricted Boltzmann Machines are shallow, two-layer neural nets that constitute the building blocks of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deep-belief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networks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The first layer of the RBM is called the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visible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or input layer, and the second is the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hidden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layer. </a:t>
            </a: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Each circle represents a neuron-like unit called a node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.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</a:p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nodes are connected to each other across layers, but no two nodes of the same layer are linked.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483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1AD7-7E14-413C-AD6E-28089064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5758-75F2-445A-A283-B1F8226B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218" name="Picture 2" descr="© SuperDataScienceDeep Learning A-Z&#10;Movie 1 Movie 2 Movie 3 Movie 4 Movie 5 Movie 6&#10;Hidden&#10;Nodes&#10;Visible&#10;Nodes&#10; ">
            <a:extLst>
              <a:ext uri="{FF2B5EF4-FFF2-40B4-BE49-F238E27FC236}">
                <a16:creationId xmlns:a16="http://schemas.microsoft.com/office/drawing/2014/main" id="{F4CA054B-0BF1-42B0-B7F7-E759A00C4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" b="8557"/>
          <a:stretch/>
        </p:blipFill>
        <p:spPr bwMode="auto">
          <a:xfrm>
            <a:off x="1219200" y="685800"/>
            <a:ext cx="9665110" cy="50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59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70BB-BBA9-472E-9F0F-04970A4B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F537-45FF-431E-81E3-2D97E139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42" name="Picture 2" descr="© SuperDataScienceDeep Learning A-Z&#10;Movie 1 Movie 2 Movie 3 Movie 4 Movie 5 Movie 6&#10;Genre B Genre C Genre D Genre EGenre A...">
            <a:extLst>
              <a:ext uri="{FF2B5EF4-FFF2-40B4-BE49-F238E27FC236}">
                <a16:creationId xmlns:a16="http://schemas.microsoft.com/office/drawing/2014/main" id="{E3680A9D-1E14-4208-82C4-1A453EC15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" b="8378"/>
          <a:stretch/>
        </p:blipFill>
        <p:spPr bwMode="auto">
          <a:xfrm>
            <a:off x="1219200" y="685800"/>
            <a:ext cx="9674942" cy="502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456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2899-D893-40FF-A576-DDBB8437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DD82-A5F7-417F-8541-DA6F341D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1266" name="Picture 2" descr="© SuperDataScienceDeep Learning A-Z&#10;Genre D&#10;Movie 1 Movie 2 Movie 3 Movie 4 Movie 5 Movie 6&#10;Genre BGenre A&#10;Hidden&#10;Nodes&#10;Vi...">
            <a:extLst>
              <a:ext uri="{FF2B5EF4-FFF2-40B4-BE49-F238E27FC236}">
                <a16:creationId xmlns:a16="http://schemas.microsoft.com/office/drawing/2014/main" id="{695FFA8E-2B23-4DBB-8EB3-0659B2796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" b="9095"/>
          <a:stretch/>
        </p:blipFill>
        <p:spPr bwMode="auto">
          <a:xfrm>
            <a:off x="1219200" y="685800"/>
            <a:ext cx="9665110" cy="49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2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37CC-6646-4572-B0FE-3593C797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48F0-521F-4122-8C68-EC07D0DD0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290" name="Picture 2" descr="© SuperDataScienceDeep Learning A-Z&#10;Action Drama Romance HorrorDrama&#10;Hidden&#10;Nodes&#10;Visible&#10;Nodes&#10;Dicaprio Oscar Tarantino&#10; ">
            <a:extLst>
              <a:ext uri="{FF2B5EF4-FFF2-40B4-BE49-F238E27FC236}">
                <a16:creationId xmlns:a16="http://schemas.microsoft.com/office/drawing/2014/main" id="{0BC47AA4-41F0-4EC2-8AB1-9888EF03C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9439"/>
          <a:stretch/>
        </p:blipFill>
        <p:spPr bwMode="auto">
          <a:xfrm>
            <a:off x="1219200" y="685800"/>
            <a:ext cx="9622971" cy="49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90CB2B-39D3-4471-92F4-FD4415E1AD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" b="6586"/>
          <a:stretch/>
        </p:blipFill>
        <p:spPr bwMode="auto">
          <a:xfrm>
            <a:off x="497324" y="457200"/>
            <a:ext cx="1119735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36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5BB1-CF1C-46D6-A564-36415543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F3EC-6E2F-4E6F-B1FF-1CD34CA9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314" name="Picture 2" descr="© SuperDataScienceDeep Learning A-Z&#10;The&#10;Matrix&#10;Fight&#10;Club&#10;Forrest&#10;Gump&#10;Pulp&#10;Fiction&#10;Titanic The&#10;Departed&#10;Action Drama Roma...">
            <a:extLst>
              <a:ext uri="{FF2B5EF4-FFF2-40B4-BE49-F238E27FC236}">
                <a16:creationId xmlns:a16="http://schemas.microsoft.com/office/drawing/2014/main" id="{CCCE192C-256F-4ABE-82F8-1B69D0DE5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7398"/>
          <a:stretch/>
        </p:blipFill>
        <p:spPr bwMode="auto">
          <a:xfrm>
            <a:off x="1219200" y="685800"/>
            <a:ext cx="9622971" cy="50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15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C080-EB50-4A82-AADD-BC4BE563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68BC-D68E-49C2-8CEB-61D8A9B3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4338" name="Picture 2" descr="© SuperDataScienceDeep Learning A-Z&#10;The&#10;Matrix&#10;Fight&#10;Club&#10;Forrest&#10;Gump&#10;Pulp&#10;Fiction&#10;Titanic The&#10;Departed&#10;Action Drama Roma...">
            <a:extLst>
              <a:ext uri="{FF2B5EF4-FFF2-40B4-BE49-F238E27FC236}">
                <a16:creationId xmlns:a16="http://schemas.microsoft.com/office/drawing/2014/main" id="{25E67316-B2AF-4CCE-9E18-8D9AA9FA6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" b="7227"/>
          <a:stretch/>
        </p:blipFill>
        <p:spPr bwMode="auto">
          <a:xfrm>
            <a:off x="1219200" y="685800"/>
            <a:ext cx="9585649" cy="50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2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DEBF-F8D2-43EE-A3B1-1041124E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9F54-91A4-44C8-AEA7-9EC3A4A2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362" name="Picture 2" descr="© SuperDataScienceDeep Learning A-Z&#10;The&#10;Matrix&#10;Fight&#10;Club&#10;Forrest&#10;Gump&#10;Pulp&#10;Fiction&#10;Titanic The&#10;Departed&#10;Action Drama Roma...">
            <a:extLst>
              <a:ext uri="{FF2B5EF4-FFF2-40B4-BE49-F238E27FC236}">
                <a16:creationId xmlns:a16="http://schemas.microsoft.com/office/drawing/2014/main" id="{E3049424-0F56-48B1-B621-17D02DE64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" b="6888"/>
          <a:stretch/>
        </p:blipFill>
        <p:spPr bwMode="auto">
          <a:xfrm>
            <a:off x="1219200" y="685800"/>
            <a:ext cx="9660294" cy="510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545A-35A0-482E-B1E8-340A24C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D67D-444A-439D-8E1D-619429C9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6386" name="Picture 2" descr="© SuperDataScienceDeep Learning A-Z&#10;The&#10;Matrix&#10;Fight&#10;Club&#10;Forrest&#10;Gump&#10;Pulp&#10;Fiction&#10;Titanic The&#10;Departed&#10;Action Drama Roma...">
            <a:extLst>
              <a:ext uri="{FF2B5EF4-FFF2-40B4-BE49-F238E27FC236}">
                <a16:creationId xmlns:a16="http://schemas.microsoft.com/office/drawing/2014/main" id="{78EFB5E2-BD86-4953-ADE9-48B3ADD31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" b="7738"/>
          <a:stretch/>
        </p:blipFill>
        <p:spPr bwMode="auto">
          <a:xfrm>
            <a:off x="1219200" y="685800"/>
            <a:ext cx="9613641" cy="50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34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C1BD-F4D2-4118-A4D3-8A18F186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B591-B7E7-48F4-B562-84ED1B60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153A2-D21C-4E7F-B76E-4F9E340F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557212"/>
            <a:ext cx="111347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7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022B-8F5A-49E2-A2AA-F4B56FB0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A3FA-FBD3-47AB-8FA1-9AEE4868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FB81D22-5DE8-4610-BFC3-09498A268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" b="8418"/>
          <a:stretch/>
        </p:blipFill>
        <p:spPr bwMode="auto">
          <a:xfrm>
            <a:off x="1219200" y="685800"/>
            <a:ext cx="9650963" cy="50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C95B-9B85-4853-9CBE-9F0894E3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DB43-9403-4BCA-9E5D-F8890657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1D4FDD5A-B48B-48B4-8C7A-061C036E8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" b="12840"/>
          <a:stretch/>
        </p:blipFill>
        <p:spPr bwMode="auto">
          <a:xfrm>
            <a:off x="1219200" y="685800"/>
            <a:ext cx="9604310" cy="478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8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7D96-29C6-4949-8565-4AD9D86A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22E9-2078-421E-BAE3-869304CC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DDAC19D8-884C-44EA-91EF-342E0548E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" b="9779"/>
          <a:stretch/>
        </p:blipFill>
        <p:spPr bwMode="auto">
          <a:xfrm>
            <a:off x="1219200" y="685800"/>
            <a:ext cx="9688286" cy="494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338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ADC9-F577-4C2D-B1EE-252FA6F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3E76-936C-4053-9062-C4310AF8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5354970-ACE6-4BEA-BBD2-DCDFAD344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" b="12330"/>
          <a:stretch/>
        </p:blipFill>
        <p:spPr bwMode="auto">
          <a:xfrm>
            <a:off x="1219200" y="685800"/>
            <a:ext cx="9613641" cy="480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51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5C2-9AB2-46AA-8217-3AF737B2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9A2A-929F-42B8-B45C-28FAD33E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58CE17DC-DD4C-4FF2-BC8F-3268CCD4E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2" b="13010"/>
          <a:stretch/>
        </p:blipFill>
        <p:spPr bwMode="auto">
          <a:xfrm>
            <a:off x="1219200" y="685800"/>
            <a:ext cx="9585649" cy="47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6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6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C9CE3-563D-476B-9EC5-965C0D7474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180"/>
          <a:stretch/>
        </p:blipFill>
        <p:spPr bwMode="auto">
          <a:xfrm>
            <a:off x="643467" y="643467"/>
            <a:ext cx="10905066" cy="55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616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0D12-999B-44CA-A582-F677BC52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2CEF-EEDC-4597-B310-C950AB28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69A6D018-F71C-4F43-AD5E-D6C8681AA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1" b="8759"/>
          <a:stretch/>
        </p:blipFill>
        <p:spPr bwMode="auto">
          <a:xfrm>
            <a:off x="1219200" y="685800"/>
            <a:ext cx="9520335" cy="50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80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58C6-0257-4888-BB21-53877B39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8769-B1B7-4C14-9A0A-C05EB0CA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C7F2AEFE-8098-41F9-ABA8-A8915733EB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" b="10459"/>
          <a:stretch/>
        </p:blipFill>
        <p:spPr bwMode="auto">
          <a:xfrm>
            <a:off x="1219200" y="685800"/>
            <a:ext cx="9632302" cy="491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3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6606-01E5-4203-80EC-C54F0327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A9D9-B14E-48FA-AF85-CF74EED8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9A62AA90-23E3-4D43-B338-EED19A673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" b="6038"/>
          <a:stretch/>
        </p:blipFill>
        <p:spPr bwMode="auto">
          <a:xfrm>
            <a:off x="1219200" y="685800"/>
            <a:ext cx="9678955" cy="515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93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6AE6-1360-40E7-BD84-2FBE79D5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7AC86-4BC4-496C-9F27-F1A9EF0C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33E2D0A2-013D-4085-B7A0-BD27F32F4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" b="10969"/>
          <a:stretch/>
        </p:blipFill>
        <p:spPr bwMode="auto">
          <a:xfrm>
            <a:off x="1219200" y="685800"/>
            <a:ext cx="9594980" cy="48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518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C153-EC67-4876-A7AF-61D43FC2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ED36-566A-4853-A8D2-428821484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3D7F1F89-1D66-43F0-8EC5-438E1A1EF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" b="10119"/>
          <a:stretch/>
        </p:blipFill>
        <p:spPr bwMode="auto">
          <a:xfrm>
            <a:off x="1219200" y="685800"/>
            <a:ext cx="9632302" cy="493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971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448D-53C7-4C50-A993-DB834E2E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A8D9-063E-4EAA-8335-03A946D1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53F47C0C-CC06-4E7E-8BC6-01F1562E6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" b="8759"/>
          <a:stretch/>
        </p:blipFill>
        <p:spPr bwMode="auto">
          <a:xfrm>
            <a:off x="1219200" y="685800"/>
            <a:ext cx="9688286" cy="50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C55F-6AB1-489C-BC2E-8DA923BC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36E1-F9A8-4833-81A7-D00BE024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F3BA3F1-AEF7-4B68-9F13-CF49EB3BE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8" b="5868"/>
          <a:stretch/>
        </p:blipFill>
        <p:spPr bwMode="auto">
          <a:xfrm>
            <a:off x="1219200" y="685800"/>
            <a:ext cx="9576318" cy="516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39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B2CA-D67E-440D-9FE9-9783D901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987A-5693-4D9D-9835-B28CE002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1A52ED8-8AD3-4C16-BBF2-AB8CEFC5B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" b="6207"/>
          <a:stretch/>
        </p:blipFill>
        <p:spPr bwMode="auto">
          <a:xfrm>
            <a:off x="1219200" y="685800"/>
            <a:ext cx="9678955" cy="51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250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F289-3AFD-444B-841C-0BBA0F1F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A005-349C-4255-897B-114EA31B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FFA25B9-24B1-4082-85E9-DD6AFF859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" b="4507"/>
          <a:stretch/>
        </p:blipFill>
        <p:spPr bwMode="auto">
          <a:xfrm>
            <a:off x="1219200" y="685800"/>
            <a:ext cx="9548327" cy="52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85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C424-0D9D-4A30-A966-11790664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9320-D3DF-4C9B-8AC4-394ED098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DBA390A-F057-470D-8A05-C28CAE063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7227"/>
          <a:stretch/>
        </p:blipFill>
        <p:spPr bwMode="auto">
          <a:xfrm>
            <a:off x="1219200" y="685800"/>
            <a:ext cx="9622971" cy="508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5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hart, diagram, bubble chart&#10;&#10;Description automatically generated">
            <a:extLst>
              <a:ext uri="{FF2B5EF4-FFF2-40B4-BE49-F238E27FC236}">
                <a16:creationId xmlns:a16="http://schemas.microsoft.com/office/drawing/2014/main" id="{90D98D29-A9E6-469C-889E-BD7787665D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" b="5511"/>
          <a:stretch/>
        </p:blipFill>
        <p:spPr bwMode="auto">
          <a:xfrm>
            <a:off x="538489" y="457200"/>
            <a:ext cx="1111502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11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166335DA-9045-4A82-8AF3-04D70DA067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6" b="10571"/>
          <a:stretch/>
        </p:blipFill>
        <p:spPr bwMode="auto">
          <a:xfrm>
            <a:off x="677415" y="643467"/>
            <a:ext cx="1083717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5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FE75-AD74-47D0-A7B6-CDD10CCF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495F-F643-4163-87A3-8D9EF80F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8D81A0D6-B449-4F1D-AF20-7EDB40AB3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" b="9779"/>
          <a:stretch/>
        </p:blipFill>
        <p:spPr bwMode="auto">
          <a:xfrm>
            <a:off x="1219200" y="685800"/>
            <a:ext cx="9660294" cy="494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9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61DA-C90B-4E1E-8FAF-601C512F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160F-2890-4B13-81CF-9B6C0780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C3EF53E8-C55B-42F2-9BDD-C72C26F5B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9" b="7661"/>
          <a:stretch/>
        </p:blipFill>
        <p:spPr bwMode="auto">
          <a:xfrm>
            <a:off x="1219200" y="685800"/>
            <a:ext cx="9635613" cy="506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5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A8FB9C97-519C-4560-8843-93CCA35564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0" b="8557"/>
          <a:stretch/>
        </p:blipFill>
        <p:spPr bwMode="auto">
          <a:xfrm>
            <a:off x="817009" y="643467"/>
            <a:ext cx="1055798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5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D7E9-6509-4DA2-B456-0A95E0FE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Interesting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0383C-C333-4F24-9861-1FEC9CF8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https://medium.com/machine-learning-researcher/boltzmann-machine-c2ce76d94da5 [</a:t>
            </a:r>
            <a:r>
              <a:rPr lang="en-CA" dirty="0">
                <a:highlight>
                  <a:srgbClr val="FFFF00"/>
                </a:highlight>
                <a:hlinkClick r:id="rId2"/>
              </a:rPr>
              <a:t>MUST READ]</a:t>
            </a:r>
          </a:p>
          <a:p>
            <a:r>
              <a:rPr lang="en-CA" dirty="0">
                <a:hlinkClick r:id="rId2"/>
              </a:rPr>
              <a:t>https://towardsdatascience.com/deep-learning-meets-physics-restricted-boltzmann-machines-part-i-6df5c4918c15</a:t>
            </a:r>
            <a:endParaRPr lang="en-CA" dirty="0"/>
          </a:p>
          <a:p>
            <a:r>
              <a:rPr lang="en-CA" dirty="0">
                <a:hlinkClick r:id="rId3"/>
              </a:rPr>
              <a:t>https://medium.com/ibm-data-ai/an-introduction-to-boltzmann-machines-with-memory-dynamic-boltzmann-machines-ffa1be82d7c2</a:t>
            </a:r>
            <a:endParaRPr lang="en-CA" dirty="0"/>
          </a:p>
          <a:p>
            <a:r>
              <a:rPr lang="en-CA" dirty="0"/>
              <a:t>https://medium.com/@neuralnets/boltzmann-machines-transformation-of-unsupervised-deep-learning-part-1-42659a74f530</a:t>
            </a:r>
          </a:p>
        </p:txBody>
      </p:sp>
    </p:spTree>
    <p:extLst>
      <p:ext uri="{BB962C8B-B14F-4D97-AF65-F5344CB8AC3E}">
        <p14:creationId xmlns:p14="http://schemas.microsoft.com/office/powerpoint/2010/main" val="27309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12EF65-35A1-434B-9364-9A30603359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52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49AD19-3BD8-4B3B-8827-E8AEEC3482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3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7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CE877B9E-E836-4DC5-BD4E-1DBD14E1E9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06" b="15009"/>
          <a:stretch/>
        </p:blipFill>
        <p:spPr bwMode="auto">
          <a:xfrm>
            <a:off x="643467" y="843126"/>
            <a:ext cx="10905066" cy="517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1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9668747F-9A9C-4D2C-B4A8-CEBC4E3C5D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" b="14471"/>
          <a:stretch/>
        </p:blipFill>
        <p:spPr bwMode="auto">
          <a:xfrm>
            <a:off x="643467" y="784442"/>
            <a:ext cx="10905066" cy="528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5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AAE2-1EEB-406F-80C0-B5AA6A54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6B17-5483-425C-B238-190C185D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22EF91EF-CA15-4CBA-AF57-D14C1AF74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" b="9095"/>
          <a:stretch/>
        </p:blipFill>
        <p:spPr bwMode="auto">
          <a:xfrm>
            <a:off x="1219200" y="685800"/>
            <a:ext cx="9537290" cy="498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80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159</Words>
  <Application>Microsoft Office PowerPoint</Application>
  <PresentationFormat>Widescreen</PresentationFormat>
  <Paragraphs>14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charter</vt:lpstr>
      <vt:lpstr>Office Theme</vt:lpstr>
      <vt:lpstr>Boltzmann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  <vt:lpstr>PowerPoint Presentation</vt:lpstr>
      <vt:lpstr>PowerPoint Presentation</vt:lpstr>
      <vt:lpstr>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Interesting article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Boltzmann Machines</dc:title>
  <dc:creator>. Sukhchandan</dc:creator>
  <cp:lastModifiedBy>. Sukhchandan</cp:lastModifiedBy>
  <cp:revision>14</cp:revision>
  <dcterms:created xsi:type="dcterms:W3CDTF">2021-11-15T22:04:50Z</dcterms:created>
  <dcterms:modified xsi:type="dcterms:W3CDTF">2021-11-16T19:46:15Z</dcterms:modified>
</cp:coreProperties>
</file>