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250A-5C3E-A7B8-12ED-6813BAB2A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E8416-FB5B-E513-1308-CDE9B5F74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B388-EB31-1FDE-6DA0-A7B5CA05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9A9-8BF6-4780-A4CB-6ADBE89D40EB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4032-5AF8-422D-EE10-FA74A6AE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D1F7-141F-EA73-2987-1B1A8DF1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1E6-8134-4B6D-BBFC-1796A02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22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660F-3267-B25B-B413-20D225BA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07DFE-B9CC-2D89-238C-1BD365AAB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45866-DDAA-1BCE-827F-1D29E871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9A9-8BF6-4780-A4CB-6ADBE89D40EB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2A6C-3503-17E2-FBE7-9C700D28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57AEA-7A29-31F4-2237-F12234B0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1E6-8134-4B6D-BBFC-1796A02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5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7224D-4192-9536-2CF3-D19FB0618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1F245-A945-7D6D-470F-32502EFD2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93B8-DDB0-6BF8-1D2A-D3F64C57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9A9-8BF6-4780-A4CB-6ADBE89D40EB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289A-86CD-6B99-E55E-D79D46FC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FE91-F7E8-CF5F-448E-B1FE20AB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1E6-8134-4B6D-BBFC-1796A02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83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D8A8-1A3F-C3AE-9982-6AFC16B6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D633-EB74-D373-3A31-1ED0F114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CBDD8-7574-1CD8-83F3-F466D38A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9A9-8BF6-4780-A4CB-6ADBE89D40EB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7BC5-F400-E8D7-FB34-8A6A2325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1D59-9C50-EC53-370B-C21992CA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1E6-8134-4B6D-BBFC-1796A02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7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75D4-1763-1FDD-25BD-07B4DBA9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234A7-8C06-0879-70A8-A832AE84E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14B0-8AAB-6612-7FE6-D002339E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9A9-8BF6-4780-A4CB-6ADBE89D40EB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81F64-56A3-12AD-2815-426870F0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17205-81C6-D500-6F0A-640A09A0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1E6-8134-4B6D-BBFC-1796A02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91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0647-470E-6DF7-234C-490E7BE1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00A3-4DF8-542D-A038-DC3BEA9A2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51620-5852-68F2-19D3-946100509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D3668-776A-93C3-845A-CFA982DA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9A9-8BF6-4780-A4CB-6ADBE89D40EB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065EC-67E3-86B2-9E9C-79EB99F8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5CDCB-29A7-E0BF-CB5D-BF8ADB71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1E6-8134-4B6D-BBFC-1796A02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48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4549-24B5-08CC-2C07-8CEFD3E2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8BBA3-CCD8-021F-4964-A96F98675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A2DDC-3482-9534-662D-214A50F42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82C19-EF9F-4143-FA33-73EACF755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22FDB-A83B-1F30-AD10-4E4A136E3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14702-1903-9D96-9F17-559B32E7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9A9-8BF6-4780-A4CB-6ADBE89D40EB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898E2-CB50-7D43-6C52-2DF1DF3E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ED6EF-786C-DC89-0FA7-C8315A80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1E6-8134-4B6D-BBFC-1796A02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31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255C-BB07-0B76-2035-3E422695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32018-7825-A723-DC76-4DD22A66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9A9-8BF6-4780-A4CB-6ADBE89D40EB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3B721-7111-EEDE-7B8D-C1AE72AA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54E6E-A1B1-68E7-B653-DEF7A2D4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1E6-8134-4B6D-BBFC-1796A02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7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7BD05-7F79-B1BB-C972-114B7448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9A9-8BF6-4780-A4CB-6ADBE89D40EB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BF395-50E1-1D94-637E-025588DE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BBEA6-C66F-5654-E9A0-7F6AD776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1E6-8134-4B6D-BBFC-1796A02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66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4723-88CB-44E7-D895-23CA6D37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F00C-4BC3-021B-7182-8C135AB8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6B04A-791E-EB5C-E5AF-29D9698E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582E0-0DB9-5ED9-8FB4-C16FB7C8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9A9-8BF6-4780-A4CB-6ADBE89D40EB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A6BD4-6B0C-7171-2F6D-FDA14C86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9FCA-F7D5-F015-665A-C23AA79E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1E6-8134-4B6D-BBFC-1796A02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23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3D1-F452-4324-0EDD-18CE48BA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27F34-111E-1963-DD64-37D4E51FB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DF30A-8652-EC74-2E2C-1DCF23B84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5B782-BA92-E665-FCC3-597DD8D8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A9A9-8BF6-4780-A4CB-6ADBE89D40EB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68C38-9E36-2609-342B-E2B2751C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6B4DD-739F-C631-0CA1-407D5719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51E6-8134-4B6D-BBFC-1796A02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9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9C0F8-733A-622A-44E5-7015A4B9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6394-2A0B-2A24-B038-07F2FF38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90A6-63A4-C1AF-DA7C-9B2A526A2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A9A9-8BF6-4780-A4CB-6ADBE89D40EB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2E245-D4D3-F6D0-A7CE-186452F13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2138-38A0-47E5-AB31-AF35254E6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51E6-8134-4B6D-BBFC-1796A02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03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0CDD0E-5DD2-C502-B9FF-964AE1BA1E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t="1441" r="769" b="25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4663B9-87B9-D983-E4E3-CB1E899524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9" t="16095" r="30180" b="7942"/>
          <a:stretch/>
        </p:blipFill>
        <p:spPr>
          <a:xfrm>
            <a:off x="8273209" y="3557202"/>
            <a:ext cx="2681655" cy="2746351"/>
          </a:xfrm>
          <a:prstGeom prst="ellipse">
            <a:avLst/>
          </a:prstGeom>
          <a:ln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contourW="12700" prstMaterial="matte">
            <a:bevelB w="127000" h="127000"/>
            <a:extrusionClr>
              <a:schemeClr val="bg1"/>
            </a:extrusionClr>
            <a:contourClr>
              <a:schemeClr val="accent1"/>
            </a:contourClr>
          </a:sp3d>
        </p:spPr>
      </p:pic>
    </p:spTree>
    <p:extLst>
      <p:ext uri="{BB962C8B-B14F-4D97-AF65-F5344CB8AC3E}">
        <p14:creationId xmlns:p14="http://schemas.microsoft.com/office/powerpoint/2010/main" val="286758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Jibin George</dc:creator>
  <cp:lastModifiedBy>Jibin George</cp:lastModifiedBy>
  <cp:revision>1</cp:revision>
  <dcterms:created xsi:type="dcterms:W3CDTF">2023-03-02T19:51:18Z</dcterms:created>
  <dcterms:modified xsi:type="dcterms:W3CDTF">2023-03-02T20:31:25Z</dcterms:modified>
</cp:coreProperties>
</file>