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BphXkAQ3k/WU/Rn7YIwQJAEs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ed058b8b4_3_9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2ed058b8b4_3_92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d058b8b4_3_1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2ed058b8b4_3_115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d058b8b4_0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d058b8b4_0_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d058b8b4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2ed058b8b4_0_26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d058b8b4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2ed058b8b4_0_5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d058b8b4_0_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2ed058b8b4_0_7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d058b8b4_3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2ed058b8b4_3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d058b8b4_3_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2ed058b8b4_3_2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d058b8b4_3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2ed058b8b4_3_6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5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86385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5C45"/>
              </a:buClr>
              <a:buSzPts val="135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Structures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>
            <p:ph type="title"/>
          </p:nvPr>
        </p:nvSpPr>
        <p:spPr>
          <a:xfrm>
            <a:off x="4878080" y="2738375"/>
            <a:ext cx="276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C0504D"/>
                </a:solidFill>
              </a:rPr>
              <a:t>Lecture-1</a:t>
            </a:r>
            <a:endParaRPr sz="2400"/>
          </a:p>
        </p:txBody>
      </p:sp>
      <p:sp>
        <p:nvSpPr>
          <p:cNvPr id="106" name="Google Shape;106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ed058b8b4_3_9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2ed058b8b4_3_9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2ed058b8b4_3_9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2ed058b8b4_3_92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2ed058b8b4_3_9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2ed058b8b4_3_92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2ed058b8b4_3_9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2ed058b8b4_3_92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2ed058b8b4_3_9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2ed058b8b4_3_92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2ed058b8b4_3_92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2ed058b8b4_3_9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2ed058b8b4_3_9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2ed058b8b4_3_92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2ed058b8b4_3_92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2ed058b8b4_3_9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2ed058b8b4_3_9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2ed058b8b4_3_92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2ed058b8b4_3_92"/>
          <p:cNvSpPr txBox="1"/>
          <p:nvPr/>
        </p:nvSpPr>
        <p:spPr>
          <a:xfrm>
            <a:off x="820650" y="1548950"/>
            <a:ext cx="7502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Passing structs to functions: You can simply pass structure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variables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to functions just like any other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void print_details(struct student s1){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printf(“%d, %d”, s1.roll_number, s2.score);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}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print_details(student1);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21" name="Google Shape;321;g22ed058b8b4_3_92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and Functions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d058b8b4_3_11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2ed058b8b4_3_11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2ed058b8b4_3_11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2ed058b8b4_3_115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2ed058b8b4_3_11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2ed058b8b4_3_115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2ed058b8b4_3_11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2ed058b8b4_3_115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2ed058b8b4_3_11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2ed058b8b4_3_115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2ed058b8b4_3_115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2ed058b8b4_3_11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2ed058b8b4_3_11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2ed058b8b4_3_115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2ed058b8b4_3_115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2ed058b8b4_3_11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2ed058b8b4_3_11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2ed058b8b4_3_115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2ed058b8b4_3_115"/>
          <p:cNvSpPr txBox="1"/>
          <p:nvPr/>
        </p:nvSpPr>
        <p:spPr>
          <a:xfrm>
            <a:off x="820650" y="1548950"/>
            <a:ext cx="7502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Pass an array by value usin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g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Sort struct student according to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their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score and finally display the roll numbers of all the students according to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their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ranks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5" name="Google Shape;345;g22ed058b8b4_3_115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Time to Try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1132425" y="739269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C Structures?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288700" y="1703175"/>
            <a:ext cx="670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is a collection of variables (which can be of different types) under a single name.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To define a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struct keyword is used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Syntax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structureName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dataType member1;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dataType member2;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..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..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};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d058b8b4_0_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d058b8b4_0_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d058b8b4_0_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d058b8b4_0_3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d058b8b4_0_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d058b8b4_0_3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ed058b8b4_0_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ed058b8b4_0_3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d058b8b4_0_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ed058b8b4_0_3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ed058b8b4_0_3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2ed058b8b4_0_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ed058b8b4_0_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2ed058b8b4_0_3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ed058b8b4_0_3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ed058b8b4_0_3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2ed058b8b4_0_3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Creating Struct Variables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54" name="Google Shape;154;g22ed058b8b4_0_3"/>
          <p:cNvSpPr txBox="1"/>
          <p:nvPr/>
        </p:nvSpPr>
        <p:spPr>
          <a:xfrm>
            <a:off x="1288700" y="1703175"/>
            <a:ext cx="6702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Student {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char name[50];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int roll_no;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float gpa;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};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Student student1,student2,student3;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To access structure members we can use (.) operator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student1.roll_no = 001;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student1.gpa = 8.96;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student1.name = “Rohit”;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ed058b8b4_0_26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2ed058b8b4_0_26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ed058b8b4_0_26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2ed058b8b4_0_26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2ed058b8b4_0_26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2ed058b8b4_0_26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2ed058b8b4_0_26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2ed058b8b4_0_26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2ed058b8b4_0_26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2ed058b8b4_0_26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2ed058b8b4_0_26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2ed058b8b4_0_26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ed058b8b4_0_26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2ed058b8b4_0_26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2ed058b8b4_0_26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2ed058b8b4_0_2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2ed058b8b4_0_2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2ed058b8b4_0_26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2ed058b8b4_0_26"/>
          <p:cNvSpPr txBox="1"/>
          <p:nvPr/>
        </p:nvSpPr>
        <p:spPr>
          <a:xfrm>
            <a:off x="728475" y="344425"/>
            <a:ext cx="7502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cannot assign values to arrays like this , so for that we will use strcpy() function inside string.h library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strcpy(student1.name , “Rohit”);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also initialize structure variables while defining them.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 Student st4 = {“Vishal”, 001, 10.0};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also create some struct variables while defining a structure.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→ struct Student {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char name[50];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int roll_no;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float gpa;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} student1, student2, student3, students[10];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:- you cannot assign members of structure while defining a structure in C.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d058b8b4_0_5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2ed058b8b4_0_5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ed058b8b4_0_5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ed058b8b4_0_5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2ed058b8b4_0_5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ed058b8b4_0_5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2ed058b8b4_0_5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2ed058b8b4_0_5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ed058b8b4_0_5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2ed058b8b4_0_5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2ed058b8b4_0_5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2ed058b8b4_0_5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d058b8b4_0_5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d058b8b4_0_5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d058b8b4_0_5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ed058b8b4_0_5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ed058b8b4_0_50"/>
          <p:cNvSpPr txBox="1"/>
          <p:nvPr/>
        </p:nvSpPr>
        <p:spPr>
          <a:xfrm>
            <a:off x="820650" y="1548950"/>
            <a:ext cx="75027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use the </a:t>
            </a:r>
            <a:r>
              <a:rPr lang="en-US" sz="165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‘typedef’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keyword to create an alias name for data types. It is commonly used with structures to simplify the syntax of declaring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Syntax : </a:t>
            </a:r>
            <a:r>
              <a:rPr b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existing_name</a:t>
            </a:r>
            <a:r>
              <a:rPr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alias_name;</a:t>
            </a:r>
            <a:endParaRPr i="1" sz="21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typedef struct Student 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..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 stu;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stu st1;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stu st2;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1" name="Google Shape;201;g22ed058b8b4_0_50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Typedef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d058b8b4_0_74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2ed058b8b4_0_74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2ed058b8b4_0_74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2ed058b8b4_0_74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2ed058b8b4_0_74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ed058b8b4_0_74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2ed058b8b4_0_74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2ed058b8b4_0_74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2ed058b8b4_0_74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2ed058b8b4_0_74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2ed058b8b4_0_74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2ed058b8b4_0_74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2ed058b8b4_0_74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2ed058b8b4_0_74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2ed058b8b4_0_74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2ed058b8b4_0_7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ed058b8b4_0_7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ed058b8b4_0_74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ed058b8b4_0_74"/>
          <p:cNvSpPr txBox="1"/>
          <p:nvPr/>
        </p:nvSpPr>
        <p:spPr>
          <a:xfrm>
            <a:off x="898375" y="1207550"/>
            <a:ext cx="75027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Two types of structures nesting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Embedded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Parent{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Child{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dataType childMember1;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..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Separate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Child{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chMember1;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Parent{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Child ch1;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 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5" name="Google Shape;225;g22ed058b8b4_0_74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Nested structures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d058b8b4_3_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2ed058b8b4_3_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2ed058b8b4_3_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2ed058b8b4_3_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2ed058b8b4_3_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2ed058b8b4_3_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2ed058b8b4_3_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2ed058b8b4_3_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2ed058b8b4_3_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ed058b8b4_3_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2ed058b8b4_3_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ed058b8b4_3_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ed058b8b4_3_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2ed058b8b4_3_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2ed058b8b4_3_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2ed058b8b4_3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ed058b8b4_3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ed058b8b4_3_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ed058b8b4_3_0"/>
          <p:cNvSpPr txBox="1"/>
          <p:nvPr/>
        </p:nvSpPr>
        <p:spPr>
          <a:xfrm>
            <a:off x="820650" y="1548950"/>
            <a:ext cx="75027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can create a pointer to a structure called structure pointers.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These pointers can now be used to store addresses structure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Syntax: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struct_name{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…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int main(){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struct_name * pointer_name;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return 0;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49" name="Google Shape;249;g22ed058b8b4_3_0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</a:t>
            </a: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ed058b8b4_3_2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2ed058b8b4_3_2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ed058b8b4_3_2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ed058b8b4_3_23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2ed058b8b4_3_2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2ed058b8b4_3_23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2ed058b8b4_3_2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2ed058b8b4_3_23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2ed058b8b4_3_2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2ed058b8b4_3_23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2ed058b8b4_3_23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2ed058b8b4_3_2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2ed058b8b4_3_2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2ed058b8b4_3_23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2ed058b8b4_3_23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ed058b8b4_3_2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ed058b8b4_3_2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2ed058b8b4_3_23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ed058b8b4_3_23"/>
          <p:cNvSpPr txBox="1"/>
          <p:nvPr/>
        </p:nvSpPr>
        <p:spPr>
          <a:xfrm>
            <a:off x="820650" y="1548950"/>
            <a:ext cx="75027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Arrow operator (-&gt;) : This operator can be used to directly access members of structure from its pointer or address.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student{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int roll_number;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int score;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 student st1 = {10, 78};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 student * st_ptr = &amp;st1;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printf(“%d , %d”, st_ptr -&gt; roll_number, st_ptr-&gt;score);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g22ed058b8b4_3_23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ed058b8b4_3_6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2ed058b8b4_3_6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2ed058b8b4_3_6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2ed058b8b4_3_69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2ed058b8b4_3_6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2ed058b8b4_3_69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2ed058b8b4_3_6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2ed058b8b4_3_69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2ed058b8b4_3_6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2ed058b8b4_3_69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2ed058b8b4_3_69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2ed058b8b4_3_6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2ed058b8b4_3_6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2ed058b8b4_3_69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2ed058b8b4_3_6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2ed058b8b4_3_6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2ed058b8b4_3_6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2ed058b8b4_3_6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2ed058b8b4_3_69"/>
          <p:cNvSpPr txBox="1"/>
          <p:nvPr/>
        </p:nvSpPr>
        <p:spPr>
          <a:xfrm>
            <a:off x="820650" y="1548950"/>
            <a:ext cx="7502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Self Referential Structures: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Structure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that have a member pointer to the same type as themselves.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student{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int roll_number;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int score;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student* friend;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} 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7" name="Google Shape;297;g22ed058b8b4_3_69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2018-06-11T11:27:00Z</dcterms:created>
  <dc:creator>Anushray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