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jhAZkXb7y818iW9TdPBrvgl3Tj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ec52d0594_0_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22ec52d0594_0_49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759735f9e9_1_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2759735f9e9_1_16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759735f9e9_1_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g2759735f9e9_1_41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59735f9e9_1_6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759735f9e9_1_65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8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8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8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8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9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9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9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9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9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8600" y="0"/>
            <a:ext cx="195580" cy="6858000"/>
          </a:xfrm>
          <a:custGeom>
            <a:rect b="b" l="l" r="r" t="t"/>
            <a:pathLst>
              <a:path extrusionOk="0" h="6858000" w="195579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414272" y="0"/>
            <a:ext cx="1481455" cy="601980"/>
          </a:xfrm>
          <a:custGeom>
            <a:rect b="b" l="l" r="r" t="t"/>
            <a:pathLst>
              <a:path extrusionOk="0" h="601980" w="1481455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414272" y="6249923"/>
            <a:ext cx="1481455" cy="608330"/>
          </a:xfrm>
          <a:custGeom>
            <a:rect b="b" l="l" r="r" t="t"/>
            <a:pathLst>
              <a:path extrusionOk="0" h="608329" w="1481455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23672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52272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629400" y="6249923"/>
            <a:ext cx="1524000" cy="608330"/>
          </a:xfrm>
          <a:custGeom>
            <a:rect b="b" l="l" r="r" t="t"/>
            <a:pathLst>
              <a:path extrusionOk="0" h="608329" w="152400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561332" y="0"/>
            <a:ext cx="0" cy="6250305"/>
          </a:xfrm>
          <a:custGeom>
            <a:rect b="b" l="l" r="r" t="t"/>
            <a:pathLst>
              <a:path extrusionOk="0" h="6250305" w="12000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649723" y="0"/>
            <a:ext cx="3505200" cy="2292350"/>
          </a:xfrm>
          <a:custGeom>
            <a:rect b="b" l="l" r="r" t="t"/>
            <a:pathLst>
              <a:path extrusionOk="0" h="2292350" w="350520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649723" y="6097523"/>
            <a:ext cx="3505200" cy="132715"/>
          </a:xfrm>
          <a:custGeom>
            <a:rect b="b" l="l" r="r" t="t"/>
            <a:pathLst>
              <a:path extrusionOk="0" h="132714" w="350520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812919" y="3294329"/>
            <a:ext cx="3151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Advanced</a:t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825619" y="4395978"/>
            <a:ext cx="3066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Union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Enumeration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5650357" y="5881522"/>
            <a:ext cx="13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1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Declaring and Defining Enums</a:t>
            </a:r>
            <a:endParaRPr sz="3200"/>
          </a:p>
        </p:txBody>
      </p:sp>
      <p:sp>
        <p:nvSpPr>
          <p:cNvPr id="321" name="Google Shape;321;p11"/>
          <p:cNvSpPr txBox="1"/>
          <p:nvPr/>
        </p:nvSpPr>
        <p:spPr>
          <a:xfrm>
            <a:off x="1190955" y="1468577"/>
            <a:ext cx="6485400" cy="5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Verdana"/>
                <a:ea typeface="Verdana"/>
                <a:cs typeface="Verdana"/>
                <a:sym typeface="Verdana"/>
              </a:rPr>
              <a:t>Syntax: 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enum enum_name { constant1, constant2, ... };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enum Days {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    MONDAY,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    TUESDAY,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    WEDNESDAY,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    // ...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};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enum Days today = TUESDAY;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2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Enumeration Internals</a:t>
            </a:r>
            <a:endParaRPr sz="3200"/>
          </a:p>
        </p:txBody>
      </p:sp>
      <p:sp>
        <p:nvSpPr>
          <p:cNvPr id="345" name="Google Shape;345;p12"/>
          <p:cNvSpPr txBox="1"/>
          <p:nvPr/>
        </p:nvSpPr>
        <p:spPr>
          <a:xfrm>
            <a:off x="1190955" y="1468577"/>
            <a:ext cx="6485400" cy="3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Internally, enumeration constants are stored as integers.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The first constant gets assigned 0, the second gets 1, and so on.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Enumerations can be used in expressions as integers: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int dayValue = today + 2; // WEDNESDAY (1 + 2 = 3)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ec52d0594_0_49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22ec52d0594_0_49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2ec52d0594_0_49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22ec52d0594_0_49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22ec52d0594_0_49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22ec52d0594_0_49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22ec52d0594_0_49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22ec52d0594_0_49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2ec52d0594_0_49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22ec52d0594_0_49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2ec52d0594_0_49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2ec52d0594_0_49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2ec52d0594_0_49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2ec52d0594_0_49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22ec52d0594_0_49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22ec52d0594_0_49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22ec52d0594_0_4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22ec52d0594_0_49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22ec52d0594_0_49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Enums and Switch Statements</a:t>
            </a:r>
            <a:endParaRPr sz="3200"/>
          </a:p>
        </p:txBody>
      </p:sp>
      <p:sp>
        <p:nvSpPr>
          <p:cNvPr id="369" name="Google Shape;369;g22ec52d0594_0_49"/>
          <p:cNvSpPr txBox="1"/>
          <p:nvPr/>
        </p:nvSpPr>
        <p:spPr>
          <a:xfrm>
            <a:off x="1190955" y="1468577"/>
            <a:ext cx="6485400" cy="5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Enumerations are ideal for `switch` statements, improving code clarity.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switch (today) {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    case MONDAY: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        printf("It's Monday!");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        break;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    case TUESDAY: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        printf("It's Tuesday!");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        break;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    // ...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}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59735f9e9_1_16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2759735f9e9_1_16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759735f9e9_1_16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759735f9e9_1_16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2759735f9e9_1_16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2759735f9e9_1_16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759735f9e9_1_16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2759735f9e9_1_16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2759735f9e9_1_16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2759735f9e9_1_16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2759735f9e9_1_16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2759735f9e9_1_16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2759735f9e9_1_16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2759735f9e9_1_16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2759735f9e9_1_16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2759735f9e9_1_16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2759735f9e9_1_16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2759735f9e9_1_16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2759735f9e9_1_16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Enum Size and Scope</a:t>
            </a:r>
            <a:endParaRPr sz="3200"/>
          </a:p>
        </p:txBody>
      </p:sp>
      <p:sp>
        <p:nvSpPr>
          <p:cNvPr id="393" name="Google Shape;393;g2759735f9e9_1_16"/>
          <p:cNvSpPr txBox="1"/>
          <p:nvPr/>
        </p:nvSpPr>
        <p:spPr>
          <a:xfrm>
            <a:off x="1190955" y="1468577"/>
            <a:ext cx="6485400" cy="27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Enumeration size is generally the size of an integer (4 bytes on most systems).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Enumeration constants are scoped, so they don't conflict with constants from other enumerations.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759735f9e9_1_41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2759735f9e9_1_41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2759735f9e9_1_41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2759735f9e9_1_41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2759735f9e9_1_41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2759735f9e9_1_41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2759735f9e9_1_41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2759735f9e9_1_41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2759735f9e9_1_41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2759735f9e9_1_41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2759735f9e9_1_41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2759735f9e9_1_41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2759735f9e9_1_41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2759735f9e9_1_41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2759735f9e9_1_41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2759735f9e9_1_41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2759735f9e9_1_41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2759735f9e9_1_41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2759735f9e9_1_41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In Conclusion</a:t>
            </a:r>
            <a:endParaRPr sz="3200"/>
          </a:p>
        </p:txBody>
      </p:sp>
      <p:sp>
        <p:nvSpPr>
          <p:cNvPr id="417" name="Google Shape;417;g2759735f9e9_1_41"/>
          <p:cNvSpPr txBox="1"/>
          <p:nvPr/>
        </p:nvSpPr>
        <p:spPr>
          <a:xfrm>
            <a:off x="1190955" y="1468577"/>
            <a:ext cx="6485400" cy="3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Unions allow efficient memory sharing of different data types.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Enumerations provide named integer constants for enhanced code clarity.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Proper use of unions and enumerations improves memory usage and code organization.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"/>
          <p:cNvSpPr/>
          <p:nvPr/>
        </p:nvSpPr>
        <p:spPr>
          <a:xfrm>
            <a:off x="0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3"/>
          <p:cNvSpPr/>
          <p:nvPr/>
        </p:nvSpPr>
        <p:spPr>
          <a:xfrm>
            <a:off x="228600" y="0"/>
            <a:ext cx="195580" cy="6858000"/>
          </a:xfrm>
          <a:custGeom>
            <a:rect b="b" l="l" r="r" t="t"/>
            <a:pathLst>
              <a:path extrusionOk="0" h="6858000" w="195579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3"/>
          <p:cNvSpPr/>
          <p:nvPr/>
        </p:nvSpPr>
        <p:spPr>
          <a:xfrm>
            <a:off x="1414272" y="0"/>
            <a:ext cx="1481455" cy="601980"/>
          </a:xfrm>
          <a:custGeom>
            <a:rect b="b" l="l" r="r" t="t"/>
            <a:pathLst>
              <a:path extrusionOk="0" h="601980" w="1481455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1414272" y="6249923"/>
            <a:ext cx="1481455" cy="608330"/>
          </a:xfrm>
          <a:custGeom>
            <a:rect b="b" l="l" r="r" t="t"/>
            <a:pathLst>
              <a:path extrusionOk="0" h="608329" w="1481455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423672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652272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3"/>
          <p:cNvSpPr/>
          <p:nvPr/>
        </p:nvSpPr>
        <p:spPr>
          <a:xfrm>
            <a:off x="6629400" y="6249923"/>
            <a:ext cx="1524000" cy="608330"/>
          </a:xfrm>
          <a:custGeom>
            <a:rect b="b" l="l" r="r" t="t"/>
            <a:pathLst>
              <a:path extrusionOk="0" h="608329" w="152400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3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3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3"/>
          <p:cNvSpPr/>
          <p:nvPr/>
        </p:nvSpPr>
        <p:spPr>
          <a:xfrm>
            <a:off x="4561332" y="0"/>
            <a:ext cx="0" cy="6250305"/>
          </a:xfrm>
          <a:custGeom>
            <a:rect b="b" l="l" r="r" t="t"/>
            <a:pathLst>
              <a:path extrusionOk="0" h="6250305" w="12000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3"/>
          <p:cNvSpPr/>
          <p:nvPr/>
        </p:nvSpPr>
        <p:spPr>
          <a:xfrm>
            <a:off x="4649723" y="0"/>
            <a:ext cx="3505200" cy="2292350"/>
          </a:xfrm>
          <a:custGeom>
            <a:rect b="b" l="l" r="r" t="t"/>
            <a:pathLst>
              <a:path extrusionOk="0" h="2292350" w="350520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3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3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3"/>
          <p:cNvSpPr/>
          <p:nvPr/>
        </p:nvSpPr>
        <p:spPr>
          <a:xfrm>
            <a:off x="4649723" y="6097523"/>
            <a:ext cx="3505200" cy="132715"/>
          </a:xfrm>
          <a:custGeom>
            <a:rect b="b" l="l" r="r" t="t"/>
            <a:pathLst>
              <a:path extrusionOk="0" h="132714" w="350520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3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3"/>
          <p:cNvSpPr txBox="1"/>
          <p:nvPr/>
        </p:nvSpPr>
        <p:spPr>
          <a:xfrm>
            <a:off x="4825627" y="3294325"/>
            <a:ext cx="2760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C5C45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1132432" y="739266"/>
            <a:ext cx="4201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Introduction</a:t>
            </a:r>
            <a:endParaRPr sz="3200"/>
          </a:p>
        </p:txBody>
      </p:sp>
      <p:sp>
        <p:nvSpPr>
          <p:cNvPr id="129" name="Google Shape;129;p4"/>
          <p:cNvSpPr txBox="1"/>
          <p:nvPr/>
        </p:nvSpPr>
        <p:spPr>
          <a:xfrm>
            <a:off x="1190955" y="1395031"/>
            <a:ext cx="6962400" cy="4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35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Unions and enumerations are fundamental concepts in C programming.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Unions enable efficient memory utilization by allowing different data types to share the same memory space.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Enumerations provide a way to define named integer constants for improved code readability.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Understanding these concepts is essential for writing clean, organized, and memory-efficient C code.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>
            <p:ph type="title"/>
          </p:nvPr>
        </p:nvSpPr>
        <p:spPr>
          <a:xfrm>
            <a:off x="1132421" y="739275"/>
            <a:ext cx="6425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Unions - Concept and Purpose</a:t>
            </a:r>
            <a:endParaRPr sz="3200"/>
          </a:p>
        </p:txBody>
      </p:sp>
      <p:sp>
        <p:nvSpPr>
          <p:cNvPr id="153" name="Google Shape;153;p5"/>
          <p:cNvSpPr txBox="1"/>
          <p:nvPr/>
        </p:nvSpPr>
        <p:spPr>
          <a:xfrm>
            <a:off x="1190955" y="1395031"/>
            <a:ext cx="69624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Definition: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 union is a composite data type that can store different data types in the same memory location.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Purpose: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Unions are useful when you need to represent a single variable that can hold values of various data types.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Unions vs Structures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Unions share memory for all members, whereas structures allocate separate memory for each member.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Declaring and Defining Unions</a:t>
            </a:r>
            <a:endParaRPr sz="3200"/>
          </a:p>
        </p:txBody>
      </p:sp>
      <p:sp>
        <p:nvSpPr>
          <p:cNvPr id="177" name="Google Shape;177;p6"/>
          <p:cNvSpPr txBox="1"/>
          <p:nvPr/>
        </p:nvSpPr>
        <p:spPr>
          <a:xfrm>
            <a:off x="1190955" y="1468577"/>
            <a:ext cx="64854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union union_name { 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4" lvl="0" marL="7442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member_type1 member1;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4" lvl="0" marL="7442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member_type2 member2; ... };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union NumericValue {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int intValue;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float floatValue;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};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union NumericValue num;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955" lvl="0" marL="287020" marR="6731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Accessing Union Members</a:t>
            </a:r>
            <a:endParaRPr sz="3200"/>
          </a:p>
        </p:txBody>
      </p:sp>
      <p:sp>
        <p:nvSpPr>
          <p:cNvPr id="201" name="Google Shape;201;p7"/>
          <p:cNvSpPr txBox="1"/>
          <p:nvPr/>
        </p:nvSpPr>
        <p:spPr>
          <a:xfrm>
            <a:off x="1190955" y="1468577"/>
            <a:ext cx="6485400" cy="3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To access union members, use the dot (`.`) operator.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Remember that only one member should be active at a time.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num.intValue = 42;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printf("%d\n"</a:t>
            </a: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num.intValue);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num.floatValue = 3.14;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printf("%f\n",</a:t>
            </a: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num.floatValue);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59735f9e9_1_65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759735f9e9_1_65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759735f9e9_1_65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759735f9e9_1_65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759735f9e9_1_65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759735f9e9_1_65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759735f9e9_1_65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759735f9e9_1_65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759735f9e9_1_65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759735f9e9_1_65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759735f9e9_1_65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759735f9e9_1_65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759735f9e9_1_65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759735f9e9_1_65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759735f9e9_1_65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759735f9e9_1_65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759735f9e9_1_65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759735f9e9_1_65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759735f9e9_1_65"/>
          <p:cNvSpPr txBox="1"/>
          <p:nvPr>
            <p:ph type="title"/>
          </p:nvPr>
        </p:nvSpPr>
        <p:spPr>
          <a:xfrm>
            <a:off x="1132433" y="739266"/>
            <a:ext cx="65493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200">
                <a:solidFill>
                  <a:srgbClr val="BC5C45"/>
                </a:solidFill>
              </a:rPr>
              <a:t>Size and Memory Allocation</a:t>
            </a:r>
            <a:endParaRPr sz="32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200">
              <a:solidFill>
                <a:srgbClr val="BC5C45"/>
              </a:solidFill>
            </a:endParaRPr>
          </a:p>
        </p:txBody>
      </p:sp>
      <p:sp>
        <p:nvSpPr>
          <p:cNvPr id="225" name="Google Shape;225;g2759735f9e9_1_65"/>
          <p:cNvSpPr txBox="1"/>
          <p:nvPr/>
        </p:nvSpPr>
        <p:spPr>
          <a:xfrm>
            <a:off x="1190955" y="1468577"/>
            <a:ext cx="6485400" cy="5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union's size is determined by the largest member's size.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can lead to memory wastage if members have significantly different sizes.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union Example {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int intValue;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char charValue;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};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// Sizeof(Example) will be the size of int (usually 4 bytes)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 txBox="1"/>
          <p:nvPr>
            <p:ph type="title"/>
          </p:nvPr>
        </p:nvSpPr>
        <p:spPr>
          <a:xfrm>
            <a:off x="728475" y="739275"/>
            <a:ext cx="7502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>
                <a:solidFill>
                  <a:srgbClr val="BC5C45"/>
                </a:solidFill>
              </a:rPr>
              <a:t>Union Size and Memory Allocation</a:t>
            </a:r>
            <a:endParaRPr sz="3200"/>
          </a:p>
        </p:txBody>
      </p:sp>
      <p:sp>
        <p:nvSpPr>
          <p:cNvPr id="249" name="Google Shape;249;p8"/>
          <p:cNvSpPr txBox="1"/>
          <p:nvPr/>
        </p:nvSpPr>
        <p:spPr>
          <a:xfrm>
            <a:off x="728475" y="1468575"/>
            <a:ext cx="7502700" cy="5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A union's size is determined by the largest member's size.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This can lead to memory wastage if members have significantly different sizes.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union Example {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    int intValue;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    char charValue;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};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 // Sizeof(Example) will be the size of int (usually 4 bytes)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Practical Applications of Unions</a:t>
            </a:r>
            <a:endParaRPr sz="3200"/>
          </a:p>
        </p:txBody>
      </p:sp>
      <p:sp>
        <p:nvSpPr>
          <p:cNvPr id="273" name="Google Shape;273;p9"/>
          <p:cNvSpPr txBox="1"/>
          <p:nvPr/>
        </p:nvSpPr>
        <p:spPr>
          <a:xfrm>
            <a:off x="1190955" y="1468577"/>
            <a:ext cx="64854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Scenario 1: Representing different data types in networking protocols.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Scenario 2: Handling multiple data formats in file formats (e.g., JPEG).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Scenario 3: Efficiently using memory for configuration settings.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Scenario 4: Interfacing with hardware registers that contain various types of data.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457200" y="367030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0"/>
          <p:cNvSpPr txBox="1"/>
          <p:nvPr>
            <p:ph type="title"/>
          </p:nvPr>
        </p:nvSpPr>
        <p:spPr>
          <a:xfrm>
            <a:off x="1132433" y="739266"/>
            <a:ext cx="6549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Enumerations - Introduction</a:t>
            </a:r>
            <a:endParaRPr sz="3200"/>
          </a:p>
        </p:txBody>
      </p:sp>
      <p:sp>
        <p:nvSpPr>
          <p:cNvPr id="297" name="Google Shape;297;p10"/>
          <p:cNvSpPr txBox="1"/>
          <p:nvPr/>
        </p:nvSpPr>
        <p:spPr>
          <a:xfrm>
            <a:off x="1190955" y="1468577"/>
            <a:ext cx="64854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Verdana"/>
                <a:ea typeface="Verdana"/>
                <a:cs typeface="Verdana"/>
                <a:sym typeface="Verdana"/>
              </a:rPr>
              <a:t>Definition:</a:t>
            </a: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Enumerations are user-defined data types that consist of named integer constants.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Enumerations enhance code readability by providing meaningful names for constants.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Enumerations are particularly helpful when dealing with options, states, or categories.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2018-06-11T11:27:00Z</dcterms:created>
  <dc:creator>Anushray Gupta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2018-06-11T16:30:00Z</vt:filetime>
  </property>
  <property fmtid="{D5CDD505-2E9C-101B-9397-08002B2CF9AE}" pid="5" name="ICV">
    <vt:lpwstr>5BDC5F76A06141259C3E36924690EF43</vt:lpwstr>
  </property>
  <property fmtid="{D5CDD505-2E9C-101B-9397-08002B2CF9AE}" pid="6" name="KSOProductBuildVer">
    <vt:lpwstr>1033-11.2.0.11219</vt:lpwstr>
  </property>
</Properties>
</file>