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TtRCwgl4vkQOELfM28i0fkxf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ec52d0594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22ec52d059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c52d0594_4_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2ec52d0594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c52d0594_0_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ec52d059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 extrusionOk="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 extrusionOk="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 extrusionOk="0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 extrusionOk="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120000" h="6250305" extrusionOk="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 extrusionOk="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 extrusionOk="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5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415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286385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5C45"/>
              </a:buClr>
              <a:buSzPts val="135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Preprocessors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4878080" y="2738375"/>
            <a:ext cx="2760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504D"/>
                </a:solidFill>
              </a:rPr>
              <a:t>Lecture-1</a:t>
            </a:r>
            <a:endParaRPr sz="2400"/>
          </a:p>
        </p:txBody>
      </p:sp>
      <p:sp>
        <p:nvSpPr>
          <p:cNvPr id="106" name="Google Shape;106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22" name="Google Shape;322;p8"/>
          <p:cNvSpPr txBox="1"/>
          <p:nvPr/>
        </p:nvSpPr>
        <p:spPr>
          <a:xfrm>
            <a:off x="1190955" y="1468577"/>
            <a:ext cx="6485255" cy="37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#ifdef : include a block of code if a macro has been defined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#ifndef : include a block of code if a macro has not been defined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#endif : close off #ifdef, #if, and #ifndef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#ifdef macro_name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code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#endif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46" name="Google Shape;346;p9"/>
          <p:cNvSpPr txBox="1"/>
          <p:nvPr/>
        </p:nvSpPr>
        <p:spPr>
          <a:xfrm>
            <a:off x="1190955" y="1468577"/>
            <a:ext cx="6485255" cy="419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 : checks condition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#else : when “#if” fails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defined() : checks if a macro has been defined or not -&gt; can be compounded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#if condition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preprocessing instructions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#else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preprocessing instructions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#endif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70" name="Google Shape;370;p10"/>
          <p:cNvSpPr txBox="1"/>
          <p:nvPr/>
        </p:nvSpPr>
        <p:spPr>
          <a:xfrm>
            <a:off x="1190955" y="1468577"/>
            <a:ext cx="6485255" cy="152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#undef : remove a marco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#undef macro_name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94" name="Google Shape;394;p11"/>
          <p:cNvSpPr txBox="1"/>
          <p:nvPr/>
        </p:nvSpPr>
        <p:spPr>
          <a:xfrm>
            <a:off x="1190955" y="1468577"/>
            <a:ext cx="64854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#error : prints error message if encountered by compiler and stops further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#pragma : compiler specific, runs function before or after main() is executed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#pragma startup function_name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#pragma exit function_name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Operators:</a:t>
            </a:r>
            <a:endParaRPr sz="3200"/>
          </a:p>
        </p:txBody>
      </p:sp>
      <p:sp>
        <p:nvSpPr>
          <p:cNvPr id="418" name="Google Shape;418;p12"/>
          <p:cNvSpPr txBox="1"/>
          <p:nvPr/>
        </p:nvSpPr>
        <p:spPr>
          <a:xfrm>
            <a:off x="1190955" y="1468577"/>
            <a:ext cx="64854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Continuation Operator ‘\’: to continue a macro in next line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Defined() Operator: checks whether an macro has been defined earlier or not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Stringize Operator ‘#’ : Converts macro argument to string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#define greet(p1, p2) \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printf(“Hello “ #p1 “ and “ #p2 “\n”)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ec52d0594_0_4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2ec52d0594_0_4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22ec52d0594_0_4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2ec52d0594_0_49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2ec52d0594_0_4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22ec52d0594_0_49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2ec52d0594_0_4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2ec52d0594_0_49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2ec52d0594_0_4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2ec52d0594_0_49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2ec52d0594_0_49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2ec52d0594_0_4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2ec52d0594_0_4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2ec52d0594_0_49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2ec52d0594_0_4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2ec52d0594_0_49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2ec52d0594_0_4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2ec52d0594_0_4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2ec52d0594_0_49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Predefined Macros:</a:t>
            </a:r>
            <a:endParaRPr sz="3200"/>
          </a:p>
        </p:txBody>
      </p:sp>
      <p:sp>
        <p:nvSpPr>
          <p:cNvPr id="442" name="Google Shape;442;g22ec52d0594_0_49"/>
          <p:cNvSpPr txBox="1"/>
          <p:nvPr/>
        </p:nvSpPr>
        <p:spPr>
          <a:xfrm>
            <a:off x="1190955" y="1468577"/>
            <a:ext cx="6485400" cy="4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673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__Date__ : Current date as character literal [“MMM DD YYYY”]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__TIME__: Current time as character literal [“HH:MM:SS”]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__FILE__: Current time as string literal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__LINE__: Current line number as a decimal constant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6731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__STDC__: Defined as 1 when system compiler uses ANSI standard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6731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6731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gcc uses ANSI standards, some old compilers do not.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 extrusionOk="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 extrusionOk="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 extrusionOk="0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3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 extrusionOk="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3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120000" h="6250305" extrusionOk="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 extrusionOk="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 extrusionOk="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c52d0594_4_2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2ec52d0594_4_2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c52d0594_4_2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c52d0594_4_29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c52d0594_4_2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c52d0594_4_29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c52d0594_4_2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ec52d0594_4_29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ec52d0594_4_2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c52d0594_4_29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ec52d0594_4_29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ec52d0594_4_2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2ec52d0594_4_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ec52d0594_4_29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2ec52d0594_4_2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ec52d0594_4_2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ec52d0594_4_2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2ec52d0594_4_2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ec52d0594_4_29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Preprocessors?</a:t>
            </a:r>
            <a:endParaRPr sz="3200"/>
          </a:p>
        </p:txBody>
      </p:sp>
      <p:pic>
        <p:nvPicPr>
          <p:cNvPr id="153" name="Google Shape;153;g22ec52d0594_4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975" y="1334038"/>
            <a:ext cx="49720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Before that...</a:t>
            </a:r>
            <a:endParaRPr sz="3200"/>
          </a:p>
        </p:txBody>
      </p:sp>
      <p:sp>
        <p:nvSpPr>
          <p:cNvPr id="177" name="Google Shape;177;p3"/>
          <p:cNvSpPr txBox="1"/>
          <p:nvPr/>
        </p:nvSpPr>
        <p:spPr>
          <a:xfrm>
            <a:off x="1227425" y="1909325"/>
            <a:ext cx="700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Header Files and macros?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c52d0594_0_24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2ec52d0594_0_2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ec52d0594_0_2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ec52d0594_0_24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2ec52d0594_0_24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ec52d0594_0_24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2ec52d0594_0_24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2ec52d0594_0_24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ec52d0594_0_24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2ec52d0594_0_24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2ec52d0594_0_24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2ec52d0594_0_2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c52d0594_0_2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c52d0594_0_24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c52d0594_0_24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c52d0594_0_2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c52d0594_0_2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ec52d0594_0_24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ec52d0594_0_24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Before that...</a:t>
            </a:r>
            <a:endParaRPr sz="3200"/>
          </a:p>
        </p:txBody>
      </p:sp>
      <p:sp>
        <p:nvSpPr>
          <p:cNvPr id="201" name="Google Shape;201;g22ec52d0594_0_24"/>
          <p:cNvSpPr txBox="1"/>
          <p:nvPr/>
        </p:nvSpPr>
        <p:spPr>
          <a:xfrm>
            <a:off x="1227425" y="1909325"/>
            <a:ext cx="700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Header Files and macros?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g22ec52d0594_0_24"/>
          <p:cNvSpPr txBox="1"/>
          <p:nvPr/>
        </p:nvSpPr>
        <p:spPr>
          <a:xfrm>
            <a:off x="1227425" y="3303025"/>
            <a:ext cx="547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Parameterized Macros?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</a:t>
            </a:r>
            <a:endParaRPr sz="3200"/>
          </a:p>
        </p:txBody>
      </p:sp>
      <p:sp>
        <p:nvSpPr>
          <p:cNvPr id="226" name="Google Shape;226;p4"/>
          <p:cNvSpPr txBox="1"/>
          <p:nvPr/>
        </p:nvSpPr>
        <p:spPr>
          <a:xfrm>
            <a:off x="1190955" y="1395031"/>
            <a:ext cx="696244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a part of the compiler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Substitution of text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 before actual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Mostly used to import predefined functions and to create marcos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</a:t>
            </a:r>
            <a:endParaRPr sz="3200"/>
          </a:p>
        </p:txBody>
      </p:sp>
      <p:sp>
        <p:nvSpPr>
          <p:cNvPr id="250" name="Google Shape;250;p5"/>
          <p:cNvSpPr txBox="1"/>
          <p:nvPr/>
        </p:nvSpPr>
        <p:spPr>
          <a:xfrm>
            <a:off x="1190955" y="1395031"/>
            <a:ext cx="6962445" cy="340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a part of the compiler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Substitution of text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 before actual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Mostly used to import predefined functions and to create marcos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begins with ‘#’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274" name="Google Shape;274;p6"/>
          <p:cNvSpPr txBox="1"/>
          <p:nvPr/>
        </p:nvSpPr>
        <p:spPr>
          <a:xfrm>
            <a:off x="1190955" y="1468577"/>
            <a:ext cx="6485400" cy="3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: includes a file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#include&lt;file_name&gt; - standard header file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#include “file_name” - user-defined files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298" name="Google Shape;298;p7"/>
          <p:cNvSpPr txBox="1"/>
          <p:nvPr/>
        </p:nvSpPr>
        <p:spPr>
          <a:xfrm>
            <a:off x="1190955" y="1468577"/>
            <a:ext cx="6485255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#define : defines a macro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7020" marR="67310" lvl="0" indent="-27495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#define </a:t>
            </a:r>
            <a:r>
              <a:rPr lang="en-US" sz="2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macro_name</a:t>
            </a:r>
            <a:r>
              <a:rPr lang="en-US" sz="240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(definition)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macro_value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(4:3)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Office Theme</vt:lpstr>
      <vt:lpstr>Lecture-1</vt:lpstr>
      <vt:lpstr>C Preprocessors?</vt:lpstr>
      <vt:lpstr>C Preprocessors?</vt:lpstr>
      <vt:lpstr>Before that...</vt:lpstr>
      <vt:lpstr>Before that...</vt:lpstr>
      <vt:lpstr>C Preprocessors</vt:lpstr>
      <vt:lpstr>C Preprocessors</vt:lpstr>
      <vt:lpstr>Preprocessor Directives:</vt:lpstr>
      <vt:lpstr>Preprocessor Directives:</vt:lpstr>
      <vt:lpstr>Preprocessor Directives:</vt:lpstr>
      <vt:lpstr>Preprocessor Directives:</vt:lpstr>
      <vt:lpstr>Preprocessor Directives:</vt:lpstr>
      <vt:lpstr>Preprocessor Directives:</vt:lpstr>
      <vt:lpstr>Preprocessor Operators:</vt:lpstr>
      <vt:lpstr>Predefined Macros: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Anushray Gupta</dc:creator>
  <cp:lastModifiedBy>pc</cp:lastModifiedBy>
  <cp:revision>1</cp:revision>
  <dcterms:created xsi:type="dcterms:W3CDTF">2018-06-11T11:27:00Z</dcterms:created>
  <dcterms:modified xsi:type="dcterms:W3CDTF">2023-08-16T06:57:12Z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