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58" r:id="rId6"/>
    <p:sldId id="259" r:id="rId7"/>
    <p:sldId id="267" r:id="rId8"/>
    <p:sldId id="268" r:id="rId9"/>
    <p:sldId id="269" r:id="rId10"/>
    <p:sldId id="270" r:id="rId11"/>
    <p:sldId id="271" r:id="rId12"/>
    <p:sldId id="272" r:id="rId13"/>
    <p:sldId id="260" r:id="rId14"/>
    <p:sldId id="273" r:id="rId15"/>
    <p:sldId id="274" r:id="rId16"/>
    <p:sldId id="275" r:id="rId17"/>
    <p:sldId id="261" r:id="rId18"/>
    <p:sldId id="262" r:id="rId19"/>
    <p:sldId id="263" r:id="rId20"/>
    <p:sldId id="26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582096-2BCF-43F6-880E-26F46688F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E1E17B9-14B1-4496-B870-119559084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9B53A9B-302D-481F-A704-44EF56C58FCE}"/>
              </a:ext>
            </a:extLst>
          </p:cNvPr>
          <p:cNvSpPr>
            <a:spLocks noGrp="1"/>
          </p:cNvSpPr>
          <p:nvPr>
            <p:ph type="dt" sz="half" idx="10"/>
          </p:nvPr>
        </p:nvSpPr>
        <p:spPr/>
        <p:txBody>
          <a:bodyPr/>
          <a:lstStyle/>
          <a:p>
            <a:fld id="{3AFC5132-6CFE-48B4-ABF1-B1A2708649E9}" type="datetimeFigureOut">
              <a:rPr lang="en-US" smtClean="0"/>
              <a:t>1/2/2022</a:t>
            </a:fld>
            <a:endParaRPr lang="en-US"/>
          </a:p>
        </p:txBody>
      </p:sp>
      <p:sp>
        <p:nvSpPr>
          <p:cNvPr id="5" name="Footer Placeholder 4">
            <a:extLst>
              <a:ext uri="{FF2B5EF4-FFF2-40B4-BE49-F238E27FC236}">
                <a16:creationId xmlns:a16="http://schemas.microsoft.com/office/drawing/2014/main" xmlns="" id="{2DFE093E-5443-41EE-9124-D7C2BCCC8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462926-A0A9-4245-ADF5-EE5B45F3C8DE}"/>
              </a:ext>
            </a:extLst>
          </p:cNvPr>
          <p:cNvSpPr>
            <a:spLocks noGrp="1"/>
          </p:cNvSpPr>
          <p:nvPr>
            <p:ph type="sldNum" sz="quarter" idx="12"/>
          </p:nvPr>
        </p:nvSpPr>
        <p:spPr/>
        <p:txBody>
          <a:bodyPr/>
          <a:lstStyle/>
          <a:p>
            <a:fld id="{5B154D54-3FA6-46A6-9F3D-E9C9B7A567E6}" type="slidenum">
              <a:rPr lang="en-US" smtClean="0"/>
              <a:t>‹#›</a:t>
            </a:fld>
            <a:endParaRPr lang="en-US"/>
          </a:p>
        </p:txBody>
      </p:sp>
    </p:spTree>
    <p:extLst>
      <p:ext uri="{BB962C8B-B14F-4D97-AF65-F5344CB8AC3E}">
        <p14:creationId xmlns:p14="http://schemas.microsoft.com/office/powerpoint/2010/main" val="379846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5942A-D6A0-4A6F-8179-3FB6573EB4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C3EA0EA-4E43-421D-8C44-71A8A44EEB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6CDE5A7-17FA-4B8F-9D04-349A1738CECD}"/>
              </a:ext>
            </a:extLst>
          </p:cNvPr>
          <p:cNvSpPr>
            <a:spLocks noGrp="1"/>
          </p:cNvSpPr>
          <p:nvPr>
            <p:ph type="dt" sz="half" idx="10"/>
          </p:nvPr>
        </p:nvSpPr>
        <p:spPr/>
        <p:txBody>
          <a:bodyPr/>
          <a:lstStyle/>
          <a:p>
            <a:fld id="{3AFC5132-6CFE-48B4-ABF1-B1A2708649E9}" type="datetimeFigureOut">
              <a:rPr lang="en-US" smtClean="0"/>
              <a:t>1/2/2022</a:t>
            </a:fld>
            <a:endParaRPr lang="en-US"/>
          </a:p>
        </p:txBody>
      </p:sp>
      <p:sp>
        <p:nvSpPr>
          <p:cNvPr id="5" name="Footer Placeholder 4">
            <a:extLst>
              <a:ext uri="{FF2B5EF4-FFF2-40B4-BE49-F238E27FC236}">
                <a16:creationId xmlns:a16="http://schemas.microsoft.com/office/drawing/2014/main" xmlns="" id="{4814FEB9-B097-4D41-8F49-D18A2A44A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AE527D-2462-4D37-B310-94815E7E7A65}"/>
              </a:ext>
            </a:extLst>
          </p:cNvPr>
          <p:cNvSpPr>
            <a:spLocks noGrp="1"/>
          </p:cNvSpPr>
          <p:nvPr>
            <p:ph type="sldNum" sz="quarter" idx="12"/>
          </p:nvPr>
        </p:nvSpPr>
        <p:spPr/>
        <p:txBody>
          <a:bodyPr/>
          <a:lstStyle/>
          <a:p>
            <a:fld id="{5B154D54-3FA6-46A6-9F3D-E9C9B7A567E6}" type="slidenum">
              <a:rPr lang="en-US" smtClean="0"/>
              <a:t>‹#›</a:t>
            </a:fld>
            <a:endParaRPr lang="en-US"/>
          </a:p>
        </p:txBody>
      </p:sp>
    </p:spTree>
    <p:extLst>
      <p:ext uri="{BB962C8B-B14F-4D97-AF65-F5344CB8AC3E}">
        <p14:creationId xmlns:p14="http://schemas.microsoft.com/office/powerpoint/2010/main" val="46468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507916F-C218-45E2-A529-15B5D31138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6D96852-FA63-4FA6-89F9-8C5826C7B7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A6A547-9E8A-466D-A1AC-E45FF8AD8877}"/>
              </a:ext>
            </a:extLst>
          </p:cNvPr>
          <p:cNvSpPr>
            <a:spLocks noGrp="1"/>
          </p:cNvSpPr>
          <p:nvPr>
            <p:ph type="dt" sz="half" idx="10"/>
          </p:nvPr>
        </p:nvSpPr>
        <p:spPr/>
        <p:txBody>
          <a:bodyPr/>
          <a:lstStyle/>
          <a:p>
            <a:fld id="{3AFC5132-6CFE-48B4-ABF1-B1A2708649E9}" type="datetimeFigureOut">
              <a:rPr lang="en-US" smtClean="0"/>
              <a:t>1/2/2022</a:t>
            </a:fld>
            <a:endParaRPr lang="en-US"/>
          </a:p>
        </p:txBody>
      </p:sp>
      <p:sp>
        <p:nvSpPr>
          <p:cNvPr id="5" name="Footer Placeholder 4">
            <a:extLst>
              <a:ext uri="{FF2B5EF4-FFF2-40B4-BE49-F238E27FC236}">
                <a16:creationId xmlns:a16="http://schemas.microsoft.com/office/drawing/2014/main" xmlns="" id="{6734673E-11CB-4597-B70B-13D891F93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1103E38-8097-44FA-9EFF-9EBAB090A85E}"/>
              </a:ext>
            </a:extLst>
          </p:cNvPr>
          <p:cNvSpPr>
            <a:spLocks noGrp="1"/>
          </p:cNvSpPr>
          <p:nvPr>
            <p:ph type="sldNum" sz="quarter" idx="12"/>
          </p:nvPr>
        </p:nvSpPr>
        <p:spPr/>
        <p:txBody>
          <a:bodyPr/>
          <a:lstStyle/>
          <a:p>
            <a:fld id="{5B154D54-3FA6-46A6-9F3D-E9C9B7A567E6}" type="slidenum">
              <a:rPr lang="en-US" smtClean="0"/>
              <a:t>‹#›</a:t>
            </a:fld>
            <a:endParaRPr lang="en-US"/>
          </a:p>
        </p:txBody>
      </p:sp>
    </p:spTree>
    <p:extLst>
      <p:ext uri="{BB962C8B-B14F-4D97-AF65-F5344CB8AC3E}">
        <p14:creationId xmlns:p14="http://schemas.microsoft.com/office/powerpoint/2010/main" val="211691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21CF3A-6B4C-40B0-9A17-6C4AC4990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A820F87-8F69-49AC-B9F9-EABC03C7E8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C96668C-8B4A-4F23-81AE-73E4728FBDD2}"/>
              </a:ext>
            </a:extLst>
          </p:cNvPr>
          <p:cNvSpPr>
            <a:spLocks noGrp="1"/>
          </p:cNvSpPr>
          <p:nvPr>
            <p:ph type="dt" sz="half" idx="10"/>
          </p:nvPr>
        </p:nvSpPr>
        <p:spPr/>
        <p:txBody>
          <a:bodyPr/>
          <a:lstStyle/>
          <a:p>
            <a:fld id="{3AFC5132-6CFE-48B4-ABF1-B1A2708649E9}" type="datetimeFigureOut">
              <a:rPr lang="en-US" smtClean="0"/>
              <a:t>1/2/2022</a:t>
            </a:fld>
            <a:endParaRPr lang="en-US"/>
          </a:p>
        </p:txBody>
      </p:sp>
      <p:sp>
        <p:nvSpPr>
          <p:cNvPr id="5" name="Footer Placeholder 4">
            <a:extLst>
              <a:ext uri="{FF2B5EF4-FFF2-40B4-BE49-F238E27FC236}">
                <a16:creationId xmlns:a16="http://schemas.microsoft.com/office/drawing/2014/main" xmlns="" id="{33D70704-4B63-4502-8121-CC904B191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0C7648-236C-43E4-9364-937F12CF1406}"/>
              </a:ext>
            </a:extLst>
          </p:cNvPr>
          <p:cNvSpPr>
            <a:spLocks noGrp="1"/>
          </p:cNvSpPr>
          <p:nvPr>
            <p:ph type="sldNum" sz="quarter" idx="12"/>
          </p:nvPr>
        </p:nvSpPr>
        <p:spPr/>
        <p:txBody>
          <a:bodyPr/>
          <a:lstStyle/>
          <a:p>
            <a:fld id="{5B154D54-3FA6-46A6-9F3D-E9C9B7A567E6}" type="slidenum">
              <a:rPr lang="en-US" smtClean="0"/>
              <a:t>‹#›</a:t>
            </a:fld>
            <a:endParaRPr lang="en-US"/>
          </a:p>
        </p:txBody>
      </p:sp>
    </p:spTree>
    <p:extLst>
      <p:ext uri="{BB962C8B-B14F-4D97-AF65-F5344CB8AC3E}">
        <p14:creationId xmlns:p14="http://schemas.microsoft.com/office/powerpoint/2010/main" val="278332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12783-BA71-4A15-BB5E-8550B5DEC3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D5A55FA-F4B3-4298-8516-B717B58F4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7066421-B5FA-4071-AD30-4D72D98FE0EC}"/>
              </a:ext>
            </a:extLst>
          </p:cNvPr>
          <p:cNvSpPr>
            <a:spLocks noGrp="1"/>
          </p:cNvSpPr>
          <p:nvPr>
            <p:ph type="dt" sz="half" idx="10"/>
          </p:nvPr>
        </p:nvSpPr>
        <p:spPr/>
        <p:txBody>
          <a:bodyPr/>
          <a:lstStyle/>
          <a:p>
            <a:fld id="{3AFC5132-6CFE-48B4-ABF1-B1A2708649E9}" type="datetimeFigureOut">
              <a:rPr lang="en-US" smtClean="0"/>
              <a:t>1/2/2022</a:t>
            </a:fld>
            <a:endParaRPr lang="en-US"/>
          </a:p>
        </p:txBody>
      </p:sp>
      <p:sp>
        <p:nvSpPr>
          <p:cNvPr id="5" name="Footer Placeholder 4">
            <a:extLst>
              <a:ext uri="{FF2B5EF4-FFF2-40B4-BE49-F238E27FC236}">
                <a16:creationId xmlns:a16="http://schemas.microsoft.com/office/drawing/2014/main" xmlns="" id="{15EFF0E2-814A-4941-9152-8804A3A6F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EFF6C1A-9296-4600-A770-773651522490}"/>
              </a:ext>
            </a:extLst>
          </p:cNvPr>
          <p:cNvSpPr>
            <a:spLocks noGrp="1"/>
          </p:cNvSpPr>
          <p:nvPr>
            <p:ph type="sldNum" sz="quarter" idx="12"/>
          </p:nvPr>
        </p:nvSpPr>
        <p:spPr/>
        <p:txBody>
          <a:bodyPr/>
          <a:lstStyle/>
          <a:p>
            <a:fld id="{5B154D54-3FA6-46A6-9F3D-E9C9B7A567E6}" type="slidenum">
              <a:rPr lang="en-US" smtClean="0"/>
              <a:t>‹#›</a:t>
            </a:fld>
            <a:endParaRPr lang="en-US"/>
          </a:p>
        </p:txBody>
      </p:sp>
    </p:spTree>
    <p:extLst>
      <p:ext uri="{BB962C8B-B14F-4D97-AF65-F5344CB8AC3E}">
        <p14:creationId xmlns:p14="http://schemas.microsoft.com/office/powerpoint/2010/main" val="413443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31B07-4D28-444D-A7BD-1E706157C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CF7653E-634F-4D02-A05F-0772CD9CE7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C6F69ED-47FD-4B87-9738-EA5DC39AB2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DC1B95D-1921-4D80-A891-A8BD57911C87}"/>
              </a:ext>
            </a:extLst>
          </p:cNvPr>
          <p:cNvSpPr>
            <a:spLocks noGrp="1"/>
          </p:cNvSpPr>
          <p:nvPr>
            <p:ph type="dt" sz="half" idx="10"/>
          </p:nvPr>
        </p:nvSpPr>
        <p:spPr/>
        <p:txBody>
          <a:bodyPr/>
          <a:lstStyle/>
          <a:p>
            <a:fld id="{3AFC5132-6CFE-48B4-ABF1-B1A2708649E9}" type="datetimeFigureOut">
              <a:rPr lang="en-US" smtClean="0"/>
              <a:t>1/2/2022</a:t>
            </a:fld>
            <a:endParaRPr lang="en-US"/>
          </a:p>
        </p:txBody>
      </p:sp>
      <p:sp>
        <p:nvSpPr>
          <p:cNvPr id="6" name="Footer Placeholder 5">
            <a:extLst>
              <a:ext uri="{FF2B5EF4-FFF2-40B4-BE49-F238E27FC236}">
                <a16:creationId xmlns:a16="http://schemas.microsoft.com/office/drawing/2014/main" xmlns="" id="{7A4D1417-BD06-44B6-9686-1416ED9A18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0201F20-8985-4CCC-B13F-C3E397334A01}"/>
              </a:ext>
            </a:extLst>
          </p:cNvPr>
          <p:cNvSpPr>
            <a:spLocks noGrp="1"/>
          </p:cNvSpPr>
          <p:nvPr>
            <p:ph type="sldNum" sz="quarter" idx="12"/>
          </p:nvPr>
        </p:nvSpPr>
        <p:spPr/>
        <p:txBody>
          <a:bodyPr/>
          <a:lstStyle/>
          <a:p>
            <a:fld id="{5B154D54-3FA6-46A6-9F3D-E9C9B7A567E6}" type="slidenum">
              <a:rPr lang="en-US" smtClean="0"/>
              <a:t>‹#›</a:t>
            </a:fld>
            <a:endParaRPr lang="en-US"/>
          </a:p>
        </p:txBody>
      </p:sp>
    </p:spTree>
    <p:extLst>
      <p:ext uri="{BB962C8B-B14F-4D97-AF65-F5344CB8AC3E}">
        <p14:creationId xmlns:p14="http://schemas.microsoft.com/office/powerpoint/2010/main" val="55070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4EA4BD-FAAD-4A49-BC3D-2E59DDE936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5E39A59-50D1-4D28-99E0-A4E12F3A5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1E262FF-F54E-47D3-A7B1-5EECDEF45A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8D6C99E-2C25-465B-B3D7-FEC481EFD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4E3EBE8-3840-467B-8DC5-0C81903935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84F6A58-814C-4337-B2FE-52D5A55D2FA1}"/>
              </a:ext>
            </a:extLst>
          </p:cNvPr>
          <p:cNvSpPr>
            <a:spLocks noGrp="1"/>
          </p:cNvSpPr>
          <p:nvPr>
            <p:ph type="dt" sz="half" idx="10"/>
          </p:nvPr>
        </p:nvSpPr>
        <p:spPr/>
        <p:txBody>
          <a:bodyPr/>
          <a:lstStyle/>
          <a:p>
            <a:fld id="{3AFC5132-6CFE-48B4-ABF1-B1A2708649E9}" type="datetimeFigureOut">
              <a:rPr lang="en-US" smtClean="0"/>
              <a:t>1/2/2022</a:t>
            </a:fld>
            <a:endParaRPr lang="en-US"/>
          </a:p>
        </p:txBody>
      </p:sp>
      <p:sp>
        <p:nvSpPr>
          <p:cNvPr id="8" name="Footer Placeholder 7">
            <a:extLst>
              <a:ext uri="{FF2B5EF4-FFF2-40B4-BE49-F238E27FC236}">
                <a16:creationId xmlns:a16="http://schemas.microsoft.com/office/drawing/2014/main" xmlns="" id="{CC4BFF66-BF02-4224-B8BF-4B078144B8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1A365D0-1B2D-4195-A77C-7410AD1AD468}"/>
              </a:ext>
            </a:extLst>
          </p:cNvPr>
          <p:cNvSpPr>
            <a:spLocks noGrp="1"/>
          </p:cNvSpPr>
          <p:nvPr>
            <p:ph type="sldNum" sz="quarter" idx="12"/>
          </p:nvPr>
        </p:nvSpPr>
        <p:spPr/>
        <p:txBody>
          <a:bodyPr/>
          <a:lstStyle/>
          <a:p>
            <a:fld id="{5B154D54-3FA6-46A6-9F3D-E9C9B7A567E6}" type="slidenum">
              <a:rPr lang="en-US" smtClean="0"/>
              <a:t>‹#›</a:t>
            </a:fld>
            <a:endParaRPr lang="en-US"/>
          </a:p>
        </p:txBody>
      </p:sp>
    </p:spTree>
    <p:extLst>
      <p:ext uri="{BB962C8B-B14F-4D97-AF65-F5344CB8AC3E}">
        <p14:creationId xmlns:p14="http://schemas.microsoft.com/office/powerpoint/2010/main" val="379074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E9F3F-649D-49BA-84E4-6834C5CE31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19D3FD8-9FE8-4D18-8DDC-CC0E53C40D51}"/>
              </a:ext>
            </a:extLst>
          </p:cNvPr>
          <p:cNvSpPr>
            <a:spLocks noGrp="1"/>
          </p:cNvSpPr>
          <p:nvPr>
            <p:ph type="dt" sz="half" idx="10"/>
          </p:nvPr>
        </p:nvSpPr>
        <p:spPr/>
        <p:txBody>
          <a:bodyPr/>
          <a:lstStyle/>
          <a:p>
            <a:fld id="{3AFC5132-6CFE-48B4-ABF1-B1A2708649E9}" type="datetimeFigureOut">
              <a:rPr lang="en-US" smtClean="0"/>
              <a:t>1/2/2022</a:t>
            </a:fld>
            <a:endParaRPr lang="en-US"/>
          </a:p>
        </p:txBody>
      </p:sp>
      <p:sp>
        <p:nvSpPr>
          <p:cNvPr id="4" name="Footer Placeholder 3">
            <a:extLst>
              <a:ext uri="{FF2B5EF4-FFF2-40B4-BE49-F238E27FC236}">
                <a16:creationId xmlns:a16="http://schemas.microsoft.com/office/drawing/2014/main" xmlns="" id="{8278F063-AD97-43C9-8824-0E28FFECE6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7815849-3B20-4DB5-A110-BC7D6B3707E0}"/>
              </a:ext>
            </a:extLst>
          </p:cNvPr>
          <p:cNvSpPr>
            <a:spLocks noGrp="1"/>
          </p:cNvSpPr>
          <p:nvPr>
            <p:ph type="sldNum" sz="quarter" idx="12"/>
          </p:nvPr>
        </p:nvSpPr>
        <p:spPr/>
        <p:txBody>
          <a:bodyPr/>
          <a:lstStyle/>
          <a:p>
            <a:fld id="{5B154D54-3FA6-46A6-9F3D-E9C9B7A567E6}" type="slidenum">
              <a:rPr lang="en-US" smtClean="0"/>
              <a:t>‹#›</a:t>
            </a:fld>
            <a:endParaRPr lang="en-US"/>
          </a:p>
        </p:txBody>
      </p:sp>
    </p:spTree>
    <p:extLst>
      <p:ext uri="{BB962C8B-B14F-4D97-AF65-F5344CB8AC3E}">
        <p14:creationId xmlns:p14="http://schemas.microsoft.com/office/powerpoint/2010/main" val="113649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BADBB97-608B-41BE-A6BF-47CE9C160022}"/>
              </a:ext>
            </a:extLst>
          </p:cNvPr>
          <p:cNvSpPr>
            <a:spLocks noGrp="1"/>
          </p:cNvSpPr>
          <p:nvPr>
            <p:ph type="dt" sz="half" idx="10"/>
          </p:nvPr>
        </p:nvSpPr>
        <p:spPr/>
        <p:txBody>
          <a:bodyPr/>
          <a:lstStyle/>
          <a:p>
            <a:fld id="{3AFC5132-6CFE-48B4-ABF1-B1A2708649E9}" type="datetimeFigureOut">
              <a:rPr lang="en-US" smtClean="0"/>
              <a:t>1/2/2022</a:t>
            </a:fld>
            <a:endParaRPr lang="en-US"/>
          </a:p>
        </p:txBody>
      </p:sp>
      <p:sp>
        <p:nvSpPr>
          <p:cNvPr id="3" name="Footer Placeholder 2">
            <a:extLst>
              <a:ext uri="{FF2B5EF4-FFF2-40B4-BE49-F238E27FC236}">
                <a16:creationId xmlns:a16="http://schemas.microsoft.com/office/drawing/2014/main" xmlns="" id="{531DF980-D25F-4E34-BEF9-831CFD39F2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B372C16-2C8D-4D50-9CD3-012C85618A4E}"/>
              </a:ext>
            </a:extLst>
          </p:cNvPr>
          <p:cNvSpPr>
            <a:spLocks noGrp="1"/>
          </p:cNvSpPr>
          <p:nvPr>
            <p:ph type="sldNum" sz="quarter" idx="12"/>
          </p:nvPr>
        </p:nvSpPr>
        <p:spPr/>
        <p:txBody>
          <a:bodyPr/>
          <a:lstStyle/>
          <a:p>
            <a:fld id="{5B154D54-3FA6-46A6-9F3D-E9C9B7A567E6}" type="slidenum">
              <a:rPr lang="en-US" smtClean="0"/>
              <a:t>‹#›</a:t>
            </a:fld>
            <a:endParaRPr lang="en-US"/>
          </a:p>
        </p:txBody>
      </p:sp>
    </p:spTree>
    <p:extLst>
      <p:ext uri="{BB962C8B-B14F-4D97-AF65-F5344CB8AC3E}">
        <p14:creationId xmlns:p14="http://schemas.microsoft.com/office/powerpoint/2010/main" val="334242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DC17-7D99-4743-BD22-111DBFC84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3E18A96-8599-4EDB-BA48-1A0B0698E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4EEDBC3-CFC2-4747-8D23-A132AF272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7EA15D4-A8F1-4B80-B60A-C0420CA07C22}"/>
              </a:ext>
            </a:extLst>
          </p:cNvPr>
          <p:cNvSpPr>
            <a:spLocks noGrp="1"/>
          </p:cNvSpPr>
          <p:nvPr>
            <p:ph type="dt" sz="half" idx="10"/>
          </p:nvPr>
        </p:nvSpPr>
        <p:spPr/>
        <p:txBody>
          <a:bodyPr/>
          <a:lstStyle/>
          <a:p>
            <a:fld id="{3AFC5132-6CFE-48B4-ABF1-B1A2708649E9}" type="datetimeFigureOut">
              <a:rPr lang="en-US" smtClean="0"/>
              <a:t>1/2/2022</a:t>
            </a:fld>
            <a:endParaRPr lang="en-US"/>
          </a:p>
        </p:txBody>
      </p:sp>
      <p:sp>
        <p:nvSpPr>
          <p:cNvPr id="6" name="Footer Placeholder 5">
            <a:extLst>
              <a:ext uri="{FF2B5EF4-FFF2-40B4-BE49-F238E27FC236}">
                <a16:creationId xmlns:a16="http://schemas.microsoft.com/office/drawing/2014/main" xmlns="" id="{4F2F1E04-8480-47B4-90EA-80E1758D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C127D96-FC31-493D-B5A6-360173FB67A0}"/>
              </a:ext>
            </a:extLst>
          </p:cNvPr>
          <p:cNvSpPr>
            <a:spLocks noGrp="1"/>
          </p:cNvSpPr>
          <p:nvPr>
            <p:ph type="sldNum" sz="quarter" idx="12"/>
          </p:nvPr>
        </p:nvSpPr>
        <p:spPr/>
        <p:txBody>
          <a:bodyPr/>
          <a:lstStyle/>
          <a:p>
            <a:fld id="{5B154D54-3FA6-46A6-9F3D-E9C9B7A567E6}" type="slidenum">
              <a:rPr lang="en-US" smtClean="0"/>
              <a:t>‹#›</a:t>
            </a:fld>
            <a:endParaRPr lang="en-US"/>
          </a:p>
        </p:txBody>
      </p:sp>
    </p:spTree>
    <p:extLst>
      <p:ext uri="{BB962C8B-B14F-4D97-AF65-F5344CB8AC3E}">
        <p14:creationId xmlns:p14="http://schemas.microsoft.com/office/powerpoint/2010/main" val="266120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971BD-9DA8-47EA-B766-6335371C5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0234D1A-68C0-4FDA-A28E-9539426DA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035C3CF-A300-47B9-9329-99121D068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2D36DE-AB80-4D00-B95A-96AB2DEC8DE5}"/>
              </a:ext>
            </a:extLst>
          </p:cNvPr>
          <p:cNvSpPr>
            <a:spLocks noGrp="1"/>
          </p:cNvSpPr>
          <p:nvPr>
            <p:ph type="dt" sz="half" idx="10"/>
          </p:nvPr>
        </p:nvSpPr>
        <p:spPr/>
        <p:txBody>
          <a:bodyPr/>
          <a:lstStyle/>
          <a:p>
            <a:fld id="{3AFC5132-6CFE-48B4-ABF1-B1A2708649E9}" type="datetimeFigureOut">
              <a:rPr lang="en-US" smtClean="0"/>
              <a:t>1/2/2022</a:t>
            </a:fld>
            <a:endParaRPr lang="en-US"/>
          </a:p>
        </p:txBody>
      </p:sp>
      <p:sp>
        <p:nvSpPr>
          <p:cNvPr id="6" name="Footer Placeholder 5">
            <a:extLst>
              <a:ext uri="{FF2B5EF4-FFF2-40B4-BE49-F238E27FC236}">
                <a16:creationId xmlns:a16="http://schemas.microsoft.com/office/drawing/2014/main" xmlns="" id="{24968C9B-7445-4B06-B6BF-B302880BC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CB6F698-238A-4CEB-BD5C-CFDDF2AD2968}"/>
              </a:ext>
            </a:extLst>
          </p:cNvPr>
          <p:cNvSpPr>
            <a:spLocks noGrp="1"/>
          </p:cNvSpPr>
          <p:nvPr>
            <p:ph type="sldNum" sz="quarter" idx="12"/>
          </p:nvPr>
        </p:nvSpPr>
        <p:spPr/>
        <p:txBody>
          <a:bodyPr/>
          <a:lstStyle/>
          <a:p>
            <a:fld id="{5B154D54-3FA6-46A6-9F3D-E9C9B7A567E6}" type="slidenum">
              <a:rPr lang="en-US" smtClean="0"/>
              <a:t>‹#›</a:t>
            </a:fld>
            <a:endParaRPr lang="en-US"/>
          </a:p>
        </p:txBody>
      </p:sp>
    </p:spTree>
    <p:extLst>
      <p:ext uri="{BB962C8B-B14F-4D97-AF65-F5344CB8AC3E}">
        <p14:creationId xmlns:p14="http://schemas.microsoft.com/office/powerpoint/2010/main" val="22999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DE1E043-1811-4D2A-AD38-3CF6420B6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8D92CBA-CEDF-4445-AC0C-38062873A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4092F54-C3ED-4DCA-9674-D0F1E72CA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C5132-6CFE-48B4-ABF1-B1A2708649E9}" type="datetimeFigureOut">
              <a:rPr lang="en-US" smtClean="0"/>
              <a:t>1/2/2022</a:t>
            </a:fld>
            <a:endParaRPr lang="en-US"/>
          </a:p>
        </p:txBody>
      </p:sp>
      <p:sp>
        <p:nvSpPr>
          <p:cNvPr id="5" name="Footer Placeholder 4">
            <a:extLst>
              <a:ext uri="{FF2B5EF4-FFF2-40B4-BE49-F238E27FC236}">
                <a16:creationId xmlns:a16="http://schemas.microsoft.com/office/drawing/2014/main" xmlns="" id="{D306E0C3-05B9-46E5-AA2B-09A592201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1D3906D-9235-4588-93BE-7FE50A17E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54D54-3FA6-46A6-9F3D-E9C9B7A567E6}" type="slidenum">
              <a:rPr lang="en-US" smtClean="0"/>
              <a:t>‹#›</a:t>
            </a:fld>
            <a:endParaRPr lang="en-US"/>
          </a:p>
        </p:txBody>
      </p:sp>
    </p:spTree>
    <p:extLst>
      <p:ext uri="{BB962C8B-B14F-4D97-AF65-F5344CB8AC3E}">
        <p14:creationId xmlns:p14="http://schemas.microsoft.com/office/powerpoint/2010/main" val="2757555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065715C-10F3-4BB2-A17B-A67167D59A56}"/>
              </a:ext>
            </a:extLst>
          </p:cNvPr>
          <p:cNvPicPr>
            <a:picLocks noChangeAspect="1"/>
          </p:cNvPicPr>
          <p:nvPr/>
        </p:nvPicPr>
        <p:blipFill rotWithShape="1">
          <a:blip r:embed="rId2"/>
          <a:srcRect l="14307" t="13931" r="14154" b="57747"/>
          <a:stretch/>
        </p:blipFill>
        <p:spPr>
          <a:xfrm>
            <a:off x="1744394" y="956604"/>
            <a:ext cx="8721969" cy="2472396"/>
          </a:xfrm>
          <a:prstGeom prst="rect">
            <a:avLst/>
          </a:prstGeom>
        </p:spPr>
      </p:pic>
    </p:spTree>
    <p:extLst>
      <p:ext uri="{BB962C8B-B14F-4D97-AF65-F5344CB8AC3E}">
        <p14:creationId xmlns:p14="http://schemas.microsoft.com/office/powerpoint/2010/main" val="143911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516" y="473702"/>
            <a:ext cx="6079100" cy="5078313"/>
          </a:xfrm>
          <a:prstGeom prst="rect">
            <a:avLst/>
          </a:prstGeom>
        </p:spPr>
        <p:txBody>
          <a:bodyPr wrap="none">
            <a:spAutoFit/>
          </a:bodyPr>
          <a:lstStyle/>
          <a:p>
            <a:r>
              <a:rPr lang="en-IN" dirty="0"/>
              <a:t>$("</a:t>
            </a:r>
            <a:r>
              <a:rPr lang="en-IN" dirty="0" err="1"/>
              <a:t>ul</a:t>
            </a:r>
            <a:r>
              <a:rPr lang="en-IN" dirty="0"/>
              <a:t> </a:t>
            </a:r>
            <a:r>
              <a:rPr lang="en-IN" dirty="0" err="1"/>
              <a:t>li:first</a:t>
            </a:r>
            <a:r>
              <a:rPr lang="en-IN" dirty="0" smtClean="0"/>
              <a:t>") :-  </a:t>
            </a:r>
            <a:r>
              <a:rPr lang="en-US" dirty="0"/>
              <a:t>Selects the first &lt;li&gt; element of the first &lt;</a:t>
            </a:r>
            <a:r>
              <a:rPr lang="en-US" dirty="0" err="1"/>
              <a:t>ul</a:t>
            </a:r>
            <a:r>
              <a:rPr lang="en-US" dirty="0" smtClean="0"/>
              <a:t>&gt;</a:t>
            </a:r>
          </a:p>
          <a:p>
            <a:endParaRPr lang="en-US" dirty="0" smtClean="0"/>
          </a:p>
          <a:p>
            <a:r>
              <a:rPr lang="en-US" dirty="0" err="1" smtClean="0"/>
              <a:t>Exa</a:t>
            </a:r>
            <a:r>
              <a:rPr lang="en-US" dirty="0" smtClean="0"/>
              <a:t>:-</a:t>
            </a:r>
          </a:p>
          <a:p>
            <a:endParaRPr lang="en-US" dirty="0"/>
          </a:p>
          <a:p>
            <a:r>
              <a:rPr lang="en-US" dirty="0"/>
              <a:t>$(document).ready(function(){</a:t>
            </a:r>
          </a:p>
          <a:p>
            <a:r>
              <a:rPr lang="en-US" dirty="0"/>
              <a:t>  $("button").click(function(){</a:t>
            </a:r>
          </a:p>
          <a:p>
            <a:r>
              <a:rPr lang="en-US" dirty="0"/>
              <a:t>    $("</a:t>
            </a:r>
            <a:r>
              <a:rPr lang="en-US" dirty="0" err="1"/>
              <a:t>ul</a:t>
            </a:r>
            <a:r>
              <a:rPr lang="en-US" dirty="0"/>
              <a:t> </a:t>
            </a:r>
            <a:r>
              <a:rPr lang="en-US" dirty="0" err="1"/>
              <a:t>li:first</a:t>
            </a:r>
            <a:r>
              <a:rPr lang="en-US" dirty="0"/>
              <a:t>").hide();</a:t>
            </a:r>
          </a:p>
          <a:p>
            <a:r>
              <a:rPr lang="en-US" dirty="0"/>
              <a:t>  });</a:t>
            </a:r>
          </a:p>
          <a:p>
            <a:r>
              <a:rPr lang="en-US" dirty="0" smtClean="0"/>
              <a:t>});</a:t>
            </a:r>
          </a:p>
          <a:p>
            <a:endParaRPr lang="en-US" dirty="0"/>
          </a:p>
          <a:p>
            <a:r>
              <a:rPr lang="en-IN" dirty="0"/>
              <a:t>$("</a:t>
            </a:r>
            <a:r>
              <a:rPr lang="en-IN" dirty="0" err="1"/>
              <a:t>ul</a:t>
            </a:r>
            <a:r>
              <a:rPr lang="en-IN" dirty="0"/>
              <a:t> </a:t>
            </a:r>
            <a:r>
              <a:rPr lang="en-IN" dirty="0" err="1"/>
              <a:t>li:first-child</a:t>
            </a:r>
            <a:r>
              <a:rPr lang="en-IN" dirty="0" smtClean="0"/>
              <a:t>") :- </a:t>
            </a:r>
            <a:r>
              <a:rPr lang="en-US" dirty="0"/>
              <a:t>Selects the first &lt;li&gt; element of every &lt;</a:t>
            </a:r>
            <a:r>
              <a:rPr lang="en-US" dirty="0" err="1"/>
              <a:t>ul</a:t>
            </a:r>
            <a:r>
              <a:rPr lang="en-US" dirty="0" smtClean="0"/>
              <a:t>&gt;</a:t>
            </a:r>
          </a:p>
          <a:p>
            <a:r>
              <a:rPr lang="en-US" dirty="0" err="1" smtClean="0"/>
              <a:t>Exa</a:t>
            </a:r>
            <a:r>
              <a:rPr lang="en-US" dirty="0" smtClean="0"/>
              <a:t>:-</a:t>
            </a:r>
          </a:p>
          <a:p>
            <a:endParaRPr lang="en-US" dirty="0"/>
          </a:p>
          <a:p>
            <a:r>
              <a:rPr lang="en-US" dirty="0"/>
              <a:t>$(document).ready(function(){</a:t>
            </a:r>
          </a:p>
          <a:p>
            <a:r>
              <a:rPr lang="en-US" dirty="0"/>
              <a:t>  $("button").click(function(){</a:t>
            </a:r>
          </a:p>
          <a:p>
            <a:r>
              <a:rPr lang="en-US" dirty="0"/>
              <a:t>    $("</a:t>
            </a:r>
            <a:r>
              <a:rPr lang="en-US" dirty="0" err="1"/>
              <a:t>ul</a:t>
            </a:r>
            <a:r>
              <a:rPr lang="en-US" dirty="0"/>
              <a:t> </a:t>
            </a:r>
            <a:r>
              <a:rPr lang="en-US" dirty="0" err="1"/>
              <a:t>li:first-child</a:t>
            </a:r>
            <a:r>
              <a:rPr lang="en-US" dirty="0"/>
              <a:t>").hide();</a:t>
            </a:r>
          </a:p>
          <a:p>
            <a:r>
              <a:rPr lang="en-US" dirty="0"/>
              <a:t>  });</a:t>
            </a:r>
          </a:p>
          <a:p>
            <a:r>
              <a:rPr lang="en-US" dirty="0"/>
              <a:t>});</a:t>
            </a:r>
          </a:p>
        </p:txBody>
      </p:sp>
    </p:spTree>
    <p:extLst>
      <p:ext uri="{BB962C8B-B14F-4D97-AF65-F5344CB8AC3E}">
        <p14:creationId xmlns:p14="http://schemas.microsoft.com/office/powerpoint/2010/main" val="102583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8" y="391406"/>
            <a:ext cx="9137245" cy="5355312"/>
          </a:xfrm>
          <a:prstGeom prst="rect">
            <a:avLst/>
          </a:prstGeom>
        </p:spPr>
        <p:txBody>
          <a:bodyPr wrap="none">
            <a:spAutoFit/>
          </a:bodyPr>
          <a:lstStyle/>
          <a:p>
            <a:r>
              <a:rPr lang="en-IN" dirty="0"/>
              <a:t>$("[</a:t>
            </a:r>
            <a:r>
              <a:rPr lang="en-IN" dirty="0" err="1"/>
              <a:t>href</a:t>
            </a:r>
            <a:r>
              <a:rPr lang="en-IN" dirty="0" smtClean="0"/>
              <a:t>]") :-  </a:t>
            </a:r>
            <a:r>
              <a:rPr lang="en-US" dirty="0"/>
              <a:t>Selects all elements with an </a:t>
            </a:r>
            <a:r>
              <a:rPr lang="en-US" dirty="0" err="1"/>
              <a:t>href</a:t>
            </a:r>
            <a:r>
              <a:rPr lang="en-US" dirty="0"/>
              <a:t> </a:t>
            </a:r>
            <a:r>
              <a:rPr lang="en-US" dirty="0" smtClean="0"/>
              <a:t>attribute</a:t>
            </a:r>
          </a:p>
          <a:p>
            <a:endParaRPr lang="en-US" dirty="0"/>
          </a:p>
          <a:p>
            <a:r>
              <a:rPr lang="en-US" dirty="0" err="1" smtClean="0"/>
              <a:t>Exa</a:t>
            </a:r>
            <a:r>
              <a:rPr lang="en-US" dirty="0" smtClean="0"/>
              <a:t>:-</a:t>
            </a:r>
          </a:p>
          <a:p>
            <a:endParaRPr lang="en-US" dirty="0"/>
          </a:p>
          <a:p>
            <a:r>
              <a:rPr lang="en-US" dirty="0"/>
              <a:t>$(document).ready(function(){</a:t>
            </a:r>
          </a:p>
          <a:p>
            <a:r>
              <a:rPr lang="en-US" dirty="0"/>
              <a:t>  $("button").click(function(){</a:t>
            </a:r>
          </a:p>
          <a:p>
            <a:r>
              <a:rPr lang="en-US" dirty="0"/>
              <a:t>    $("[</a:t>
            </a:r>
            <a:r>
              <a:rPr lang="en-US" dirty="0" err="1"/>
              <a:t>href</a:t>
            </a:r>
            <a:r>
              <a:rPr lang="en-US" dirty="0"/>
              <a:t>]").hide();</a:t>
            </a:r>
          </a:p>
          <a:p>
            <a:r>
              <a:rPr lang="en-US" dirty="0"/>
              <a:t>  });</a:t>
            </a:r>
          </a:p>
          <a:p>
            <a:r>
              <a:rPr lang="en-US" dirty="0" smtClean="0"/>
              <a:t>});</a:t>
            </a:r>
          </a:p>
          <a:p>
            <a:endParaRPr lang="en-US" dirty="0"/>
          </a:p>
          <a:p>
            <a:r>
              <a:rPr lang="en-IN" dirty="0"/>
              <a:t>$("a[target='_blank</a:t>
            </a:r>
            <a:r>
              <a:rPr lang="en-IN" dirty="0" smtClean="0"/>
              <a:t>']") :- </a:t>
            </a:r>
            <a:r>
              <a:rPr lang="en-US" dirty="0"/>
              <a:t>Selects all &lt;a&gt; elements with a target attribute value equal to "_</a:t>
            </a:r>
            <a:r>
              <a:rPr lang="en-US" dirty="0" smtClean="0"/>
              <a:t>blank“</a:t>
            </a:r>
          </a:p>
          <a:p>
            <a:endParaRPr lang="en-US" dirty="0"/>
          </a:p>
          <a:p>
            <a:r>
              <a:rPr lang="en-US" dirty="0" err="1" smtClean="0"/>
              <a:t>Exa</a:t>
            </a:r>
            <a:r>
              <a:rPr lang="en-US" dirty="0" smtClean="0"/>
              <a:t>:-</a:t>
            </a:r>
          </a:p>
          <a:p>
            <a:endParaRPr lang="en-US" dirty="0"/>
          </a:p>
          <a:p>
            <a:r>
              <a:rPr lang="en-IN" dirty="0"/>
              <a:t>$(document).ready(function(){</a:t>
            </a:r>
          </a:p>
          <a:p>
            <a:r>
              <a:rPr lang="en-IN" dirty="0"/>
              <a:t>  $("button").click(function(){</a:t>
            </a:r>
          </a:p>
          <a:p>
            <a:r>
              <a:rPr lang="en-IN" dirty="0"/>
              <a:t>    $("a[target='_blank']").hide();</a:t>
            </a:r>
          </a:p>
          <a:p>
            <a:r>
              <a:rPr lang="en-IN" dirty="0"/>
              <a:t>  });</a:t>
            </a:r>
          </a:p>
          <a:p>
            <a:r>
              <a:rPr lang="en-IN" dirty="0"/>
              <a:t>});</a:t>
            </a:r>
          </a:p>
        </p:txBody>
      </p:sp>
    </p:spTree>
    <p:extLst>
      <p:ext uri="{BB962C8B-B14F-4D97-AF65-F5344CB8AC3E}">
        <p14:creationId xmlns:p14="http://schemas.microsoft.com/office/powerpoint/2010/main" val="355343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198" y="0"/>
            <a:ext cx="11198938" cy="6740307"/>
          </a:xfrm>
          <a:prstGeom prst="rect">
            <a:avLst/>
          </a:prstGeom>
        </p:spPr>
        <p:txBody>
          <a:bodyPr wrap="square">
            <a:spAutoFit/>
          </a:bodyPr>
          <a:lstStyle/>
          <a:p>
            <a:r>
              <a:rPr lang="en-IN" dirty="0"/>
              <a:t>$("a[target!='_blank</a:t>
            </a:r>
            <a:r>
              <a:rPr lang="en-IN" dirty="0" smtClean="0"/>
              <a:t>']") :- </a:t>
            </a:r>
            <a:r>
              <a:rPr lang="en-US" dirty="0"/>
              <a:t>Selects all &lt;a&gt; elements with a target attribute value NOT equal to "_</a:t>
            </a:r>
            <a:r>
              <a:rPr lang="en-US" dirty="0" smtClean="0"/>
              <a:t>blank“</a:t>
            </a:r>
          </a:p>
          <a:p>
            <a:endParaRPr lang="en-US" dirty="0"/>
          </a:p>
          <a:p>
            <a:r>
              <a:rPr lang="en-US" dirty="0" err="1" smtClean="0"/>
              <a:t>Exa</a:t>
            </a:r>
            <a:r>
              <a:rPr lang="en-US" dirty="0" smtClean="0"/>
              <a:t>:-</a:t>
            </a:r>
          </a:p>
          <a:p>
            <a:endParaRPr lang="en-US" dirty="0"/>
          </a:p>
          <a:p>
            <a:r>
              <a:rPr lang="en-IN" dirty="0"/>
              <a:t>$(document).ready(function(){</a:t>
            </a:r>
          </a:p>
          <a:p>
            <a:r>
              <a:rPr lang="en-IN" dirty="0"/>
              <a:t>  $("button").click(function(){</a:t>
            </a:r>
          </a:p>
          <a:p>
            <a:r>
              <a:rPr lang="en-IN" dirty="0"/>
              <a:t>    $("a[target!='_blank']").hide();</a:t>
            </a:r>
          </a:p>
          <a:p>
            <a:r>
              <a:rPr lang="en-IN" dirty="0"/>
              <a:t>  });</a:t>
            </a:r>
          </a:p>
          <a:p>
            <a:r>
              <a:rPr lang="en-IN" dirty="0" smtClean="0"/>
              <a:t>});</a:t>
            </a:r>
          </a:p>
          <a:p>
            <a:endParaRPr lang="en-US" dirty="0"/>
          </a:p>
          <a:p>
            <a:r>
              <a:rPr lang="en-IN" dirty="0"/>
              <a:t>$("</a:t>
            </a:r>
            <a:r>
              <a:rPr lang="en-IN" dirty="0" err="1"/>
              <a:t>tr:even</a:t>
            </a:r>
            <a:r>
              <a:rPr lang="en-IN" dirty="0" smtClean="0"/>
              <a:t>") :- </a:t>
            </a:r>
            <a:r>
              <a:rPr lang="en-US" dirty="0"/>
              <a:t>Selects all even &lt;</a:t>
            </a:r>
            <a:r>
              <a:rPr lang="en-US" dirty="0" err="1"/>
              <a:t>tr</a:t>
            </a:r>
            <a:r>
              <a:rPr lang="en-US" dirty="0"/>
              <a:t>&gt; </a:t>
            </a:r>
            <a:r>
              <a:rPr lang="en-US" dirty="0" smtClean="0"/>
              <a:t>elements</a:t>
            </a:r>
          </a:p>
          <a:p>
            <a:r>
              <a:rPr lang="en-US" dirty="0" err="1" smtClean="0"/>
              <a:t>Exa</a:t>
            </a:r>
            <a:r>
              <a:rPr lang="en-US" dirty="0" smtClean="0"/>
              <a:t>:-</a:t>
            </a:r>
          </a:p>
          <a:p>
            <a:endParaRPr lang="en-US" dirty="0"/>
          </a:p>
          <a:p>
            <a:r>
              <a:rPr lang="en-US" dirty="0"/>
              <a:t>$(document).ready(function(){</a:t>
            </a:r>
          </a:p>
          <a:p>
            <a:r>
              <a:rPr lang="en-US" dirty="0"/>
              <a:t>  $("</a:t>
            </a:r>
            <a:r>
              <a:rPr lang="en-US" dirty="0" err="1"/>
              <a:t>tr:even</a:t>
            </a:r>
            <a:r>
              <a:rPr lang="en-US" dirty="0"/>
              <a:t>").</a:t>
            </a:r>
            <a:r>
              <a:rPr lang="en-US" dirty="0" err="1"/>
              <a:t>css</a:t>
            </a:r>
            <a:r>
              <a:rPr lang="en-US" dirty="0"/>
              <a:t>("background-color", "yellow");</a:t>
            </a:r>
          </a:p>
          <a:p>
            <a:r>
              <a:rPr lang="en-US" dirty="0" smtClean="0"/>
              <a:t>});</a:t>
            </a:r>
          </a:p>
          <a:p>
            <a:r>
              <a:rPr lang="en-IN" dirty="0"/>
              <a:t>$("</a:t>
            </a:r>
            <a:r>
              <a:rPr lang="en-IN" dirty="0" err="1" smtClean="0"/>
              <a:t>tr:odd</a:t>
            </a:r>
            <a:r>
              <a:rPr lang="en-IN" dirty="0" smtClean="0"/>
              <a:t>") </a:t>
            </a:r>
            <a:r>
              <a:rPr lang="en-IN" dirty="0"/>
              <a:t>:- </a:t>
            </a:r>
            <a:r>
              <a:rPr lang="en-US" dirty="0"/>
              <a:t>Selects all </a:t>
            </a:r>
            <a:r>
              <a:rPr lang="en-US" dirty="0" smtClean="0"/>
              <a:t>odd </a:t>
            </a:r>
            <a:r>
              <a:rPr lang="en-US" dirty="0"/>
              <a:t>&lt;</a:t>
            </a:r>
            <a:r>
              <a:rPr lang="en-US" dirty="0" err="1"/>
              <a:t>tr</a:t>
            </a:r>
            <a:r>
              <a:rPr lang="en-US" dirty="0"/>
              <a:t>&gt; elements</a:t>
            </a:r>
          </a:p>
          <a:p>
            <a:endParaRPr lang="en-US" dirty="0"/>
          </a:p>
          <a:p>
            <a:r>
              <a:rPr lang="en-US" dirty="0" err="1"/>
              <a:t>Exa</a:t>
            </a:r>
            <a:r>
              <a:rPr lang="en-US" dirty="0"/>
              <a:t>:-</a:t>
            </a:r>
          </a:p>
          <a:p>
            <a:endParaRPr lang="en-US" dirty="0"/>
          </a:p>
          <a:p>
            <a:r>
              <a:rPr lang="en-US" dirty="0"/>
              <a:t>$(document).ready(function(){</a:t>
            </a:r>
          </a:p>
          <a:p>
            <a:r>
              <a:rPr lang="en-US" dirty="0"/>
              <a:t>  $("</a:t>
            </a:r>
            <a:r>
              <a:rPr lang="en-US" dirty="0" err="1" smtClean="0"/>
              <a:t>tr:odd</a:t>
            </a:r>
            <a:r>
              <a:rPr lang="en-US" dirty="0" smtClean="0"/>
              <a:t>").</a:t>
            </a:r>
            <a:r>
              <a:rPr lang="en-US" dirty="0" err="1"/>
              <a:t>css</a:t>
            </a:r>
            <a:r>
              <a:rPr lang="en-US" dirty="0"/>
              <a:t>("background-color", "yellow");</a:t>
            </a:r>
          </a:p>
          <a:p>
            <a:r>
              <a:rPr lang="en-US" dirty="0"/>
              <a:t>});</a:t>
            </a:r>
          </a:p>
          <a:p>
            <a:endParaRPr lang="en-IN" dirty="0"/>
          </a:p>
        </p:txBody>
      </p:sp>
    </p:spTree>
    <p:extLst>
      <p:ext uri="{BB962C8B-B14F-4D97-AF65-F5344CB8AC3E}">
        <p14:creationId xmlns:p14="http://schemas.microsoft.com/office/powerpoint/2010/main" val="398452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832AEB1-724A-4804-A8F0-11938D4F6BAD}"/>
              </a:ext>
            </a:extLst>
          </p:cNvPr>
          <p:cNvPicPr>
            <a:picLocks noChangeAspect="1"/>
          </p:cNvPicPr>
          <p:nvPr/>
        </p:nvPicPr>
        <p:blipFill rotWithShape="1">
          <a:blip r:embed="rId2"/>
          <a:srcRect l="14885" t="13931" r="13692" b="38866"/>
          <a:stretch/>
        </p:blipFill>
        <p:spPr>
          <a:xfrm>
            <a:off x="1814732" y="956603"/>
            <a:ext cx="8707902" cy="3235569"/>
          </a:xfrm>
          <a:prstGeom prst="rect">
            <a:avLst/>
          </a:prstGeom>
        </p:spPr>
      </p:pic>
    </p:spTree>
    <p:extLst>
      <p:ext uri="{BB962C8B-B14F-4D97-AF65-F5344CB8AC3E}">
        <p14:creationId xmlns:p14="http://schemas.microsoft.com/office/powerpoint/2010/main" val="352668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982" y="115907"/>
            <a:ext cx="8585850" cy="7294305"/>
          </a:xfrm>
          <a:prstGeom prst="rect">
            <a:avLst/>
          </a:prstGeom>
        </p:spPr>
        <p:txBody>
          <a:bodyPr wrap="square">
            <a:spAutoFit/>
          </a:bodyPr>
          <a:lstStyle/>
          <a:p>
            <a:r>
              <a:rPr lang="en-US" dirty="0" smtClean="0"/>
              <a:t>Html() :-</a:t>
            </a:r>
            <a:r>
              <a:rPr lang="en-US" dirty="0"/>
              <a:t>Sets or returns the content of selected elements</a:t>
            </a:r>
            <a:endParaRPr lang="en-US" dirty="0" smtClean="0"/>
          </a:p>
          <a:p>
            <a:endParaRPr lang="en-US" dirty="0" smtClean="0"/>
          </a:p>
          <a:p>
            <a:r>
              <a:rPr lang="en-US" dirty="0"/>
              <a:t>$("button").click(function(){</a:t>
            </a:r>
            <a:br>
              <a:rPr lang="en-US" dirty="0"/>
            </a:br>
            <a:r>
              <a:rPr lang="en-US" dirty="0"/>
              <a:t>  $("p").html("Hello &lt;b&gt;world&lt;/b&gt;!");</a:t>
            </a:r>
            <a:br>
              <a:rPr lang="en-US" dirty="0"/>
            </a:br>
            <a:r>
              <a:rPr lang="en-US" dirty="0" smtClean="0"/>
              <a:t>});</a:t>
            </a:r>
          </a:p>
          <a:p>
            <a:endParaRPr lang="en-US" dirty="0" smtClean="0"/>
          </a:p>
          <a:p>
            <a:r>
              <a:rPr lang="en-US" dirty="0"/>
              <a:t>Val():-Sets or returns the value attribute of the selected elements</a:t>
            </a:r>
          </a:p>
          <a:p>
            <a:endParaRPr lang="en-US" dirty="0"/>
          </a:p>
          <a:p>
            <a:r>
              <a:rPr lang="en-US" dirty="0"/>
              <a:t>$("button").click(function(){</a:t>
            </a:r>
            <a:br>
              <a:rPr lang="en-US" dirty="0"/>
            </a:br>
            <a:r>
              <a:rPr lang="en-US" dirty="0"/>
              <a:t>  $("p").</a:t>
            </a:r>
            <a:r>
              <a:rPr lang="en-US" dirty="0" err="1"/>
              <a:t>val</a:t>
            </a:r>
            <a:r>
              <a:rPr lang="en-US" dirty="0"/>
              <a:t>("Hello  world");</a:t>
            </a:r>
            <a:br>
              <a:rPr lang="en-US" dirty="0"/>
            </a:br>
            <a:r>
              <a:rPr lang="en-US" dirty="0"/>
              <a:t>});</a:t>
            </a:r>
          </a:p>
          <a:p>
            <a:endParaRPr lang="en-US" dirty="0" smtClean="0"/>
          </a:p>
          <a:p>
            <a:r>
              <a:rPr lang="en-US" dirty="0"/>
              <a:t>Empty():-Removes all child nodes and content from selected elements</a:t>
            </a:r>
          </a:p>
          <a:p>
            <a:endParaRPr lang="en-US" dirty="0"/>
          </a:p>
          <a:p>
            <a:r>
              <a:rPr lang="en-IN" dirty="0"/>
              <a:t>$("button").click(function(){</a:t>
            </a:r>
            <a:br>
              <a:rPr lang="en-IN" dirty="0"/>
            </a:br>
            <a:r>
              <a:rPr lang="en-IN" dirty="0"/>
              <a:t>  $(“div</a:t>
            </a:r>
            <a:r>
              <a:rPr lang="en-IN" dirty="0" smtClean="0"/>
              <a:t>").empty();</a:t>
            </a:r>
            <a:r>
              <a:rPr lang="en-IN" dirty="0"/>
              <a:t/>
            </a:r>
            <a:br>
              <a:rPr lang="en-IN" dirty="0"/>
            </a:br>
            <a:r>
              <a:rPr lang="en-IN" dirty="0"/>
              <a:t>});</a:t>
            </a:r>
          </a:p>
          <a:p>
            <a:endParaRPr lang="en-US" dirty="0"/>
          </a:p>
          <a:p>
            <a:r>
              <a:rPr lang="en-US" dirty="0" smtClean="0"/>
              <a:t>Remove():-</a:t>
            </a:r>
            <a:r>
              <a:rPr lang="en-IN" dirty="0"/>
              <a:t>Removes the selected elements</a:t>
            </a:r>
            <a:endParaRPr lang="en-US" dirty="0" smtClean="0"/>
          </a:p>
          <a:p>
            <a:endParaRPr lang="en-US" dirty="0" smtClean="0"/>
          </a:p>
          <a:p>
            <a:r>
              <a:rPr lang="en-IN" dirty="0"/>
              <a:t>$("button").click(function(){</a:t>
            </a:r>
            <a:br>
              <a:rPr lang="en-IN" dirty="0"/>
            </a:br>
            <a:r>
              <a:rPr lang="en-IN" dirty="0"/>
              <a:t>  </a:t>
            </a:r>
            <a:r>
              <a:rPr lang="en-IN" dirty="0" smtClean="0"/>
              <a:t>$(“div").</a:t>
            </a:r>
            <a:r>
              <a:rPr lang="en-IN" dirty="0"/>
              <a:t>remove();</a:t>
            </a:r>
            <a:br>
              <a:rPr lang="en-IN" dirty="0"/>
            </a:br>
            <a:r>
              <a:rPr lang="en-IN" dirty="0" smtClean="0"/>
              <a:t>});</a:t>
            </a:r>
          </a:p>
          <a:p>
            <a:endParaRPr lang="en-IN" dirty="0" smtClean="0"/>
          </a:p>
          <a:p>
            <a:endParaRPr lang="en-US" dirty="0"/>
          </a:p>
          <a:p>
            <a:endParaRPr lang="en-IN" dirty="0"/>
          </a:p>
        </p:txBody>
      </p:sp>
    </p:spTree>
    <p:extLst>
      <p:ext uri="{BB962C8B-B14F-4D97-AF65-F5344CB8AC3E}">
        <p14:creationId xmlns:p14="http://schemas.microsoft.com/office/powerpoint/2010/main" val="284197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952" y="424839"/>
            <a:ext cx="9150096" cy="6186309"/>
          </a:xfrm>
          <a:prstGeom prst="rect">
            <a:avLst/>
          </a:prstGeom>
        </p:spPr>
        <p:txBody>
          <a:bodyPr wrap="square">
            <a:spAutoFit/>
          </a:bodyPr>
          <a:lstStyle/>
          <a:p>
            <a:endParaRPr lang="en-US" dirty="0"/>
          </a:p>
          <a:p>
            <a:r>
              <a:rPr lang="en-US" dirty="0" smtClean="0"/>
              <a:t>After</a:t>
            </a:r>
            <a:r>
              <a:rPr lang="en-US" dirty="0"/>
              <a:t>():-Inserts content after selected elements</a:t>
            </a:r>
          </a:p>
          <a:p>
            <a:endParaRPr lang="en-US" dirty="0"/>
          </a:p>
          <a:p>
            <a:r>
              <a:rPr lang="en-US" dirty="0"/>
              <a:t>$("button").click(function(){</a:t>
            </a:r>
            <a:br>
              <a:rPr lang="en-US" dirty="0"/>
            </a:br>
            <a:r>
              <a:rPr lang="en-US" dirty="0"/>
              <a:t>  $("p").after("&lt;p&gt;Hello world!&lt;/p&gt;");</a:t>
            </a:r>
            <a:br>
              <a:rPr lang="en-US" dirty="0"/>
            </a:br>
            <a:r>
              <a:rPr lang="en-US" dirty="0"/>
              <a:t>});</a:t>
            </a:r>
          </a:p>
          <a:p>
            <a:endParaRPr lang="en-US" dirty="0" smtClean="0"/>
          </a:p>
          <a:p>
            <a:r>
              <a:rPr lang="en-US" dirty="0"/>
              <a:t>Before():-Inserts content before selected elements</a:t>
            </a:r>
          </a:p>
          <a:p>
            <a:endParaRPr lang="en-US" dirty="0"/>
          </a:p>
          <a:p>
            <a:r>
              <a:rPr lang="en-US" dirty="0"/>
              <a:t>$("button").click(function(){</a:t>
            </a:r>
          </a:p>
          <a:p>
            <a:r>
              <a:rPr lang="en-US" dirty="0"/>
              <a:t>    $("p").before("&lt;p&gt;Hello world!&lt;/p&gt;");</a:t>
            </a:r>
          </a:p>
          <a:p>
            <a:r>
              <a:rPr lang="en-US" dirty="0"/>
              <a:t>  });</a:t>
            </a:r>
          </a:p>
          <a:p>
            <a:endParaRPr lang="en-US" dirty="0"/>
          </a:p>
          <a:p>
            <a:r>
              <a:rPr lang="en-US" dirty="0" smtClean="0"/>
              <a:t>Append():-</a:t>
            </a:r>
            <a:r>
              <a:rPr lang="en-US" dirty="0"/>
              <a:t>Inserts content at the end of selected </a:t>
            </a:r>
            <a:r>
              <a:rPr lang="en-US" dirty="0" smtClean="0"/>
              <a:t>elements.</a:t>
            </a:r>
          </a:p>
          <a:p>
            <a:endParaRPr lang="en-US" dirty="0"/>
          </a:p>
          <a:p>
            <a:r>
              <a:rPr lang="en-US" dirty="0"/>
              <a:t>  $("#btn1").click(function(){</a:t>
            </a:r>
          </a:p>
          <a:p>
            <a:r>
              <a:rPr lang="en-US" dirty="0"/>
              <a:t>    $("p").append(" &lt;b&gt;Appended text&lt;/b&gt;.");</a:t>
            </a:r>
          </a:p>
          <a:p>
            <a:r>
              <a:rPr lang="en-US" dirty="0"/>
              <a:t>  });</a:t>
            </a:r>
          </a:p>
          <a:p>
            <a:r>
              <a:rPr lang="en-US" dirty="0"/>
              <a:t>  $("#btn2").click(function(){</a:t>
            </a:r>
          </a:p>
          <a:p>
            <a:r>
              <a:rPr lang="en-US" dirty="0"/>
              <a:t>    $("</a:t>
            </a:r>
            <a:r>
              <a:rPr lang="en-US" dirty="0" err="1"/>
              <a:t>ol</a:t>
            </a:r>
            <a:r>
              <a:rPr lang="en-US" dirty="0"/>
              <a:t>").append("&lt;li&gt;Appended item&lt;/li&gt;");</a:t>
            </a:r>
          </a:p>
          <a:p>
            <a:r>
              <a:rPr lang="en-US" dirty="0"/>
              <a:t>  });</a:t>
            </a:r>
          </a:p>
          <a:p>
            <a:endParaRPr lang="en-US" dirty="0"/>
          </a:p>
        </p:txBody>
      </p:sp>
    </p:spTree>
    <p:extLst>
      <p:ext uri="{BB962C8B-B14F-4D97-AF65-F5344CB8AC3E}">
        <p14:creationId xmlns:p14="http://schemas.microsoft.com/office/powerpoint/2010/main" val="3288071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576" y="117693"/>
            <a:ext cx="8180832" cy="6740307"/>
          </a:xfrm>
          <a:prstGeom prst="rect">
            <a:avLst/>
          </a:prstGeom>
        </p:spPr>
        <p:txBody>
          <a:bodyPr wrap="square">
            <a:spAutoFit/>
          </a:bodyPr>
          <a:lstStyle/>
          <a:p>
            <a:r>
              <a:rPr lang="en-US" dirty="0" smtClean="0"/>
              <a:t>Prepend():- </a:t>
            </a:r>
            <a:r>
              <a:rPr lang="en-US" dirty="0"/>
              <a:t>Inserts content at the beginning of selected </a:t>
            </a:r>
            <a:r>
              <a:rPr lang="en-US" dirty="0" smtClean="0"/>
              <a:t>elements</a:t>
            </a:r>
          </a:p>
          <a:p>
            <a:endParaRPr lang="en-US" dirty="0" smtClean="0"/>
          </a:p>
          <a:p>
            <a:r>
              <a:rPr lang="en-US" dirty="0" smtClean="0"/>
              <a:t>$("#</a:t>
            </a:r>
            <a:r>
              <a:rPr lang="en-US" dirty="0"/>
              <a:t>btn1").click(function(){</a:t>
            </a:r>
          </a:p>
          <a:p>
            <a:r>
              <a:rPr lang="en-US" dirty="0"/>
              <a:t>    $("p").prepend("&lt;b&gt;Prepended text&lt;/b&gt;. ");</a:t>
            </a:r>
          </a:p>
          <a:p>
            <a:r>
              <a:rPr lang="en-US" dirty="0"/>
              <a:t>  });</a:t>
            </a:r>
          </a:p>
          <a:p>
            <a:r>
              <a:rPr lang="en-US" dirty="0"/>
              <a:t>  $("#btn2").click(function(){</a:t>
            </a:r>
          </a:p>
          <a:p>
            <a:r>
              <a:rPr lang="en-US" dirty="0"/>
              <a:t>    $("</a:t>
            </a:r>
            <a:r>
              <a:rPr lang="en-US" dirty="0" err="1"/>
              <a:t>ol</a:t>
            </a:r>
            <a:r>
              <a:rPr lang="en-US" dirty="0"/>
              <a:t>").prepend("&lt;li&gt;Prepended item&lt;/li&gt;");</a:t>
            </a:r>
          </a:p>
          <a:p>
            <a:r>
              <a:rPr lang="en-US" dirty="0"/>
              <a:t>  });</a:t>
            </a:r>
          </a:p>
          <a:p>
            <a:endParaRPr lang="en-US" dirty="0"/>
          </a:p>
          <a:p>
            <a:endParaRPr lang="en-US" dirty="0" smtClean="0"/>
          </a:p>
          <a:p>
            <a:r>
              <a:rPr lang="en-US" dirty="0" err="1" smtClean="0"/>
              <a:t>Attr</a:t>
            </a:r>
            <a:r>
              <a:rPr lang="en-US" dirty="0" smtClean="0"/>
              <a:t>():-</a:t>
            </a:r>
            <a:r>
              <a:rPr lang="en-US" dirty="0"/>
              <a:t>Sets or returns attributes/values of selected elements</a:t>
            </a:r>
          </a:p>
          <a:p>
            <a:endParaRPr lang="en-US" dirty="0"/>
          </a:p>
          <a:p>
            <a:r>
              <a:rPr lang="en-IN" dirty="0"/>
              <a:t> $("button").click(function(){</a:t>
            </a:r>
          </a:p>
          <a:p>
            <a:r>
              <a:rPr lang="en-IN" dirty="0"/>
              <a:t>    $("</a:t>
            </a:r>
            <a:r>
              <a:rPr lang="en-IN" dirty="0" err="1"/>
              <a:t>img</a:t>
            </a:r>
            <a:r>
              <a:rPr lang="en-IN" dirty="0"/>
              <a:t>").</a:t>
            </a:r>
            <a:r>
              <a:rPr lang="en-IN" dirty="0" err="1"/>
              <a:t>attr</a:t>
            </a:r>
            <a:r>
              <a:rPr lang="en-IN" dirty="0"/>
              <a:t>("width", "500");</a:t>
            </a:r>
          </a:p>
          <a:p>
            <a:r>
              <a:rPr lang="en-IN" dirty="0"/>
              <a:t>  </a:t>
            </a:r>
            <a:r>
              <a:rPr lang="en-IN" dirty="0" smtClean="0"/>
              <a:t>});</a:t>
            </a:r>
          </a:p>
          <a:p>
            <a:endParaRPr lang="en-US" dirty="0"/>
          </a:p>
          <a:p>
            <a:r>
              <a:rPr lang="en-US" dirty="0" smtClean="0"/>
              <a:t>Text():-</a:t>
            </a:r>
            <a:r>
              <a:rPr lang="en-US" dirty="0"/>
              <a:t>Sets or returns the text content of selected </a:t>
            </a:r>
            <a:r>
              <a:rPr lang="en-US" dirty="0" smtClean="0"/>
              <a:t>elements</a:t>
            </a:r>
          </a:p>
          <a:p>
            <a:endParaRPr lang="en-US" dirty="0"/>
          </a:p>
          <a:p>
            <a:r>
              <a:rPr lang="en-US" dirty="0"/>
              <a:t>$("button").click(function(){</a:t>
            </a:r>
            <a:br>
              <a:rPr lang="en-US" dirty="0"/>
            </a:br>
            <a:r>
              <a:rPr lang="en-US" dirty="0"/>
              <a:t>  $("p").text("Hello world!");</a:t>
            </a:r>
            <a:br>
              <a:rPr lang="en-US" dirty="0"/>
            </a:br>
            <a:r>
              <a:rPr lang="en-US" dirty="0" smtClean="0"/>
              <a:t>});</a:t>
            </a:r>
          </a:p>
          <a:p>
            <a:endParaRPr lang="en-US" dirty="0" smtClean="0"/>
          </a:p>
          <a:p>
            <a:endParaRPr lang="en-US" dirty="0"/>
          </a:p>
          <a:p>
            <a:endParaRPr lang="en-US" dirty="0"/>
          </a:p>
        </p:txBody>
      </p:sp>
    </p:spTree>
    <p:extLst>
      <p:ext uri="{BB962C8B-B14F-4D97-AF65-F5344CB8AC3E}">
        <p14:creationId xmlns:p14="http://schemas.microsoft.com/office/powerpoint/2010/main" val="3861265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EA43FC6-2009-4E34-921A-90C5969CF387}"/>
              </a:ext>
            </a:extLst>
          </p:cNvPr>
          <p:cNvPicPr>
            <a:picLocks noChangeAspect="1"/>
          </p:cNvPicPr>
          <p:nvPr/>
        </p:nvPicPr>
        <p:blipFill rotWithShape="1">
          <a:blip r:embed="rId2"/>
          <a:srcRect l="14308" t="14340" r="15653" b="36395"/>
          <a:stretch/>
        </p:blipFill>
        <p:spPr>
          <a:xfrm>
            <a:off x="1433498" y="692130"/>
            <a:ext cx="8539089" cy="3376950"/>
          </a:xfrm>
          <a:prstGeom prst="rect">
            <a:avLst/>
          </a:prstGeom>
        </p:spPr>
      </p:pic>
    </p:spTree>
    <p:extLst>
      <p:ext uri="{BB962C8B-B14F-4D97-AF65-F5344CB8AC3E}">
        <p14:creationId xmlns:p14="http://schemas.microsoft.com/office/powerpoint/2010/main" val="85376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D906F37-1E08-49E8-92DA-D4248A7C2922}"/>
              </a:ext>
            </a:extLst>
          </p:cNvPr>
          <p:cNvPicPr>
            <a:picLocks noChangeAspect="1"/>
          </p:cNvPicPr>
          <p:nvPr/>
        </p:nvPicPr>
        <p:blipFill rotWithShape="1">
          <a:blip r:embed="rId2"/>
          <a:srcRect l="15231" t="14547" r="19231" b="15880"/>
          <a:stretch/>
        </p:blipFill>
        <p:spPr>
          <a:xfrm>
            <a:off x="1856934" y="998806"/>
            <a:ext cx="7990451" cy="4768948"/>
          </a:xfrm>
          <a:prstGeom prst="rect">
            <a:avLst/>
          </a:prstGeom>
        </p:spPr>
      </p:pic>
    </p:spTree>
    <p:extLst>
      <p:ext uri="{BB962C8B-B14F-4D97-AF65-F5344CB8AC3E}">
        <p14:creationId xmlns:p14="http://schemas.microsoft.com/office/powerpoint/2010/main" val="121555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A2FD3B5-1866-4944-952B-853ABC11E8D1}"/>
              </a:ext>
            </a:extLst>
          </p:cNvPr>
          <p:cNvPicPr>
            <a:picLocks noChangeAspect="1"/>
          </p:cNvPicPr>
          <p:nvPr/>
        </p:nvPicPr>
        <p:blipFill rotWithShape="1">
          <a:blip r:embed="rId2"/>
          <a:srcRect l="13846" t="13315" r="16923" b="69651"/>
          <a:stretch/>
        </p:blipFill>
        <p:spPr>
          <a:xfrm>
            <a:off x="1688123" y="914400"/>
            <a:ext cx="8440616" cy="1167618"/>
          </a:xfrm>
          <a:prstGeom prst="rect">
            <a:avLst/>
          </a:prstGeom>
        </p:spPr>
      </p:pic>
      <p:pic>
        <p:nvPicPr>
          <p:cNvPr id="5" name="Picture 4">
            <a:extLst>
              <a:ext uri="{FF2B5EF4-FFF2-40B4-BE49-F238E27FC236}">
                <a16:creationId xmlns:a16="http://schemas.microsoft.com/office/drawing/2014/main" xmlns="" id="{FED76371-B985-438A-B868-0886FD3248C1}"/>
              </a:ext>
            </a:extLst>
          </p:cNvPr>
          <p:cNvPicPr>
            <a:picLocks noChangeAspect="1"/>
          </p:cNvPicPr>
          <p:nvPr/>
        </p:nvPicPr>
        <p:blipFill rotWithShape="1">
          <a:blip r:embed="rId3"/>
          <a:srcRect l="14654" t="13317" r="14846" b="69649"/>
          <a:stretch/>
        </p:blipFill>
        <p:spPr>
          <a:xfrm>
            <a:off x="1688123" y="2082018"/>
            <a:ext cx="8440616" cy="1167618"/>
          </a:xfrm>
          <a:prstGeom prst="rect">
            <a:avLst/>
          </a:prstGeom>
        </p:spPr>
      </p:pic>
      <p:pic>
        <p:nvPicPr>
          <p:cNvPr id="7" name="Picture 6">
            <a:extLst>
              <a:ext uri="{FF2B5EF4-FFF2-40B4-BE49-F238E27FC236}">
                <a16:creationId xmlns:a16="http://schemas.microsoft.com/office/drawing/2014/main" xmlns="" id="{8AC5B0C4-DB63-45B7-8457-D3D004BD7C0A}"/>
              </a:ext>
            </a:extLst>
          </p:cNvPr>
          <p:cNvPicPr>
            <a:picLocks noChangeAspect="1"/>
          </p:cNvPicPr>
          <p:nvPr/>
        </p:nvPicPr>
        <p:blipFill rotWithShape="1">
          <a:blip r:embed="rId4"/>
          <a:srcRect l="13846" t="13315" r="15564" b="69651"/>
          <a:stretch/>
        </p:blipFill>
        <p:spPr>
          <a:xfrm>
            <a:off x="1688123" y="3249636"/>
            <a:ext cx="8440616" cy="1167618"/>
          </a:xfrm>
          <a:prstGeom prst="rect">
            <a:avLst/>
          </a:prstGeom>
        </p:spPr>
      </p:pic>
    </p:spTree>
    <p:extLst>
      <p:ext uri="{BB962C8B-B14F-4D97-AF65-F5344CB8AC3E}">
        <p14:creationId xmlns:p14="http://schemas.microsoft.com/office/powerpoint/2010/main" val="45195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4" y="459984"/>
            <a:ext cx="10931235" cy="4585871"/>
          </a:xfrm>
          <a:prstGeom prst="rect">
            <a:avLst/>
          </a:prstGeom>
        </p:spPr>
        <p:txBody>
          <a:bodyPr wrap="square">
            <a:spAutoFit/>
          </a:bodyPr>
          <a:lstStyle/>
          <a:p>
            <a:r>
              <a:rPr lang="en-US" sz="3200" dirty="0"/>
              <a:t>jQuery is a lightweight, "write less, do more", JavaScript library.</a:t>
            </a:r>
          </a:p>
          <a:p>
            <a:r>
              <a:rPr lang="en-US" sz="3200" dirty="0"/>
              <a:t>The purpose of jQuery is to make it much easier to use JavaScript on your website.</a:t>
            </a:r>
          </a:p>
          <a:p>
            <a:r>
              <a:rPr lang="en-US" sz="3200" dirty="0"/>
              <a:t>jQuery takes a lot of common tasks that require many lines of JavaScript code to accomplish, and wraps them into methods that you can call with a single line of code.</a:t>
            </a:r>
          </a:p>
          <a:p>
            <a:r>
              <a:rPr lang="en-US" sz="3200" dirty="0"/>
              <a:t>jQuery also simplifies a lot of the complicated things from JavaScript, like AJAX calls and DOM manipulation.</a:t>
            </a:r>
          </a:p>
          <a:p>
            <a:r>
              <a:rPr lang="en-US" dirty="0"/>
              <a:t/>
            </a:r>
            <a:br>
              <a:rPr lang="en-US" dirty="0"/>
            </a:br>
            <a:endParaRPr lang="en-US" dirty="0"/>
          </a:p>
        </p:txBody>
      </p:sp>
    </p:spTree>
    <p:extLst>
      <p:ext uri="{BB962C8B-B14F-4D97-AF65-F5344CB8AC3E}">
        <p14:creationId xmlns:p14="http://schemas.microsoft.com/office/powerpoint/2010/main" val="2237766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A897081-39C0-4B9E-B945-970656C976B0}"/>
              </a:ext>
            </a:extLst>
          </p:cNvPr>
          <p:cNvPicPr>
            <a:picLocks noChangeAspect="1"/>
          </p:cNvPicPr>
          <p:nvPr/>
        </p:nvPicPr>
        <p:blipFill rotWithShape="1">
          <a:blip r:embed="rId2"/>
          <a:srcRect l="14423" t="14341" r="16462" b="17112"/>
          <a:stretch/>
        </p:blipFill>
        <p:spPr>
          <a:xfrm>
            <a:off x="1758462" y="984738"/>
            <a:ext cx="8426547" cy="4698610"/>
          </a:xfrm>
          <a:prstGeom prst="rect">
            <a:avLst/>
          </a:prstGeom>
        </p:spPr>
      </p:pic>
    </p:spTree>
    <p:extLst>
      <p:ext uri="{BB962C8B-B14F-4D97-AF65-F5344CB8AC3E}">
        <p14:creationId xmlns:p14="http://schemas.microsoft.com/office/powerpoint/2010/main" val="140799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127" y="153662"/>
            <a:ext cx="8584979" cy="6186309"/>
          </a:xfrm>
          <a:prstGeom prst="rect">
            <a:avLst/>
          </a:prstGeom>
        </p:spPr>
        <p:txBody>
          <a:bodyPr wrap="none">
            <a:spAutoFit/>
          </a:bodyPr>
          <a:lstStyle/>
          <a:p>
            <a:r>
              <a:rPr lang="en-US" dirty="0" err="1"/>
              <a:t>jQuery</a:t>
            </a:r>
            <a:r>
              <a:rPr lang="en-US" dirty="0"/>
              <a:t> hide() and show</a:t>
            </a:r>
            <a:r>
              <a:rPr lang="en-US" dirty="0" smtClean="0"/>
              <a:t>() :-</a:t>
            </a:r>
          </a:p>
          <a:p>
            <a:endParaRPr lang="en-US" dirty="0"/>
          </a:p>
          <a:p>
            <a:r>
              <a:rPr lang="en-US" dirty="0"/>
              <a:t>With </a:t>
            </a:r>
            <a:r>
              <a:rPr lang="en-US" dirty="0" err="1"/>
              <a:t>jQuery</a:t>
            </a:r>
            <a:r>
              <a:rPr lang="en-US" dirty="0"/>
              <a:t>, you can hide and show HTML elements with the hide() and show() methods</a:t>
            </a:r>
            <a:r>
              <a:rPr lang="en-US" dirty="0" smtClean="0"/>
              <a:t>:</a:t>
            </a:r>
          </a:p>
          <a:p>
            <a:endParaRPr lang="en-US" dirty="0"/>
          </a:p>
          <a:p>
            <a:r>
              <a:rPr lang="en-US" dirty="0" err="1" smtClean="0"/>
              <a:t>Exa</a:t>
            </a:r>
            <a:r>
              <a:rPr lang="en-US" dirty="0" smtClean="0"/>
              <a:t>:-</a:t>
            </a:r>
          </a:p>
          <a:p>
            <a:endParaRPr lang="en-US" dirty="0" smtClean="0"/>
          </a:p>
          <a:p>
            <a:endParaRPr lang="en-US" dirty="0"/>
          </a:p>
          <a:p>
            <a:r>
              <a:rPr lang="en-US" dirty="0"/>
              <a:t>$("#hide").click(function(){</a:t>
            </a:r>
            <a:br>
              <a:rPr lang="en-US" dirty="0"/>
            </a:br>
            <a:r>
              <a:rPr lang="en-US" dirty="0"/>
              <a:t>  $("p").hide();</a:t>
            </a:r>
            <a:br>
              <a:rPr lang="en-US" dirty="0"/>
            </a:br>
            <a:r>
              <a:rPr lang="en-US" dirty="0"/>
              <a:t>});</a:t>
            </a:r>
            <a:br>
              <a:rPr lang="en-US" dirty="0"/>
            </a:br>
            <a:r>
              <a:rPr lang="en-US" dirty="0"/>
              <a:t/>
            </a:r>
            <a:br>
              <a:rPr lang="en-US" dirty="0"/>
            </a:br>
            <a:r>
              <a:rPr lang="en-US" dirty="0"/>
              <a:t>$("#show").click(function(){</a:t>
            </a:r>
            <a:br>
              <a:rPr lang="en-US" dirty="0"/>
            </a:br>
            <a:r>
              <a:rPr lang="en-US" dirty="0"/>
              <a:t>  $("p").show();</a:t>
            </a:r>
            <a:br>
              <a:rPr lang="en-US" dirty="0"/>
            </a:br>
            <a:r>
              <a:rPr lang="en-US" dirty="0" smtClean="0"/>
              <a:t>});</a:t>
            </a:r>
          </a:p>
          <a:p>
            <a:endParaRPr lang="en-US" dirty="0"/>
          </a:p>
          <a:p>
            <a:r>
              <a:rPr lang="en-US" dirty="0" err="1"/>
              <a:t>jQuery</a:t>
            </a:r>
            <a:r>
              <a:rPr lang="en-US" dirty="0"/>
              <a:t> toggle</a:t>
            </a:r>
            <a:r>
              <a:rPr lang="en-US" dirty="0" smtClean="0"/>
              <a:t>() :-</a:t>
            </a:r>
          </a:p>
          <a:p>
            <a:endParaRPr lang="en-US" dirty="0"/>
          </a:p>
          <a:p>
            <a:r>
              <a:rPr lang="en-US" dirty="0"/>
              <a:t>You can also toggle between hiding and showing an element with the toggle() method.</a:t>
            </a:r>
          </a:p>
          <a:p>
            <a:endParaRPr lang="en-US" dirty="0"/>
          </a:p>
          <a:p>
            <a:r>
              <a:rPr lang="en-IN" dirty="0"/>
              <a:t>$("button").click(function(){</a:t>
            </a:r>
            <a:br>
              <a:rPr lang="en-IN" dirty="0"/>
            </a:br>
            <a:r>
              <a:rPr lang="en-IN" dirty="0"/>
              <a:t>  $("p").toggle();</a:t>
            </a:r>
            <a:br>
              <a:rPr lang="en-IN" dirty="0"/>
            </a:br>
            <a:r>
              <a:rPr lang="en-IN" dirty="0"/>
              <a:t>});</a:t>
            </a:r>
          </a:p>
        </p:txBody>
      </p:sp>
    </p:spTree>
    <p:extLst>
      <p:ext uri="{BB962C8B-B14F-4D97-AF65-F5344CB8AC3E}">
        <p14:creationId xmlns:p14="http://schemas.microsoft.com/office/powerpoint/2010/main" val="4128065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524" y="409694"/>
            <a:ext cx="6204968" cy="5355312"/>
          </a:xfrm>
          <a:prstGeom prst="rect">
            <a:avLst/>
          </a:prstGeom>
        </p:spPr>
        <p:txBody>
          <a:bodyPr wrap="none">
            <a:spAutoFit/>
          </a:bodyPr>
          <a:lstStyle/>
          <a:p>
            <a:r>
              <a:rPr lang="en-US" dirty="0" err="1"/>
              <a:t>jQuery</a:t>
            </a:r>
            <a:r>
              <a:rPr lang="en-US" dirty="0"/>
              <a:t> Fading </a:t>
            </a:r>
            <a:r>
              <a:rPr lang="en-US" dirty="0" smtClean="0"/>
              <a:t>Methods :-</a:t>
            </a:r>
          </a:p>
          <a:p>
            <a:endParaRPr lang="en-US" dirty="0"/>
          </a:p>
          <a:p>
            <a:r>
              <a:rPr lang="en-US" dirty="0"/>
              <a:t>With </a:t>
            </a:r>
            <a:r>
              <a:rPr lang="en-US" dirty="0" err="1"/>
              <a:t>jQuery</a:t>
            </a:r>
            <a:r>
              <a:rPr lang="en-US" dirty="0"/>
              <a:t> you can fade an element in and out of visibility.</a:t>
            </a:r>
          </a:p>
          <a:p>
            <a:r>
              <a:rPr lang="en-US" dirty="0" err="1"/>
              <a:t>jQuery</a:t>
            </a:r>
            <a:r>
              <a:rPr lang="en-US" dirty="0"/>
              <a:t> has the following fade methods:</a:t>
            </a:r>
          </a:p>
          <a:p>
            <a:r>
              <a:rPr lang="en-US" dirty="0" err="1"/>
              <a:t>fadeIn</a:t>
            </a:r>
            <a:r>
              <a:rPr lang="en-US" dirty="0"/>
              <a:t>()</a:t>
            </a:r>
          </a:p>
          <a:p>
            <a:r>
              <a:rPr lang="en-US" dirty="0" err="1"/>
              <a:t>fadeOut</a:t>
            </a:r>
            <a:r>
              <a:rPr lang="en-US" dirty="0"/>
              <a:t>()</a:t>
            </a:r>
          </a:p>
          <a:p>
            <a:r>
              <a:rPr lang="en-US" dirty="0" err="1"/>
              <a:t>fadeToggle</a:t>
            </a:r>
            <a:r>
              <a:rPr lang="en-US" dirty="0"/>
              <a:t>()</a:t>
            </a:r>
          </a:p>
          <a:p>
            <a:r>
              <a:rPr lang="en-US" dirty="0" err="1"/>
              <a:t>fadeTo</a:t>
            </a:r>
            <a:r>
              <a:rPr lang="en-US" dirty="0" smtClean="0"/>
              <a:t>()</a:t>
            </a:r>
          </a:p>
          <a:p>
            <a:endParaRPr lang="en-US" dirty="0"/>
          </a:p>
          <a:p>
            <a:r>
              <a:rPr lang="en-US" dirty="0" err="1"/>
              <a:t>jQuery</a:t>
            </a:r>
            <a:r>
              <a:rPr lang="en-US" dirty="0"/>
              <a:t> </a:t>
            </a:r>
            <a:r>
              <a:rPr lang="en-US" dirty="0" err="1"/>
              <a:t>fadeIn</a:t>
            </a:r>
            <a:r>
              <a:rPr lang="en-US" dirty="0"/>
              <a:t>() </a:t>
            </a:r>
            <a:r>
              <a:rPr lang="en-US" dirty="0" smtClean="0"/>
              <a:t>Method :-</a:t>
            </a:r>
          </a:p>
          <a:p>
            <a:endParaRPr lang="en-US" dirty="0"/>
          </a:p>
          <a:p>
            <a:r>
              <a:rPr lang="en-US" dirty="0"/>
              <a:t>The </a:t>
            </a:r>
            <a:r>
              <a:rPr lang="en-US" dirty="0" err="1"/>
              <a:t>jQuery</a:t>
            </a:r>
            <a:r>
              <a:rPr lang="en-US" dirty="0"/>
              <a:t> </a:t>
            </a:r>
            <a:r>
              <a:rPr lang="en-US" dirty="0" err="1"/>
              <a:t>fadeIn</a:t>
            </a:r>
            <a:r>
              <a:rPr lang="en-US" dirty="0"/>
              <a:t>() method is used to fade in a hidden element</a:t>
            </a:r>
            <a:r>
              <a:rPr lang="en-US" dirty="0" smtClean="0"/>
              <a:t>.</a:t>
            </a:r>
          </a:p>
          <a:p>
            <a:endParaRPr lang="en-US" dirty="0"/>
          </a:p>
          <a:p>
            <a:r>
              <a:rPr lang="en-IN" dirty="0"/>
              <a:t>$("button").click(function(){</a:t>
            </a:r>
            <a:br>
              <a:rPr lang="en-IN" dirty="0"/>
            </a:br>
            <a:r>
              <a:rPr lang="en-IN" dirty="0"/>
              <a:t>  $("#div1").</a:t>
            </a:r>
            <a:r>
              <a:rPr lang="en-IN" dirty="0" err="1"/>
              <a:t>fadeIn</a:t>
            </a:r>
            <a:r>
              <a:rPr lang="en-IN" dirty="0"/>
              <a:t>();</a:t>
            </a:r>
            <a:br>
              <a:rPr lang="en-IN" dirty="0"/>
            </a:br>
            <a:r>
              <a:rPr lang="en-IN" dirty="0"/>
              <a:t>  $("#div2").</a:t>
            </a:r>
            <a:r>
              <a:rPr lang="en-IN" dirty="0" err="1"/>
              <a:t>fadeIn</a:t>
            </a:r>
            <a:r>
              <a:rPr lang="en-IN" dirty="0"/>
              <a:t>("slow");</a:t>
            </a:r>
            <a:br>
              <a:rPr lang="en-IN" dirty="0"/>
            </a:br>
            <a:r>
              <a:rPr lang="en-IN" dirty="0"/>
              <a:t>  $("#div3").</a:t>
            </a:r>
            <a:r>
              <a:rPr lang="en-IN" dirty="0" err="1"/>
              <a:t>fadeIn</a:t>
            </a:r>
            <a:r>
              <a:rPr lang="en-IN" dirty="0"/>
              <a:t>(3000);</a:t>
            </a:r>
            <a:br>
              <a:rPr lang="en-IN" dirty="0"/>
            </a:br>
            <a:r>
              <a:rPr lang="en-IN" dirty="0"/>
              <a:t>});</a:t>
            </a:r>
            <a:endParaRPr lang="en-US" dirty="0"/>
          </a:p>
          <a:p>
            <a:endParaRPr lang="en-US" dirty="0"/>
          </a:p>
        </p:txBody>
      </p:sp>
    </p:spTree>
    <p:extLst>
      <p:ext uri="{BB962C8B-B14F-4D97-AF65-F5344CB8AC3E}">
        <p14:creationId xmlns:p14="http://schemas.microsoft.com/office/powerpoint/2010/main" val="18807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780" y="107942"/>
            <a:ext cx="8294578" cy="6463308"/>
          </a:xfrm>
          <a:prstGeom prst="rect">
            <a:avLst/>
          </a:prstGeom>
        </p:spPr>
        <p:txBody>
          <a:bodyPr wrap="none">
            <a:spAutoFit/>
          </a:bodyPr>
          <a:lstStyle/>
          <a:p>
            <a:r>
              <a:rPr lang="en-US" dirty="0" err="1"/>
              <a:t>jQuery</a:t>
            </a:r>
            <a:r>
              <a:rPr lang="en-US" dirty="0"/>
              <a:t> </a:t>
            </a:r>
            <a:r>
              <a:rPr lang="en-US" dirty="0" err="1"/>
              <a:t>fadeOut</a:t>
            </a:r>
            <a:r>
              <a:rPr lang="en-US" dirty="0"/>
              <a:t>() </a:t>
            </a:r>
            <a:r>
              <a:rPr lang="en-US" dirty="0" smtClean="0"/>
              <a:t>Method :-</a:t>
            </a:r>
          </a:p>
          <a:p>
            <a:endParaRPr lang="en-US" dirty="0"/>
          </a:p>
          <a:p>
            <a:r>
              <a:rPr lang="en-US" dirty="0"/>
              <a:t>The </a:t>
            </a:r>
            <a:r>
              <a:rPr lang="en-US" dirty="0" err="1"/>
              <a:t>jQuery</a:t>
            </a:r>
            <a:r>
              <a:rPr lang="en-US" dirty="0"/>
              <a:t> </a:t>
            </a:r>
            <a:r>
              <a:rPr lang="en-US" dirty="0" err="1"/>
              <a:t>fadeOut</a:t>
            </a:r>
            <a:r>
              <a:rPr lang="en-US" dirty="0"/>
              <a:t>() method is used to fade out a visible element</a:t>
            </a:r>
            <a:r>
              <a:rPr lang="en-US" dirty="0" smtClean="0"/>
              <a:t>.</a:t>
            </a:r>
          </a:p>
          <a:p>
            <a:endParaRPr lang="en-US" dirty="0"/>
          </a:p>
          <a:p>
            <a:r>
              <a:rPr lang="en-US" dirty="0"/>
              <a:t>$("button").click(function(){</a:t>
            </a:r>
            <a:br>
              <a:rPr lang="en-US" dirty="0"/>
            </a:br>
            <a:r>
              <a:rPr lang="en-US" dirty="0"/>
              <a:t>  $("#div1").</a:t>
            </a:r>
            <a:r>
              <a:rPr lang="en-US" dirty="0" err="1"/>
              <a:t>fadeOut</a:t>
            </a:r>
            <a:r>
              <a:rPr lang="en-US" dirty="0"/>
              <a:t>();</a:t>
            </a:r>
            <a:br>
              <a:rPr lang="en-US" dirty="0"/>
            </a:br>
            <a:r>
              <a:rPr lang="en-US" dirty="0"/>
              <a:t>  $("#div2").</a:t>
            </a:r>
            <a:r>
              <a:rPr lang="en-US" dirty="0" err="1"/>
              <a:t>fadeOut</a:t>
            </a:r>
            <a:r>
              <a:rPr lang="en-US" dirty="0"/>
              <a:t>("slow");</a:t>
            </a:r>
            <a:br>
              <a:rPr lang="en-US" dirty="0"/>
            </a:br>
            <a:r>
              <a:rPr lang="en-US" dirty="0"/>
              <a:t>  $("#div3").</a:t>
            </a:r>
            <a:r>
              <a:rPr lang="en-US" dirty="0" err="1"/>
              <a:t>fadeOut</a:t>
            </a:r>
            <a:r>
              <a:rPr lang="en-US" dirty="0"/>
              <a:t>(3000);</a:t>
            </a:r>
            <a:br>
              <a:rPr lang="en-US" dirty="0"/>
            </a:br>
            <a:r>
              <a:rPr lang="en-US" dirty="0" smtClean="0"/>
              <a:t>});</a:t>
            </a:r>
          </a:p>
          <a:p>
            <a:endParaRPr lang="en-US" dirty="0"/>
          </a:p>
          <a:p>
            <a:r>
              <a:rPr lang="en-US" dirty="0" err="1"/>
              <a:t>jQuery</a:t>
            </a:r>
            <a:r>
              <a:rPr lang="en-US" dirty="0"/>
              <a:t> </a:t>
            </a:r>
            <a:r>
              <a:rPr lang="en-US" dirty="0" err="1"/>
              <a:t>fadeToggle</a:t>
            </a:r>
            <a:r>
              <a:rPr lang="en-US" dirty="0"/>
              <a:t>() </a:t>
            </a:r>
            <a:r>
              <a:rPr lang="en-US" dirty="0" smtClean="0"/>
              <a:t>Method :-</a:t>
            </a:r>
          </a:p>
          <a:p>
            <a:endParaRPr lang="en-US" dirty="0"/>
          </a:p>
          <a:p>
            <a:r>
              <a:rPr lang="en-US" dirty="0"/>
              <a:t>The </a:t>
            </a:r>
            <a:r>
              <a:rPr lang="en-US" dirty="0" err="1"/>
              <a:t>jQuery</a:t>
            </a:r>
            <a:r>
              <a:rPr lang="en-US" dirty="0"/>
              <a:t> </a:t>
            </a:r>
            <a:r>
              <a:rPr lang="en-US" dirty="0" err="1"/>
              <a:t>fadeToggle</a:t>
            </a:r>
            <a:r>
              <a:rPr lang="en-US" dirty="0"/>
              <a:t>() method toggles between the </a:t>
            </a:r>
            <a:r>
              <a:rPr lang="en-US" dirty="0" err="1"/>
              <a:t>fadeIn</a:t>
            </a:r>
            <a:r>
              <a:rPr lang="en-US" dirty="0"/>
              <a:t>() and </a:t>
            </a:r>
            <a:r>
              <a:rPr lang="en-US" dirty="0" err="1"/>
              <a:t>fadeOut</a:t>
            </a:r>
            <a:r>
              <a:rPr lang="en-US" dirty="0"/>
              <a:t>() methods.</a:t>
            </a:r>
          </a:p>
          <a:p>
            <a:r>
              <a:rPr lang="en-US" dirty="0"/>
              <a:t>If the elements are faded out, </a:t>
            </a:r>
            <a:r>
              <a:rPr lang="en-US" dirty="0" err="1"/>
              <a:t>fadeToggle</a:t>
            </a:r>
            <a:r>
              <a:rPr lang="en-US" dirty="0"/>
              <a:t>() will fade them in.</a:t>
            </a:r>
          </a:p>
          <a:p>
            <a:r>
              <a:rPr lang="en-US" dirty="0"/>
              <a:t>If the elements are faded in, </a:t>
            </a:r>
            <a:r>
              <a:rPr lang="en-US" dirty="0" err="1"/>
              <a:t>fadeToggle</a:t>
            </a:r>
            <a:r>
              <a:rPr lang="en-US" dirty="0"/>
              <a:t>() will fade them out</a:t>
            </a:r>
            <a:r>
              <a:rPr lang="en-US" dirty="0" smtClean="0"/>
              <a:t>.</a:t>
            </a:r>
          </a:p>
          <a:p>
            <a:endParaRPr lang="en-US" dirty="0"/>
          </a:p>
          <a:p>
            <a:r>
              <a:rPr lang="en-IN" dirty="0"/>
              <a:t>$("button").click(function(){</a:t>
            </a:r>
            <a:br>
              <a:rPr lang="en-IN" dirty="0"/>
            </a:br>
            <a:r>
              <a:rPr lang="en-IN" dirty="0"/>
              <a:t>  $("#div1").</a:t>
            </a:r>
            <a:r>
              <a:rPr lang="en-IN" dirty="0" err="1"/>
              <a:t>fadeToggle</a:t>
            </a:r>
            <a:r>
              <a:rPr lang="en-IN" dirty="0"/>
              <a:t>();</a:t>
            </a:r>
            <a:br>
              <a:rPr lang="en-IN" dirty="0"/>
            </a:br>
            <a:r>
              <a:rPr lang="en-IN" dirty="0"/>
              <a:t>  $("#div2").</a:t>
            </a:r>
            <a:r>
              <a:rPr lang="en-IN" dirty="0" err="1"/>
              <a:t>fadeToggle</a:t>
            </a:r>
            <a:r>
              <a:rPr lang="en-IN" dirty="0"/>
              <a:t>("slow");</a:t>
            </a:r>
            <a:br>
              <a:rPr lang="en-IN" dirty="0"/>
            </a:br>
            <a:r>
              <a:rPr lang="en-IN" dirty="0"/>
              <a:t>  $("#div3").</a:t>
            </a:r>
            <a:r>
              <a:rPr lang="en-IN" dirty="0" err="1"/>
              <a:t>fadeToggle</a:t>
            </a:r>
            <a:r>
              <a:rPr lang="en-IN" dirty="0"/>
              <a:t>(3000);</a:t>
            </a:r>
            <a:br>
              <a:rPr lang="en-IN" dirty="0"/>
            </a:br>
            <a:r>
              <a:rPr lang="en-IN" dirty="0"/>
              <a:t>});</a:t>
            </a:r>
            <a:endParaRPr lang="en-US" dirty="0"/>
          </a:p>
          <a:p>
            <a:endParaRPr lang="en-US" dirty="0"/>
          </a:p>
          <a:p>
            <a:endParaRPr lang="en-IN" dirty="0"/>
          </a:p>
        </p:txBody>
      </p:sp>
    </p:spTree>
    <p:extLst>
      <p:ext uri="{BB962C8B-B14F-4D97-AF65-F5344CB8AC3E}">
        <p14:creationId xmlns:p14="http://schemas.microsoft.com/office/powerpoint/2010/main" val="1188663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804" y="409694"/>
            <a:ext cx="8143191" cy="6186309"/>
          </a:xfrm>
          <a:prstGeom prst="rect">
            <a:avLst/>
          </a:prstGeom>
        </p:spPr>
        <p:txBody>
          <a:bodyPr wrap="none">
            <a:spAutoFit/>
          </a:bodyPr>
          <a:lstStyle/>
          <a:p>
            <a:r>
              <a:rPr lang="en-US" dirty="0" err="1"/>
              <a:t>jQuery</a:t>
            </a:r>
            <a:r>
              <a:rPr lang="en-US" dirty="0"/>
              <a:t> </a:t>
            </a:r>
            <a:r>
              <a:rPr lang="en-US" dirty="0" err="1"/>
              <a:t>fadeTo</a:t>
            </a:r>
            <a:r>
              <a:rPr lang="en-US" dirty="0"/>
              <a:t>() </a:t>
            </a:r>
            <a:r>
              <a:rPr lang="en-US" dirty="0" smtClean="0"/>
              <a:t>Method :-</a:t>
            </a:r>
          </a:p>
          <a:p>
            <a:endParaRPr lang="en-US" dirty="0"/>
          </a:p>
          <a:p>
            <a:r>
              <a:rPr lang="en-US" dirty="0"/>
              <a:t>The </a:t>
            </a:r>
            <a:r>
              <a:rPr lang="en-US" dirty="0" err="1"/>
              <a:t>jQuery</a:t>
            </a:r>
            <a:r>
              <a:rPr lang="en-US" dirty="0"/>
              <a:t> </a:t>
            </a:r>
            <a:r>
              <a:rPr lang="en-US" dirty="0" err="1"/>
              <a:t>fadeTo</a:t>
            </a:r>
            <a:r>
              <a:rPr lang="en-US" dirty="0"/>
              <a:t>() method allows fading to a given opacity (value between 0 and 1</a:t>
            </a:r>
            <a:r>
              <a:rPr lang="en-US" dirty="0" smtClean="0"/>
              <a:t>)</a:t>
            </a:r>
          </a:p>
          <a:p>
            <a:endParaRPr lang="en-US" dirty="0"/>
          </a:p>
          <a:p>
            <a:r>
              <a:rPr lang="en-IN" dirty="0"/>
              <a:t>$("button").click(function(){</a:t>
            </a:r>
            <a:br>
              <a:rPr lang="en-IN" dirty="0"/>
            </a:br>
            <a:r>
              <a:rPr lang="en-IN" dirty="0"/>
              <a:t>  $("#div1").</a:t>
            </a:r>
            <a:r>
              <a:rPr lang="en-IN" dirty="0" err="1"/>
              <a:t>fadeTo</a:t>
            </a:r>
            <a:r>
              <a:rPr lang="en-IN" dirty="0"/>
              <a:t>("slow", 0.15);</a:t>
            </a:r>
            <a:br>
              <a:rPr lang="en-IN" dirty="0"/>
            </a:br>
            <a:r>
              <a:rPr lang="en-IN" dirty="0"/>
              <a:t>  $("#div2").</a:t>
            </a:r>
            <a:r>
              <a:rPr lang="en-IN" dirty="0" err="1"/>
              <a:t>fadeTo</a:t>
            </a:r>
            <a:r>
              <a:rPr lang="en-IN" dirty="0"/>
              <a:t>("slow", 0.4);</a:t>
            </a:r>
            <a:br>
              <a:rPr lang="en-IN" dirty="0"/>
            </a:br>
            <a:r>
              <a:rPr lang="en-IN" dirty="0"/>
              <a:t>  $("#div3").</a:t>
            </a:r>
            <a:r>
              <a:rPr lang="en-IN" dirty="0" err="1"/>
              <a:t>fadeTo</a:t>
            </a:r>
            <a:r>
              <a:rPr lang="en-IN" dirty="0"/>
              <a:t>("slow", 0.7);</a:t>
            </a:r>
            <a:br>
              <a:rPr lang="en-IN" dirty="0"/>
            </a:br>
            <a:r>
              <a:rPr lang="en-IN" dirty="0" smtClean="0"/>
              <a:t>});</a:t>
            </a:r>
          </a:p>
          <a:p>
            <a:endParaRPr lang="en-US" dirty="0"/>
          </a:p>
          <a:p>
            <a:r>
              <a:rPr lang="en-US" dirty="0" err="1"/>
              <a:t>jQuery</a:t>
            </a:r>
            <a:r>
              <a:rPr lang="en-US" dirty="0"/>
              <a:t> Sliding Methods :-</a:t>
            </a:r>
          </a:p>
          <a:p>
            <a:endParaRPr lang="en-US" dirty="0"/>
          </a:p>
          <a:p>
            <a:r>
              <a:rPr lang="en-US" dirty="0"/>
              <a:t>With </a:t>
            </a:r>
            <a:r>
              <a:rPr lang="en-US" dirty="0" err="1"/>
              <a:t>jQuery</a:t>
            </a:r>
            <a:r>
              <a:rPr lang="en-US" dirty="0"/>
              <a:t> you can create a sliding effect on elements.</a:t>
            </a:r>
          </a:p>
          <a:p>
            <a:r>
              <a:rPr lang="en-US" dirty="0" err="1"/>
              <a:t>jQuery</a:t>
            </a:r>
            <a:r>
              <a:rPr lang="en-US" dirty="0"/>
              <a:t> has the following slide methods:</a:t>
            </a:r>
          </a:p>
          <a:p>
            <a:r>
              <a:rPr lang="en-US" dirty="0" err="1"/>
              <a:t>slideDown</a:t>
            </a:r>
            <a:r>
              <a:rPr lang="en-US" dirty="0"/>
              <a:t>()</a:t>
            </a:r>
          </a:p>
          <a:p>
            <a:r>
              <a:rPr lang="en-US" dirty="0" err="1"/>
              <a:t>slideUp</a:t>
            </a:r>
            <a:r>
              <a:rPr lang="en-US" dirty="0"/>
              <a:t>()</a:t>
            </a:r>
          </a:p>
          <a:p>
            <a:r>
              <a:rPr lang="en-US" dirty="0" err="1"/>
              <a:t>slideToggle</a:t>
            </a:r>
            <a:r>
              <a:rPr lang="en-US" dirty="0"/>
              <a:t>()</a:t>
            </a:r>
          </a:p>
          <a:p>
            <a:endParaRPr lang="en-US" dirty="0"/>
          </a:p>
          <a:p>
            <a:r>
              <a:rPr lang="en-US" dirty="0" err="1"/>
              <a:t>jQuery</a:t>
            </a:r>
            <a:r>
              <a:rPr lang="en-US" dirty="0"/>
              <a:t> </a:t>
            </a:r>
            <a:r>
              <a:rPr lang="en-US" dirty="0" err="1"/>
              <a:t>slideDown</a:t>
            </a:r>
            <a:r>
              <a:rPr lang="en-US" dirty="0"/>
              <a:t>() Method :-</a:t>
            </a:r>
          </a:p>
          <a:p>
            <a:endParaRPr lang="en-US" dirty="0"/>
          </a:p>
          <a:p>
            <a:r>
              <a:rPr lang="en-US" dirty="0"/>
              <a:t>The </a:t>
            </a:r>
            <a:r>
              <a:rPr lang="en-US" dirty="0" err="1"/>
              <a:t>jQuery</a:t>
            </a:r>
            <a:r>
              <a:rPr lang="en-US" dirty="0"/>
              <a:t> </a:t>
            </a:r>
            <a:r>
              <a:rPr lang="en-US" dirty="0" err="1"/>
              <a:t>slideDown</a:t>
            </a:r>
            <a:r>
              <a:rPr lang="en-US" dirty="0"/>
              <a:t>() method is used to slide down an element.</a:t>
            </a:r>
          </a:p>
          <a:p>
            <a:endParaRPr lang="en-US" dirty="0"/>
          </a:p>
        </p:txBody>
      </p:sp>
    </p:spTree>
    <p:extLst>
      <p:ext uri="{BB962C8B-B14F-4D97-AF65-F5344CB8AC3E}">
        <p14:creationId xmlns:p14="http://schemas.microsoft.com/office/powerpoint/2010/main" val="3257384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956" y="720590"/>
            <a:ext cx="184731" cy="646331"/>
          </a:xfrm>
          <a:prstGeom prst="rect">
            <a:avLst/>
          </a:prstGeom>
        </p:spPr>
        <p:txBody>
          <a:bodyPr wrap="none">
            <a:spAutoFit/>
          </a:bodyPr>
          <a:lstStyle/>
          <a:p>
            <a:endParaRPr lang="en-US" dirty="0"/>
          </a:p>
          <a:p>
            <a:endParaRPr lang="en-IN" dirty="0"/>
          </a:p>
        </p:txBody>
      </p:sp>
      <p:sp>
        <p:nvSpPr>
          <p:cNvPr id="3" name="Rectangle 2"/>
          <p:cNvSpPr/>
          <p:nvPr/>
        </p:nvSpPr>
        <p:spPr>
          <a:xfrm>
            <a:off x="221916" y="279892"/>
            <a:ext cx="8355156" cy="5909310"/>
          </a:xfrm>
          <a:prstGeom prst="rect">
            <a:avLst/>
          </a:prstGeom>
        </p:spPr>
        <p:txBody>
          <a:bodyPr wrap="square">
            <a:spAutoFit/>
          </a:bodyPr>
          <a:lstStyle/>
          <a:p>
            <a:r>
              <a:rPr lang="en-IN" sz="1400" dirty="0"/>
              <a:t>&lt;script&gt; </a:t>
            </a:r>
          </a:p>
          <a:p>
            <a:r>
              <a:rPr lang="en-IN" sz="1400" dirty="0"/>
              <a:t>$(document).ready(function(){</a:t>
            </a:r>
          </a:p>
          <a:p>
            <a:r>
              <a:rPr lang="en-IN" sz="1400" dirty="0"/>
              <a:t>  $("#flip").click(function(){</a:t>
            </a:r>
          </a:p>
          <a:p>
            <a:r>
              <a:rPr lang="en-IN" sz="1400" dirty="0"/>
              <a:t>    $("#panel").</a:t>
            </a:r>
            <a:r>
              <a:rPr lang="en-IN" sz="1400" dirty="0" err="1"/>
              <a:t>slideDown</a:t>
            </a:r>
            <a:r>
              <a:rPr lang="en-IN" sz="1400" dirty="0"/>
              <a:t>("slow");</a:t>
            </a:r>
          </a:p>
          <a:p>
            <a:r>
              <a:rPr lang="en-IN" sz="1400" dirty="0"/>
              <a:t>  });</a:t>
            </a:r>
          </a:p>
          <a:p>
            <a:r>
              <a:rPr lang="en-IN" sz="1400" dirty="0"/>
              <a:t>});</a:t>
            </a:r>
          </a:p>
          <a:p>
            <a:r>
              <a:rPr lang="en-IN" sz="1400" dirty="0"/>
              <a:t>&lt;/script&gt;</a:t>
            </a:r>
          </a:p>
          <a:p>
            <a:r>
              <a:rPr lang="en-IN" sz="1400" dirty="0"/>
              <a:t>&lt;style&gt; </a:t>
            </a:r>
          </a:p>
          <a:p>
            <a:r>
              <a:rPr lang="en-IN" sz="1400" dirty="0"/>
              <a:t>#panel, #flip {</a:t>
            </a:r>
          </a:p>
          <a:p>
            <a:r>
              <a:rPr lang="en-IN" sz="1400" dirty="0"/>
              <a:t>  padding: 5px;</a:t>
            </a:r>
          </a:p>
          <a:p>
            <a:r>
              <a:rPr lang="en-IN" sz="1400" dirty="0"/>
              <a:t>  text-align: </a:t>
            </a:r>
            <a:r>
              <a:rPr lang="en-IN" sz="1400" dirty="0" err="1"/>
              <a:t>center</a:t>
            </a:r>
            <a:r>
              <a:rPr lang="en-IN" sz="1400" dirty="0"/>
              <a:t>;</a:t>
            </a:r>
          </a:p>
          <a:p>
            <a:r>
              <a:rPr lang="en-IN" sz="1400" dirty="0"/>
              <a:t>  background-</a:t>
            </a:r>
            <a:r>
              <a:rPr lang="en-IN" sz="1400" dirty="0" err="1"/>
              <a:t>color</a:t>
            </a:r>
            <a:r>
              <a:rPr lang="en-IN" sz="1400" dirty="0"/>
              <a:t>: </a:t>
            </a:r>
            <a:r>
              <a:rPr lang="en-IN" sz="1400" dirty="0" smtClean="0"/>
              <a:t>red;</a:t>
            </a:r>
            <a:endParaRPr lang="en-IN" sz="1400" dirty="0"/>
          </a:p>
          <a:p>
            <a:r>
              <a:rPr lang="en-IN" sz="1400" dirty="0"/>
              <a:t>  border: solid 1px </a:t>
            </a:r>
            <a:r>
              <a:rPr lang="en-IN" sz="1400" dirty="0" smtClean="0"/>
              <a:t>blue;</a:t>
            </a:r>
            <a:endParaRPr lang="en-IN" sz="1400" dirty="0"/>
          </a:p>
          <a:p>
            <a:r>
              <a:rPr lang="en-IN" sz="1400" dirty="0"/>
              <a:t>}</a:t>
            </a:r>
          </a:p>
          <a:p>
            <a:endParaRPr lang="en-IN" sz="1400" dirty="0"/>
          </a:p>
          <a:p>
            <a:r>
              <a:rPr lang="en-IN" sz="1400" dirty="0"/>
              <a:t>#panel {</a:t>
            </a:r>
          </a:p>
          <a:p>
            <a:r>
              <a:rPr lang="en-IN" sz="1400" dirty="0"/>
              <a:t>  padding: 50px;</a:t>
            </a:r>
          </a:p>
          <a:p>
            <a:r>
              <a:rPr lang="en-IN" sz="1400" dirty="0"/>
              <a:t>  display: none;</a:t>
            </a:r>
          </a:p>
          <a:p>
            <a:r>
              <a:rPr lang="en-IN" sz="1400" dirty="0"/>
              <a:t>}</a:t>
            </a:r>
          </a:p>
          <a:p>
            <a:r>
              <a:rPr lang="en-IN" sz="1400" dirty="0"/>
              <a:t>&lt;/style&gt;</a:t>
            </a:r>
          </a:p>
          <a:p>
            <a:r>
              <a:rPr lang="en-IN" sz="1400" dirty="0"/>
              <a:t>&lt;/head&gt;</a:t>
            </a:r>
          </a:p>
          <a:p>
            <a:r>
              <a:rPr lang="en-IN" sz="1400" dirty="0"/>
              <a:t>&lt;body&gt;</a:t>
            </a:r>
          </a:p>
          <a:p>
            <a:r>
              <a:rPr lang="en-IN" sz="1400" dirty="0"/>
              <a:t> </a:t>
            </a:r>
          </a:p>
          <a:p>
            <a:r>
              <a:rPr lang="en-IN" sz="1400" dirty="0"/>
              <a:t>&lt;div id="flip"&gt;Click to slide down panel&lt;/div&gt;</a:t>
            </a:r>
          </a:p>
          <a:p>
            <a:r>
              <a:rPr lang="en-IN" sz="1400" dirty="0"/>
              <a:t>&lt;div id="panel"&gt;Hello world!&lt;/div&gt;</a:t>
            </a:r>
          </a:p>
          <a:p>
            <a:endParaRPr lang="en-IN" sz="1400" dirty="0"/>
          </a:p>
          <a:p>
            <a:r>
              <a:rPr lang="en-IN" sz="1400" dirty="0"/>
              <a:t>&lt;/body&gt;</a:t>
            </a:r>
          </a:p>
        </p:txBody>
      </p:sp>
    </p:spTree>
    <p:extLst>
      <p:ext uri="{BB962C8B-B14F-4D97-AF65-F5344CB8AC3E}">
        <p14:creationId xmlns:p14="http://schemas.microsoft.com/office/powerpoint/2010/main" val="756892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380" y="427982"/>
            <a:ext cx="7741084" cy="6586418"/>
          </a:xfrm>
          <a:prstGeom prst="rect">
            <a:avLst/>
          </a:prstGeom>
        </p:spPr>
        <p:txBody>
          <a:bodyPr wrap="square">
            <a:spAutoFit/>
          </a:bodyPr>
          <a:lstStyle/>
          <a:p>
            <a:r>
              <a:rPr lang="en-US" dirty="0" err="1"/>
              <a:t>jQuery</a:t>
            </a:r>
            <a:r>
              <a:rPr lang="en-US" dirty="0"/>
              <a:t> </a:t>
            </a:r>
            <a:r>
              <a:rPr lang="en-US" dirty="0" err="1"/>
              <a:t>slideUp</a:t>
            </a:r>
            <a:r>
              <a:rPr lang="en-US" dirty="0"/>
              <a:t>() </a:t>
            </a:r>
            <a:r>
              <a:rPr lang="en-US" dirty="0" smtClean="0"/>
              <a:t>Method :-</a:t>
            </a:r>
          </a:p>
          <a:p>
            <a:endParaRPr lang="en-US" dirty="0"/>
          </a:p>
          <a:p>
            <a:r>
              <a:rPr lang="en-US" dirty="0"/>
              <a:t>The </a:t>
            </a:r>
            <a:r>
              <a:rPr lang="en-US" dirty="0" err="1"/>
              <a:t>jQuery</a:t>
            </a:r>
            <a:r>
              <a:rPr lang="en-US" dirty="0"/>
              <a:t> </a:t>
            </a:r>
            <a:r>
              <a:rPr lang="en-US" dirty="0" err="1"/>
              <a:t>slideUp</a:t>
            </a:r>
            <a:r>
              <a:rPr lang="en-US" dirty="0"/>
              <a:t>() method is used to slide up an element</a:t>
            </a:r>
            <a:r>
              <a:rPr lang="en-US" dirty="0" smtClean="0"/>
              <a:t>.</a:t>
            </a:r>
          </a:p>
          <a:p>
            <a:endParaRPr lang="en-US" dirty="0" smtClean="0"/>
          </a:p>
          <a:p>
            <a:r>
              <a:rPr lang="en-US" sz="1400" dirty="0"/>
              <a:t>&lt;script&gt; </a:t>
            </a:r>
          </a:p>
          <a:p>
            <a:r>
              <a:rPr lang="en-US" sz="1400" dirty="0"/>
              <a:t>$(document).ready(function(){</a:t>
            </a:r>
          </a:p>
          <a:p>
            <a:r>
              <a:rPr lang="en-US" sz="1400" dirty="0"/>
              <a:t>  $("#flip").click(function(){</a:t>
            </a:r>
          </a:p>
          <a:p>
            <a:r>
              <a:rPr lang="en-US" sz="1400" dirty="0"/>
              <a:t>    $("#panel").</a:t>
            </a:r>
            <a:r>
              <a:rPr lang="en-US" sz="1400" dirty="0" err="1"/>
              <a:t>slideUp</a:t>
            </a:r>
            <a:r>
              <a:rPr lang="en-US" sz="1400" dirty="0"/>
              <a:t>("slow");</a:t>
            </a:r>
          </a:p>
          <a:p>
            <a:r>
              <a:rPr lang="en-US" sz="1400" dirty="0"/>
              <a:t>  });</a:t>
            </a:r>
          </a:p>
          <a:p>
            <a:r>
              <a:rPr lang="en-US" sz="1400" dirty="0"/>
              <a:t>});</a:t>
            </a:r>
          </a:p>
          <a:p>
            <a:r>
              <a:rPr lang="en-US" sz="1400" dirty="0"/>
              <a:t>&lt;/script&gt;</a:t>
            </a:r>
          </a:p>
          <a:p>
            <a:r>
              <a:rPr lang="en-US" sz="1400" dirty="0"/>
              <a:t>&lt;style&gt; </a:t>
            </a:r>
          </a:p>
          <a:p>
            <a:r>
              <a:rPr lang="en-US" sz="1400" dirty="0"/>
              <a:t>#panel, #flip {</a:t>
            </a:r>
          </a:p>
          <a:p>
            <a:r>
              <a:rPr lang="en-US" sz="1400" dirty="0"/>
              <a:t>  padding: 5px;</a:t>
            </a:r>
          </a:p>
          <a:p>
            <a:r>
              <a:rPr lang="en-US" sz="1400" dirty="0"/>
              <a:t>  text-align: center;</a:t>
            </a:r>
          </a:p>
          <a:p>
            <a:r>
              <a:rPr lang="en-US" sz="1400" dirty="0"/>
              <a:t>  background-color: </a:t>
            </a:r>
            <a:r>
              <a:rPr lang="en-US" sz="1400" dirty="0" smtClean="0"/>
              <a:t>red;</a:t>
            </a:r>
            <a:endParaRPr lang="en-US" sz="1400" dirty="0"/>
          </a:p>
          <a:p>
            <a:r>
              <a:rPr lang="en-US" sz="1400" dirty="0"/>
              <a:t>  border: solid 1px </a:t>
            </a:r>
            <a:r>
              <a:rPr lang="en-US" sz="1400" dirty="0" smtClean="0"/>
              <a:t>blue;</a:t>
            </a:r>
            <a:endParaRPr lang="en-US" sz="1400" dirty="0"/>
          </a:p>
          <a:p>
            <a:r>
              <a:rPr lang="en-US" sz="1400" dirty="0"/>
              <a:t>}</a:t>
            </a:r>
          </a:p>
          <a:p>
            <a:endParaRPr lang="en-US" sz="1400" dirty="0"/>
          </a:p>
          <a:p>
            <a:r>
              <a:rPr lang="en-US" sz="1400" dirty="0"/>
              <a:t>#panel {</a:t>
            </a:r>
          </a:p>
          <a:p>
            <a:r>
              <a:rPr lang="en-US" sz="1400" dirty="0"/>
              <a:t>  padding: 50px;</a:t>
            </a:r>
          </a:p>
          <a:p>
            <a:r>
              <a:rPr lang="en-US" sz="1400" dirty="0"/>
              <a:t>}</a:t>
            </a:r>
          </a:p>
          <a:p>
            <a:r>
              <a:rPr lang="en-US" sz="1400" dirty="0"/>
              <a:t>&lt;/style&gt;</a:t>
            </a:r>
          </a:p>
          <a:p>
            <a:r>
              <a:rPr lang="en-US" sz="1400" dirty="0"/>
              <a:t>&lt;/head&gt;</a:t>
            </a:r>
          </a:p>
          <a:p>
            <a:r>
              <a:rPr lang="en-US" sz="1400" dirty="0"/>
              <a:t>&lt;body&gt;</a:t>
            </a:r>
          </a:p>
          <a:p>
            <a:r>
              <a:rPr lang="en-US" sz="1400" dirty="0"/>
              <a:t> </a:t>
            </a:r>
          </a:p>
          <a:p>
            <a:r>
              <a:rPr lang="en-US" sz="1400" dirty="0"/>
              <a:t>&lt;div id="flip"&gt;Click to slide up panel&lt;/div&gt;</a:t>
            </a:r>
          </a:p>
          <a:p>
            <a:r>
              <a:rPr lang="en-US" sz="1400" dirty="0"/>
              <a:t>&lt;div id="panel"&gt;Hello world!&lt;/div&gt;</a:t>
            </a:r>
          </a:p>
          <a:p>
            <a:endParaRPr lang="en-US" sz="1400" dirty="0"/>
          </a:p>
        </p:txBody>
      </p:sp>
    </p:spTree>
    <p:extLst>
      <p:ext uri="{BB962C8B-B14F-4D97-AF65-F5344CB8AC3E}">
        <p14:creationId xmlns:p14="http://schemas.microsoft.com/office/powerpoint/2010/main" val="1362428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277" y="309110"/>
            <a:ext cx="8640571" cy="6463308"/>
          </a:xfrm>
          <a:prstGeom prst="rect">
            <a:avLst/>
          </a:prstGeom>
        </p:spPr>
        <p:txBody>
          <a:bodyPr wrap="none">
            <a:spAutoFit/>
          </a:bodyPr>
          <a:lstStyle/>
          <a:p>
            <a:r>
              <a:rPr lang="en-US" dirty="0" err="1"/>
              <a:t>jQuery</a:t>
            </a:r>
            <a:r>
              <a:rPr lang="en-US" dirty="0"/>
              <a:t> </a:t>
            </a:r>
            <a:r>
              <a:rPr lang="en-US" dirty="0" err="1"/>
              <a:t>slideToggle</a:t>
            </a:r>
            <a:r>
              <a:rPr lang="en-US" dirty="0"/>
              <a:t>() </a:t>
            </a:r>
            <a:r>
              <a:rPr lang="en-US" dirty="0" smtClean="0"/>
              <a:t>Method :-</a:t>
            </a:r>
          </a:p>
          <a:p>
            <a:endParaRPr lang="en-US" dirty="0"/>
          </a:p>
          <a:p>
            <a:r>
              <a:rPr lang="en-US" dirty="0"/>
              <a:t>The </a:t>
            </a:r>
            <a:r>
              <a:rPr lang="en-US" dirty="0" err="1"/>
              <a:t>jQuery</a:t>
            </a:r>
            <a:r>
              <a:rPr lang="en-US" dirty="0"/>
              <a:t> </a:t>
            </a:r>
            <a:r>
              <a:rPr lang="en-US" dirty="0" err="1"/>
              <a:t>slideToggle</a:t>
            </a:r>
            <a:r>
              <a:rPr lang="en-US" dirty="0"/>
              <a:t>() method toggles between the </a:t>
            </a:r>
            <a:r>
              <a:rPr lang="en-US" dirty="0" err="1"/>
              <a:t>slideDown</a:t>
            </a:r>
            <a:r>
              <a:rPr lang="en-US" dirty="0"/>
              <a:t>() and </a:t>
            </a:r>
            <a:r>
              <a:rPr lang="en-US" dirty="0" err="1"/>
              <a:t>slideUp</a:t>
            </a:r>
            <a:r>
              <a:rPr lang="en-US" dirty="0"/>
              <a:t>() methods.</a:t>
            </a:r>
          </a:p>
          <a:p>
            <a:r>
              <a:rPr lang="en-US" dirty="0"/>
              <a:t>If the elements have been slid down, </a:t>
            </a:r>
            <a:r>
              <a:rPr lang="en-US" dirty="0" err="1"/>
              <a:t>slideToggle</a:t>
            </a:r>
            <a:r>
              <a:rPr lang="en-US" dirty="0"/>
              <a:t>() will slide them up.</a:t>
            </a:r>
          </a:p>
          <a:p>
            <a:r>
              <a:rPr lang="en-US" dirty="0"/>
              <a:t>If the elements have been slid up, </a:t>
            </a:r>
            <a:r>
              <a:rPr lang="en-US" dirty="0" err="1"/>
              <a:t>slideToggle</a:t>
            </a:r>
            <a:r>
              <a:rPr lang="en-US" dirty="0"/>
              <a:t>() will slide them down</a:t>
            </a:r>
            <a:r>
              <a:rPr lang="en-US" dirty="0" smtClean="0"/>
              <a:t>.</a:t>
            </a:r>
          </a:p>
          <a:p>
            <a:r>
              <a:rPr lang="en-US" sz="1200" dirty="0"/>
              <a:t>&lt;script&gt; </a:t>
            </a:r>
          </a:p>
          <a:p>
            <a:r>
              <a:rPr lang="en-US" sz="1200" dirty="0"/>
              <a:t>$(document).ready(function(){</a:t>
            </a:r>
          </a:p>
          <a:p>
            <a:r>
              <a:rPr lang="en-US" sz="1200" dirty="0"/>
              <a:t>  $("#flip").click(function(){</a:t>
            </a:r>
          </a:p>
          <a:p>
            <a:r>
              <a:rPr lang="en-US" sz="1200" dirty="0"/>
              <a:t>    $("#panel").</a:t>
            </a:r>
            <a:r>
              <a:rPr lang="en-US" sz="1200" dirty="0" err="1"/>
              <a:t>slideToggle</a:t>
            </a:r>
            <a:r>
              <a:rPr lang="en-US" sz="1200" dirty="0"/>
              <a:t>("slow");</a:t>
            </a:r>
          </a:p>
          <a:p>
            <a:r>
              <a:rPr lang="en-US" sz="1200" dirty="0"/>
              <a:t>  });</a:t>
            </a:r>
          </a:p>
          <a:p>
            <a:r>
              <a:rPr lang="en-US" sz="1200" dirty="0"/>
              <a:t>});</a:t>
            </a:r>
          </a:p>
          <a:p>
            <a:r>
              <a:rPr lang="en-US" sz="1200" dirty="0"/>
              <a:t>&lt;/script&gt;</a:t>
            </a:r>
          </a:p>
          <a:p>
            <a:r>
              <a:rPr lang="en-US" sz="1200" dirty="0"/>
              <a:t>&lt;style&gt; </a:t>
            </a:r>
          </a:p>
          <a:p>
            <a:r>
              <a:rPr lang="en-US" sz="1200" dirty="0"/>
              <a:t>#panel, #flip {</a:t>
            </a:r>
          </a:p>
          <a:p>
            <a:r>
              <a:rPr lang="en-US" sz="1200" dirty="0"/>
              <a:t>  padding: 5px;</a:t>
            </a:r>
          </a:p>
          <a:p>
            <a:r>
              <a:rPr lang="en-US" sz="1200" dirty="0"/>
              <a:t>  text-align: center;</a:t>
            </a:r>
          </a:p>
          <a:p>
            <a:r>
              <a:rPr lang="en-US" sz="1200" dirty="0"/>
              <a:t>  background-color: </a:t>
            </a:r>
            <a:r>
              <a:rPr lang="en-US" sz="1200" dirty="0" smtClean="0"/>
              <a:t>red;</a:t>
            </a:r>
            <a:endParaRPr lang="en-US" sz="1200" dirty="0"/>
          </a:p>
          <a:p>
            <a:r>
              <a:rPr lang="en-US" sz="1200" dirty="0"/>
              <a:t>  border: solid 1px  </a:t>
            </a:r>
            <a:r>
              <a:rPr lang="en-US" sz="1200" dirty="0" smtClean="0"/>
              <a:t>blue;</a:t>
            </a:r>
            <a:endParaRPr lang="en-US" sz="1200" dirty="0"/>
          </a:p>
          <a:p>
            <a:r>
              <a:rPr lang="en-US" sz="1200" dirty="0"/>
              <a:t>}</a:t>
            </a:r>
          </a:p>
          <a:p>
            <a:endParaRPr lang="en-US" sz="1200" dirty="0"/>
          </a:p>
          <a:p>
            <a:r>
              <a:rPr lang="en-US" sz="1200" dirty="0"/>
              <a:t>#panel {</a:t>
            </a:r>
          </a:p>
          <a:p>
            <a:r>
              <a:rPr lang="en-US" sz="1200" dirty="0"/>
              <a:t>  padding: 50px;</a:t>
            </a:r>
          </a:p>
          <a:p>
            <a:r>
              <a:rPr lang="en-US" sz="1200" dirty="0"/>
              <a:t>  display: none;</a:t>
            </a:r>
          </a:p>
          <a:p>
            <a:r>
              <a:rPr lang="en-US" sz="1200" dirty="0"/>
              <a:t>}</a:t>
            </a:r>
          </a:p>
          <a:p>
            <a:r>
              <a:rPr lang="en-US" sz="1200" dirty="0"/>
              <a:t>&lt;/style&gt;</a:t>
            </a:r>
          </a:p>
          <a:p>
            <a:r>
              <a:rPr lang="en-US" sz="1200" dirty="0"/>
              <a:t>&lt;/head&gt;</a:t>
            </a:r>
          </a:p>
          <a:p>
            <a:r>
              <a:rPr lang="en-US" sz="1200" dirty="0"/>
              <a:t>&lt;body&gt;</a:t>
            </a:r>
          </a:p>
          <a:p>
            <a:r>
              <a:rPr lang="en-US" sz="1200" dirty="0"/>
              <a:t> </a:t>
            </a:r>
          </a:p>
          <a:p>
            <a:r>
              <a:rPr lang="en-US" sz="1200" dirty="0"/>
              <a:t>&lt;div id="flip"&gt;Click to slide the panel down or up&lt;/div&gt;</a:t>
            </a:r>
          </a:p>
          <a:p>
            <a:r>
              <a:rPr lang="en-US" sz="1200" dirty="0"/>
              <a:t>&lt;div id="panel"&gt;Hello world!&lt;/div&gt;</a:t>
            </a:r>
          </a:p>
          <a:p>
            <a:endParaRPr lang="en-US" sz="1200" dirty="0"/>
          </a:p>
          <a:p>
            <a:r>
              <a:rPr lang="en-US" sz="1200" dirty="0"/>
              <a:t>&lt;/body&gt;</a:t>
            </a:r>
          </a:p>
        </p:txBody>
      </p:sp>
    </p:spTree>
    <p:extLst>
      <p:ext uri="{BB962C8B-B14F-4D97-AF65-F5344CB8AC3E}">
        <p14:creationId xmlns:p14="http://schemas.microsoft.com/office/powerpoint/2010/main" val="668927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520" y="528566"/>
            <a:ext cx="8386655" cy="4524315"/>
          </a:xfrm>
          <a:prstGeom prst="rect">
            <a:avLst/>
          </a:prstGeom>
        </p:spPr>
        <p:txBody>
          <a:bodyPr wrap="none">
            <a:spAutoFit/>
          </a:bodyPr>
          <a:lstStyle/>
          <a:p>
            <a:r>
              <a:rPr lang="en-US" dirty="0" err="1"/>
              <a:t>jQuery</a:t>
            </a:r>
            <a:r>
              <a:rPr lang="en-US" dirty="0"/>
              <a:t> Animations - The animate() </a:t>
            </a:r>
            <a:r>
              <a:rPr lang="en-US" dirty="0" smtClean="0"/>
              <a:t>Method :-</a:t>
            </a:r>
          </a:p>
          <a:p>
            <a:endParaRPr lang="en-US" dirty="0"/>
          </a:p>
          <a:p>
            <a:r>
              <a:rPr lang="en-US" dirty="0"/>
              <a:t>The </a:t>
            </a:r>
            <a:r>
              <a:rPr lang="en-US" dirty="0" err="1"/>
              <a:t>jQuery</a:t>
            </a:r>
            <a:r>
              <a:rPr lang="en-US" dirty="0"/>
              <a:t> animate() method is used to create custom animations</a:t>
            </a:r>
            <a:r>
              <a:rPr lang="en-US" dirty="0" smtClean="0"/>
              <a:t>.</a:t>
            </a:r>
          </a:p>
          <a:p>
            <a:r>
              <a:rPr lang="en-US" dirty="0" smtClean="0"/>
              <a:t> 1.</a:t>
            </a:r>
            <a:endParaRPr lang="en-US" dirty="0"/>
          </a:p>
          <a:p>
            <a:r>
              <a:rPr lang="en-US" dirty="0"/>
              <a:t>&lt;script&gt; </a:t>
            </a:r>
          </a:p>
          <a:p>
            <a:r>
              <a:rPr lang="en-US" dirty="0"/>
              <a:t>$(document).ready(function(){</a:t>
            </a:r>
          </a:p>
          <a:p>
            <a:r>
              <a:rPr lang="en-US" dirty="0"/>
              <a:t>  $("button").click(function(){</a:t>
            </a:r>
          </a:p>
          <a:p>
            <a:r>
              <a:rPr lang="en-US" dirty="0"/>
              <a:t>    $("div").animate({left: '250px'});</a:t>
            </a:r>
          </a:p>
          <a:p>
            <a:r>
              <a:rPr lang="en-US" dirty="0"/>
              <a:t>  });</a:t>
            </a:r>
          </a:p>
          <a:p>
            <a:r>
              <a:rPr lang="en-US" dirty="0"/>
              <a:t>});</a:t>
            </a:r>
          </a:p>
          <a:p>
            <a:r>
              <a:rPr lang="en-US" dirty="0"/>
              <a:t>&lt;/script&gt; </a:t>
            </a:r>
          </a:p>
          <a:p>
            <a:r>
              <a:rPr lang="en-US" dirty="0"/>
              <a:t>&lt;/head&gt;</a:t>
            </a:r>
          </a:p>
          <a:p>
            <a:r>
              <a:rPr lang="en-US" dirty="0"/>
              <a:t>&lt;body&gt;</a:t>
            </a:r>
          </a:p>
          <a:p>
            <a:endParaRPr lang="en-US" dirty="0"/>
          </a:p>
          <a:p>
            <a:endParaRPr lang="en-US" dirty="0"/>
          </a:p>
          <a:p>
            <a:r>
              <a:rPr lang="en-US" dirty="0"/>
              <a:t>&lt;div style="</a:t>
            </a:r>
            <a:r>
              <a:rPr lang="en-US" dirty="0" smtClean="0"/>
              <a:t>background-color:red;height:100px;width:100px;position:absolute</a:t>
            </a:r>
            <a:r>
              <a:rPr lang="en-US" dirty="0"/>
              <a:t>;"&gt;&lt;/div&gt;</a:t>
            </a:r>
          </a:p>
        </p:txBody>
      </p:sp>
    </p:spTree>
    <p:extLst>
      <p:ext uri="{BB962C8B-B14F-4D97-AF65-F5344CB8AC3E}">
        <p14:creationId xmlns:p14="http://schemas.microsoft.com/office/powerpoint/2010/main" val="929909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096" y="117086"/>
            <a:ext cx="10468840" cy="6740307"/>
          </a:xfrm>
          <a:prstGeom prst="rect">
            <a:avLst/>
          </a:prstGeom>
        </p:spPr>
        <p:txBody>
          <a:bodyPr wrap="square">
            <a:spAutoFit/>
          </a:bodyPr>
          <a:lstStyle/>
          <a:p>
            <a:r>
              <a:rPr lang="en-US" dirty="0" smtClean="0"/>
              <a:t>2.</a:t>
            </a:r>
          </a:p>
          <a:p>
            <a:r>
              <a:rPr lang="en-US" dirty="0" smtClean="0"/>
              <a:t>&lt;</a:t>
            </a:r>
            <a:r>
              <a:rPr lang="en-US" dirty="0"/>
              <a:t>script&gt; </a:t>
            </a:r>
          </a:p>
          <a:p>
            <a:r>
              <a:rPr lang="en-US" dirty="0"/>
              <a:t>$(document).ready(function(){</a:t>
            </a:r>
          </a:p>
          <a:p>
            <a:r>
              <a:rPr lang="en-US" dirty="0"/>
              <a:t>  $("button").click(function(){</a:t>
            </a:r>
          </a:p>
          <a:p>
            <a:r>
              <a:rPr lang="en-US" dirty="0"/>
              <a:t>    $("div").animate({</a:t>
            </a:r>
          </a:p>
          <a:p>
            <a:r>
              <a:rPr lang="en-US" dirty="0"/>
              <a:t>      left: </a:t>
            </a:r>
            <a:r>
              <a:rPr lang="en-US" dirty="0" smtClean="0"/>
              <a:t>'250px‘,</a:t>
            </a:r>
            <a:endParaRPr lang="en-US" dirty="0"/>
          </a:p>
          <a:p>
            <a:r>
              <a:rPr lang="en-US" dirty="0"/>
              <a:t>      height: '150px',</a:t>
            </a:r>
          </a:p>
          <a:p>
            <a:r>
              <a:rPr lang="en-US" dirty="0"/>
              <a:t>      width: '150px'</a:t>
            </a:r>
          </a:p>
          <a:p>
            <a:r>
              <a:rPr lang="en-US" dirty="0"/>
              <a:t>    });</a:t>
            </a:r>
          </a:p>
          <a:p>
            <a:r>
              <a:rPr lang="en-US" dirty="0"/>
              <a:t>  });</a:t>
            </a:r>
          </a:p>
          <a:p>
            <a:r>
              <a:rPr lang="en-US" dirty="0"/>
              <a:t>});</a:t>
            </a:r>
          </a:p>
          <a:p>
            <a:r>
              <a:rPr lang="en-US" dirty="0"/>
              <a:t>&lt;/script&gt; </a:t>
            </a:r>
            <a:endParaRPr lang="en-US" dirty="0" smtClean="0"/>
          </a:p>
          <a:p>
            <a:endParaRPr lang="en-US" dirty="0"/>
          </a:p>
          <a:p>
            <a:r>
              <a:rPr lang="en-US" dirty="0"/>
              <a:t>&lt;div style="</a:t>
            </a:r>
            <a:r>
              <a:rPr lang="en-US" dirty="0" smtClean="0"/>
              <a:t>background-color:red;height:100px;width:100px;position:absolute</a:t>
            </a:r>
            <a:r>
              <a:rPr lang="en-US" dirty="0"/>
              <a:t>;"&gt;&lt;/div</a:t>
            </a:r>
            <a:r>
              <a:rPr lang="en-US" dirty="0" smtClean="0"/>
              <a:t>&gt;</a:t>
            </a:r>
          </a:p>
          <a:p>
            <a:r>
              <a:rPr lang="en-US" dirty="0" smtClean="0"/>
              <a:t>3.</a:t>
            </a:r>
          </a:p>
          <a:p>
            <a:endParaRPr lang="en-US" dirty="0" smtClean="0"/>
          </a:p>
          <a:p>
            <a:r>
              <a:rPr lang="en-IN" dirty="0"/>
              <a:t>$("button").click(function(){</a:t>
            </a:r>
            <a:br>
              <a:rPr lang="en-IN" dirty="0"/>
            </a:br>
            <a:r>
              <a:rPr lang="en-IN" dirty="0"/>
              <a:t>  </a:t>
            </a:r>
            <a:r>
              <a:rPr lang="en-IN" dirty="0" err="1"/>
              <a:t>var</a:t>
            </a:r>
            <a:r>
              <a:rPr lang="en-IN" dirty="0"/>
              <a:t> div = $("div");</a:t>
            </a:r>
            <a:br>
              <a:rPr lang="en-IN" dirty="0"/>
            </a:br>
            <a:r>
              <a:rPr lang="en-IN" dirty="0"/>
              <a:t>  </a:t>
            </a:r>
            <a:r>
              <a:rPr lang="en-IN" dirty="0" err="1"/>
              <a:t>div.animate</a:t>
            </a:r>
            <a:r>
              <a:rPr lang="en-IN" dirty="0"/>
              <a:t>({height: '300px</a:t>
            </a:r>
            <a:r>
              <a:rPr lang="en-IN" dirty="0" smtClean="0"/>
              <a:t>'},</a:t>
            </a:r>
            <a:r>
              <a:rPr lang="en-IN" dirty="0"/>
              <a:t> "slow");</a:t>
            </a:r>
            <a:br>
              <a:rPr lang="en-IN" dirty="0"/>
            </a:br>
            <a:r>
              <a:rPr lang="en-IN" dirty="0"/>
              <a:t>  </a:t>
            </a:r>
            <a:r>
              <a:rPr lang="en-IN" dirty="0" err="1"/>
              <a:t>div.animate</a:t>
            </a:r>
            <a:r>
              <a:rPr lang="en-IN" dirty="0"/>
              <a:t>({width: '300px</a:t>
            </a:r>
            <a:r>
              <a:rPr lang="en-IN" dirty="0" smtClean="0"/>
              <a:t>'},</a:t>
            </a:r>
            <a:r>
              <a:rPr lang="en-IN" dirty="0"/>
              <a:t> "slow");</a:t>
            </a:r>
            <a:br>
              <a:rPr lang="en-IN" dirty="0"/>
            </a:br>
            <a:r>
              <a:rPr lang="en-IN" dirty="0"/>
              <a:t>  </a:t>
            </a:r>
            <a:r>
              <a:rPr lang="en-IN" dirty="0" err="1"/>
              <a:t>div.animate</a:t>
            </a:r>
            <a:r>
              <a:rPr lang="en-IN" dirty="0"/>
              <a:t>({height: '100px</a:t>
            </a:r>
            <a:r>
              <a:rPr lang="en-IN" dirty="0" smtClean="0"/>
              <a:t>'},</a:t>
            </a:r>
            <a:r>
              <a:rPr lang="en-IN" dirty="0"/>
              <a:t> "slow");</a:t>
            </a:r>
            <a:br>
              <a:rPr lang="en-IN" dirty="0"/>
            </a:br>
            <a:r>
              <a:rPr lang="en-IN" dirty="0"/>
              <a:t>  </a:t>
            </a:r>
            <a:r>
              <a:rPr lang="en-IN" dirty="0" err="1"/>
              <a:t>div.animate</a:t>
            </a:r>
            <a:r>
              <a:rPr lang="en-IN" dirty="0"/>
              <a:t>({width: '100px</a:t>
            </a:r>
            <a:r>
              <a:rPr lang="en-IN" dirty="0" smtClean="0"/>
              <a:t>'},</a:t>
            </a:r>
            <a:r>
              <a:rPr lang="en-IN" dirty="0"/>
              <a:t> "slow</a:t>
            </a:r>
            <a:r>
              <a:rPr lang="en-IN" dirty="0" smtClean="0"/>
              <a:t>");</a:t>
            </a:r>
          </a:p>
          <a:p>
            <a:r>
              <a:rPr lang="en-IN" dirty="0" smtClean="0"/>
              <a:t> </a:t>
            </a:r>
            <a:r>
              <a:rPr lang="en-IN" dirty="0" err="1" smtClean="0"/>
              <a:t>div.animate</a:t>
            </a:r>
            <a:r>
              <a:rPr lang="en-IN" dirty="0"/>
              <a:t>({</a:t>
            </a:r>
            <a:r>
              <a:rPr lang="en-IN" dirty="0" err="1"/>
              <a:t>fontSize</a:t>
            </a:r>
            <a:r>
              <a:rPr lang="en-IN" dirty="0"/>
              <a:t>: </a:t>
            </a:r>
            <a:r>
              <a:rPr lang="en-IN" dirty="0" smtClean="0"/>
              <a:t>‘40px'}, </a:t>
            </a:r>
            <a:r>
              <a:rPr lang="en-IN" dirty="0"/>
              <a:t>"slow");</a:t>
            </a:r>
            <a:br>
              <a:rPr lang="en-IN" dirty="0"/>
            </a:br>
            <a:r>
              <a:rPr lang="en-IN" dirty="0"/>
              <a:t>}); </a:t>
            </a:r>
          </a:p>
        </p:txBody>
      </p:sp>
    </p:spTree>
    <p:extLst>
      <p:ext uri="{BB962C8B-B14F-4D97-AF65-F5344CB8AC3E}">
        <p14:creationId xmlns:p14="http://schemas.microsoft.com/office/powerpoint/2010/main" val="275815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945" y="404935"/>
            <a:ext cx="10668000" cy="6001643"/>
          </a:xfrm>
          <a:prstGeom prst="rect">
            <a:avLst/>
          </a:prstGeom>
        </p:spPr>
        <p:txBody>
          <a:bodyPr wrap="square">
            <a:spAutoFit/>
          </a:bodyPr>
          <a:lstStyle/>
          <a:p>
            <a:r>
              <a:rPr lang="en-US" sz="2400" dirty="0" smtClean="0"/>
              <a:t>Advantages of  </a:t>
            </a:r>
            <a:r>
              <a:rPr lang="en-US" sz="2400" dirty="0"/>
              <a:t>jQuery −</a:t>
            </a:r>
          </a:p>
          <a:p>
            <a:r>
              <a:rPr lang="en-US" sz="2400" b="1" dirty="0"/>
              <a:t>DOM manipulation</a:t>
            </a:r>
            <a:r>
              <a:rPr lang="en-US" sz="2400" dirty="0"/>
              <a:t> − The jQuery made it easy to select DOM elements, negotiate them and modifying their content by using cross-browser open source selector engine called </a:t>
            </a:r>
            <a:r>
              <a:rPr lang="en-US" sz="2400" b="1" dirty="0"/>
              <a:t>Sizzle</a:t>
            </a:r>
            <a:r>
              <a:rPr lang="en-US" sz="2400" dirty="0"/>
              <a:t>.</a:t>
            </a:r>
          </a:p>
          <a:p>
            <a:r>
              <a:rPr lang="en-US" sz="2400" b="1" dirty="0"/>
              <a:t>Event handling</a:t>
            </a:r>
            <a:r>
              <a:rPr lang="en-US" sz="2400" dirty="0"/>
              <a:t> − The jQuery offers an elegant way to capture a wide variety of events, such as a user clicking on a link, without the need to clutter the HTML code itself with event handlers.</a:t>
            </a:r>
          </a:p>
          <a:p>
            <a:r>
              <a:rPr lang="en-US" sz="2400" b="1" dirty="0"/>
              <a:t>AJAX Support</a:t>
            </a:r>
            <a:r>
              <a:rPr lang="en-US" sz="2400" dirty="0"/>
              <a:t> − The jQuery helps you a lot to develop a responsive and </a:t>
            </a:r>
            <a:r>
              <a:rPr lang="en-US" sz="2400" dirty="0" err="1"/>
              <a:t>featurerich</a:t>
            </a:r>
            <a:r>
              <a:rPr lang="en-US" sz="2400" dirty="0"/>
              <a:t> site using AJAX technology.</a:t>
            </a:r>
          </a:p>
          <a:p>
            <a:r>
              <a:rPr lang="en-US" sz="2400" b="1" dirty="0"/>
              <a:t>Animations</a:t>
            </a:r>
            <a:r>
              <a:rPr lang="en-US" sz="2400" dirty="0"/>
              <a:t> − The jQuery comes with plenty of built-in animation effects which you can use in your websites.</a:t>
            </a:r>
          </a:p>
          <a:p>
            <a:r>
              <a:rPr lang="en-US" sz="2400" b="1" dirty="0"/>
              <a:t>Lightweight</a:t>
            </a:r>
            <a:r>
              <a:rPr lang="en-US" sz="2400" dirty="0"/>
              <a:t> − The jQuery is very lightweight library - about 19KB in size (Minified and </a:t>
            </a:r>
            <a:r>
              <a:rPr lang="en-US" sz="2400" dirty="0" err="1"/>
              <a:t>gzipped</a:t>
            </a:r>
            <a:r>
              <a:rPr lang="en-US" sz="2400" dirty="0"/>
              <a:t>).</a:t>
            </a:r>
          </a:p>
          <a:p>
            <a:r>
              <a:rPr lang="en-US" sz="2400" b="1" dirty="0"/>
              <a:t>Cross Browser Support</a:t>
            </a:r>
            <a:r>
              <a:rPr lang="en-US" sz="2400" dirty="0"/>
              <a:t> − The jQuery has cross-browser support, and works well in IE 6.0+, FF 2.0+, Safari 3.0+, Chrome and Opera 9.0+</a:t>
            </a:r>
          </a:p>
          <a:p>
            <a:r>
              <a:rPr lang="en-US" sz="2400" b="1" dirty="0"/>
              <a:t>Latest Technology</a:t>
            </a:r>
            <a:r>
              <a:rPr lang="en-US" sz="2400" dirty="0"/>
              <a:t> − The jQuery supports CSS3 selectors and basic XPath syntax.</a:t>
            </a:r>
          </a:p>
        </p:txBody>
      </p:sp>
    </p:spTree>
    <p:extLst>
      <p:ext uri="{BB962C8B-B14F-4D97-AF65-F5344CB8AC3E}">
        <p14:creationId xmlns:p14="http://schemas.microsoft.com/office/powerpoint/2010/main" val="113166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212" y="0"/>
            <a:ext cx="10462428" cy="7555915"/>
          </a:xfrm>
          <a:prstGeom prst="rect">
            <a:avLst/>
          </a:prstGeom>
        </p:spPr>
        <p:txBody>
          <a:bodyPr wrap="square">
            <a:spAutoFit/>
          </a:bodyPr>
          <a:lstStyle/>
          <a:p>
            <a:r>
              <a:rPr lang="en-US" dirty="0" err="1"/>
              <a:t>jQuery</a:t>
            </a:r>
            <a:r>
              <a:rPr lang="en-US" dirty="0"/>
              <a:t> stop() </a:t>
            </a:r>
            <a:r>
              <a:rPr lang="en-US" dirty="0" smtClean="0"/>
              <a:t>Method :-</a:t>
            </a:r>
          </a:p>
          <a:p>
            <a:endParaRPr lang="en-US" dirty="0"/>
          </a:p>
          <a:p>
            <a:r>
              <a:rPr lang="en-US" dirty="0"/>
              <a:t>The </a:t>
            </a:r>
            <a:r>
              <a:rPr lang="en-US" dirty="0" err="1"/>
              <a:t>jQuery</a:t>
            </a:r>
            <a:r>
              <a:rPr lang="en-US" dirty="0"/>
              <a:t> stop() method is used to stop an animation or effect before it is </a:t>
            </a:r>
            <a:r>
              <a:rPr lang="en-US" dirty="0" smtClean="0"/>
              <a:t>finished.</a:t>
            </a:r>
            <a:endParaRPr lang="en-US" dirty="0"/>
          </a:p>
          <a:p>
            <a:r>
              <a:rPr lang="en-US" sz="1400" dirty="0"/>
              <a:t>&lt;script&gt; </a:t>
            </a:r>
          </a:p>
          <a:p>
            <a:r>
              <a:rPr lang="en-US" sz="1400" dirty="0"/>
              <a:t>$(document).ready(function(){</a:t>
            </a:r>
          </a:p>
          <a:p>
            <a:r>
              <a:rPr lang="en-US" sz="1400" dirty="0"/>
              <a:t>  $("#flip").click(function(){</a:t>
            </a:r>
          </a:p>
          <a:p>
            <a:r>
              <a:rPr lang="en-US" sz="1400" dirty="0"/>
              <a:t>    $("#panel").</a:t>
            </a:r>
            <a:r>
              <a:rPr lang="en-US" sz="1400" dirty="0" err="1"/>
              <a:t>slideDown</a:t>
            </a:r>
            <a:r>
              <a:rPr lang="en-US" sz="1400" dirty="0"/>
              <a:t>(5000);</a:t>
            </a:r>
          </a:p>
          <a:p>
            <a:r>
              <a:rPr lang="en-US" sz="1400" dirty="0"/>
              <a:t>  });</a:t>
            </a:r>
          </a:p>
          <a:p>
            <a:r>
              <a:rPr lang="en-US" sz="1400" dirty="0"/>
              <a:t>  $("#stop").click(function(){</a:t>
            </a:r>
          </a:p>
          <a:p>
            <a:r>
              <a:rPr lang="en-US" sz="1400" dirty="0"/>
              <a:t>    $("#panel").stop();</a:t>
            </a:r>
          </a:p>
          <a:p>
            <a:r>
              <a:rPr lang="en-US" sz="1400" dirty="0"/>
              <a:t>  });</a:t>
            </a:r>
          </a:p>
          <a:p>
            <a:r>
              <a:rPr lang="en-US" sz="1400" dirty="0"/>
              <a:t>});</a:t>
            </a:r>
          </a:p>
          <a:p>
            <a:r>
              <a:rPr lang="en-US" sz="1400" dirty="0"/>
              <a:t>&lt;/script&gt;</a:t>
            </a:r>
          </a:p>
          <a:p>
            <a:r>
              <a:rPr lang="en-US" sz="1400" dirty="0"/>
              <a:t>&lt;style&gt; </a:t>
            </a:r>
          </a:p>
          <a:p>
            <a:r>
              <a:rPr lang="en-US" sz="1400" dirty="0"/>
              <a:t>#panel, #flip {</a:t>
            </a:r>
          </a:p>
          <a:p>
            <a:r>
              <a:rPr lang="en-US" sz="1400" dirty="0" smtClean="0"/>
              <a:t>text-align</a:t>
            </a:r>
            <a:r>
              <a:rPr lang="en-US" sz="1400" dirty="0"/>
              <a:t>: center;</a:t>
            </a:r>
          </a:p>
          <a:p>
            <a:r>
              <a:rPr lang="en-US" sz="1400" dirty="0"/>
              <a:t>  background-color: #555;</a:t>
            </a:r>
          </a:p>
          <a:p>
            <a:r>
              <a:rPr lang="en-US" sz="1400" dirty="0"/>
              <a:t>  color: white;</a:t>
            </a:r>
          </a:p>
          <a:p>
            <a:r>
              <a:rPr lang="en-US" sz="1400" dirty="0"/>
              <a:t>  border: solid 1px #666</a:t>
            </a:r>
            <a:r>
              <a:rPr lang="en-US" sz="1400" dirty="0" smtClean="0"/>
              <a:t>;</a:t>
            </a:r>
            <a:endParaRPr lang="en-US" sz="1400" dirty="0"/>
          </a:p>
          <a:p>
            <a:r>
              <a:rPr lang="en-US" sz="1400" dirty="0" smtClean="0"/>
              <a:t>}</a:t>
            </a:r>
            <a:endParaRPr lang="en-US" sz="1400" dirty="0"/>
          </a:p>
          <a:p>
            <a:r>
              <a:rPr lang="en-US" sz="1400" dirty="0"/>
              <a:t>#panel {</a:t>
            </a:r>
          </a:p>
          <a:p>
            <a:r>
              <a:rPr lang="en-US" sz="1400" dirty="0" smtClean="0"/>
              <a:t>display</a:t>
            </a:r>
            <a:r>
              <a:rPr lang="en-US" sz="1400" dirty="0"/>
              <a:t>: none;</a:t>
            </a:r>
          </a:p>
          <a:p>
            <a:r>
              <a:rPr lang="en-US" sz="1400" dirty="0"/>
              <a:t>}</a:t>
            </a:r>
          </a:p>
          <a:p>
            <a:r>
              <a:rPr lang="en-US" sz="1400" dirty="0"/>
              <a:t>&lt;/style&gt;</a:t>
            </a:r>
          </a:p>
          <a:p>
            <a:r>
              <a:rPr lang="en-US" sz="1400" dirty="0"/>
              <a:t>&lt;/head&gt;</a:t>
            </a:r>
          </a:p>
          <a:p>
            <a:r>
              <a:rPr lang="en-US" sz="1400" dirty="0"/>
              <a:t>&lt;body&gt;</a:t>
            </a:r>
          </a:p>
          <a:p>
            <a:r>
              <a:rPr lang="en-US" sz="1400" dirty="0"/>
              <a:t> </a:t>
            </a:r>
          </a:p>
          <a:p>
            <a:r>
              <a:rPr lang="en-US" sz="1400" dirty="0"/>
              <a:t>&lt;button id="stop"&gt;Stop sliding&lt;/button&gt;</a:t>
            </a:r>
          </a:p>
          <a:p>
            <a:endParaRPr lang="en-US" sz="1400" dirty="0"/>
          </a:p>
          <a:p>
            <a:r>
              <a:rPr lang="en-US" sz="1400" dirty="0"/>
              <a:t>&lt;div id="flip"&gt;Click to slide down panel&lt;/div&gt;</a:t>
            </a:r>
          </a:p>
          <a:p>
            <a:r>
              <a:rPr lang="en-US" sz="1400" dirty="0"/>
              <a:t>&lt;div id="panel"&gt;Hello world!&lt;/div&gt;</a:t>
            </a:r>
          </a:p>
          <a:p>
            <a:endParaRPr lang="en-US" sz="1400" dirty="0"/>
          </a:p>
          <a:p>
            <a:r>
              <a:rPr lang="en-US" sz="1400" dirty="0"/>
              <a:t>&lt;/body&gt;</a:t>
            </a:r>
          </a:p>
          <a:p>
            <a:endParaRPr lang="en-IN" sz="1100" dirty="0"/>
          </a:p>
        </p:txBody>
      </p:sp>
    </p:spTree>
    <p:extLst>
      <p:ext uri="{BB962C8B-B14F-4D97-AF65-F5344CB8AC3E}">
        <p14:creationId xmlns:p14="http://schemas.microsoft.com/office/powerpoint/2010/main" val="9460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157" y="327398"/>
            <a:ext cx="6310382" cy="4801314"/>
          </a:xfrm>
          <a:prstGeom prst="rect">
            <a:avLst/>
          </a:prstGeom>
        </p:spPr>
        <p:txBody>
          <a:bodyPr wrap="none">
            <a:spAutoFit/>
          </a:bodyPr>
          <a:lstStyle/>
          <a:p>
            <a:r>
              <a:rPr lang="en-US" dirty="0" err="1"/>
              <a:t>jQuery</a:t>
            </a:r>
            <a:r>
              <a:rPr lang="en-US" dirty="0"/>
              <a:t> Callback </a:t>
            </a:r>
            <a:r>
              <a:rPr lang="en-US" dirty="0" smtClean="0"/>
              <a:t>Functions :-</a:t>
            </a:r>
          </a:p>
          <a:p>
            <a:endParaRPr lang="en-US" dirty="0"/>
          </a:p>
          <a:p>
            <a:r>
              <a:rPr lang="en-US" dirty="0" smtClean="0"/>
              <a:t>A </a:t>
            </a:r>
            <a:r>
              <a:rPr lang="en-US" dirty="0"/>
              <a:t>callback function is executed after the current effect is finished</a:t>
            </a:r>
            <a:r>
              <a:rPr lang="en-US" dirty="0" smtClean="0"/>
              <a:t>.</a:t>
            </a:r>
          </a:p>
          <a:p>
            <a:endParaRPr lang="en-US" dirty="0"/>
          </a:p>
          <a:p>
            <a:r>
              <a:rPr lang="en-US" dirty="0"/>
              <a:t>$("button").click(function(){</a:t>
            </a:r>
            <a:br>
              <a:rPr lang="en-US" dirty="0"/>
            </a:br>
            <a:r>
              <a:rPr lang="en-US" dirty="0"/>
              <a:t>  $("p").hide("slow", function(){</a:t>
            </a:r>
            <a:br>
              <a:rPr lang="en-US" dirty="0"/>
            </a:br>
            <a:r>
              <a:rPr lang="en-US" dirty="0"/>
              <a:t>    alert("The paragraph is now hidden");</a:t>
            </a:r>
            <a:br>
              <a:rPr lang="en-US" dirty="0"/>
            </a:br>
            <a:r>
              <a:rPr lang="en-US" dirty="0"/>
              <a:t>  });</a:t>
            </a:r>
            <a:br>
              <a:rPr lang="en-US" dirty="0"/>
            </a:br>
            <a:r>
              <a:rPr lang="en-US" dirty="0" smtClean="0"/>
              <a:t>});</a:t>
            </a:r>
          </a:p>
          <a:p>
            <a:endParaRPr lang="en-US" dirty="0"/>
          </a:p>
          <a:p>
            <a:r>
              <a:rPr lang="en-US" dirty="0"/>
              <a:t>Example without </a:t>
            </a:r>
            <a:r>
              <a:rPr lang="en-US" dirty="0" smtClean="0"/>
              <a:t>Callback :-</a:t>
            </a:r>
          </a:p>
          <a:p>
            <a:endParaRPr lang="en-US" dirty="0"/>
          </a:p>
          <a:p>
            <a:r>
              <a:rPr lang="en-US" dirty="0"/>
              <a:t>$("button").click(function(){</a:t>
            </a:r>
            <a:br>
              <a:rPr lang="en-US" dirty="0"/>
            </a:br>
            <a:r>
              <a:rPr lang="en-US" dirty="0"/>
              <a:t>  $("p").hide(1000);</a:t>
            </a:r>
            <a:br>
              <a:rPr lang="en-US" dirty="0"/>
            </a:br>
            <a:r>
              <a:rPr lang="en-US" dirty="0"/>
              <a:t>  alert("The paragraph is now hidden");</a:t>
            </a:r>
            <a:br>
              <a:rPr lang="en-US" dirty="0"/>
            </a:br>
            <a:r>
              <a:rPr lang="en-US" dirty="0"/>
              <a:t>});</a:t>
            </a:r>
          </a:p>
          <a:p>
            <a:endParaRPr lang="en-US" dirty="0"/>
          </a:p>
        </p:txBody>
      </p:sp>
    </p:spTree>
    <p:extLst>
      <p:ext uri="{BB962C8B-B14F-4D97-AF65-F5344CB8AC3E}">
        <p14:creationId xmlns:p14="http://schemas.microsoft.com/office/powerpoint/2010/main" val="702753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165" y="519422"/>
            <a:ext cx="9594037" cy="4801314"/>
          </a:xfrm>
          <a:prstGeom prst="rect">
            <a:avLst/>
          </a:prstGeom>
        </p:spPr>
        <p:txBody>
          <a:bodyPr wrap="none">
            <a:spAutoFit/>
          </a:bodyPr>
          <a:lstStyle/>
          <a:p>
            <a:r>
              <a:rPr lang="en-IN" dirty="0" err="1"/>
              <a:t>jQuery</a:t>
            </a:r>
            <a:r>
              <a:rPr lang="en-IN" dirty="0"/>
              <a:t> Method </a:t>
            </a:r>
            <a:r>
              <a:rPr lang="en-IN" dirty="0" smtClean="0"/>
              <a:t>Chaining :-</a:t>
            </a:r>
          </a:p>
          <a:p>
            <a:endParaRPr lang="en-US" dirty="0"/>
          </a:p>
          <a:p>
            <a:r>
              <a:rPr lang="en-US" dirty="0"/>
              <a:t>Chaining allows us to run multiple </a:t>
            </a:r>
            <a:r>
              <a:rPr lang="en-US" dirty="0" err="1"/>
              <a:t>jQuery</a:t>
            </a:r>
            <a:r>
              <a:rPr lang="en-US" dirty="0"/>
              <a:t> methods (on the same element) within a single statement</a:t>
            </a:r>
            <a:r>
              <a:rPr lang="en-US" dirty="0" smtClean="0"/>
              <a:t>.</a:t>
            </a:r>
          </a:p>
          <a:p>
            <a:endParaRPr lang="en-US" dirty="0"/>
          </a:p>
          <a:p>
            <a:r>
              <a:rPr lang="en-IN" dirty="0"/>
              <a:t>&lt;script&gt;</a:t>
            </a:r>
          </a:p>
          <a:p>
            <a:r>
              <a:rPr lang="en-IN" dirty="0"/>
              <a:t>$(document).ready(function(){</a:t>
            </a:r>
          </a:p>
          <a:p>
            <a:r>
              <a:rPr lang="en-IN" dirty="0"/>
              <a:t>  $("button").click(function(){</a:t>
            </a:r>
          </a:p>
          <a:p>
            <a:r>
              <a:rPr lang="en-IN" dirty="0"/>
              <a:t>    $("#p1").</a:t>
            </a:r>
            <a:r>
              <a:rPr lang="en-IN" dirty="0" err="1"/>
              <a:t>css</a:t>
            </a:r>
            <a:r>
              <a:rPr lang="en-IN" dirty="0"/>
              <a:t>("</a:t>
            </a:r>
            <a:r>
              <a:rPr lang="en-IN" dirty="0" err="1"/>
              <a:t>color</a:t>
            </a:r>
            <a:r>
              <a:rPr lang="en-IN" dirty="0"/>
              <a:t>", "red").</a:t>
            </a:r>
            <a:r>
              <a:rPr lang="en-IN" dirty="0" err="1"/>
              <a:t>slideUp</a:t>
            </a:r>
            <a:r>
              <a:rPr lang="en-IN" dirty="0"/>
              <a:t>(2000).</a:t>
            </a:r>
            <a:r>
              <a:rPr lang="en-IN" dirty="0" err="1"/>
              <a:t>slideDown</a:t>
            </a:r>
            <a:r>
              <a:rPr lang="en-IN" dirty="0"/>
              <a:t>(2000);</a:t>
            </a:r>
          </a:p>
          <a:p>
            <a:r>
              <a:rPr lang="en-IN" dirty="0"/>
              <a:t>  });</a:t>
            </a:r>
          </a:p>
          <a:p>
            <a:r>
              <a:rPr lang="en-IN" dirty="0"/>
              <a:t>});</a:t>
            </a:r>
          </a:p>
          <a:p>
            <a:r>
              <a:rPr lang="en-IN" dirty="0"/>
              <a:t>&lt;/script&gt;</a:t>
            </a:r>
          </a:p>
          <a:p>
            <a:r>
              <a:rPr lang="en-IN" dirty="0"/>
              <a:t>&lt;/head&gt;</a:t>
            </a:r>
          </a:p>
          <a:p>
            <a:r>
              <a:rPr lang="en-IN" dirty="0"/>
              <a:t>&lt;body&gt;</a:t>
            </a:r>
          </a:p>
          <a:p>
            <a:endParaRPr lang="en-IN" dirty="0"/>
          </a:p>
          <a:p>
            <a:r>
              <a:rPr lang="en-IN" dirty="0"/>
              <a:t>&lt;p id="p1"&gt;</a:t>
            </a:r>
            <a:r>
              <a:rPr lang="en-IN" dirty="0" err="1"/>
              <a:t>jQuery</a:t>
            </a:r>
            <a:r>
              <a:rPr lang="en-IN" dirty="0"/>
              <a:t> is fun!!&lt;/p&gt;</a:t>
            </a:r>
          </a:p>
          <a:p>
            <a:endParaRPr lang="en-IN" dirty="0"/>
          </a:p>
          <a:p>
            <a:r>
              <a:rPr lang="en-IN" dirty="0"/>
              <a:t>&lt;button&gt;Click me&lt;/button&gt;</a:t>
            </a:r>
          </a:p>
        </p:txBody>
      </p:sp>
    </p:spTree>
    <p:extLst>
      <p:ext uri="{BB962C8B-B14F-4D97-AF65-F5344CB8AC3E}">
        <p14:creationId xmlns:p14="http://schemas.microsoft.com/office/powerpoint/2010/main" val="4158444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792" y="325612"/>
            <a:ext cx="11193631" cy="4955203"/>
          </a:xfrm>
          <a:prstGeom prst="rect">
            <a:avLst/>
          </a:prstGeom>
        </p:spPr>
        <p:txBody>
          <a:bodyPr wrap="square">
            <a:spAutoFit/>
          </a:bodyPr>
          <a:lstStyle/>
          <a:p>
            <a:r>
              <a:rPr lang="en-US" sz="2800" dirty="0" err="1"/>
              <a:t>jQuery</a:t>
            </a:r>
            <a:r>
              <a:rPr lang="en-US" sz="2800" dirty="0"/>
              <a:t> Manipulating </a:t>
            </a:r>
            <a:r>
              <a:rPr lang="en-US" sz="2800" dirty="0" smtClean="0"/>
              <a:t>CSS :-</a:t>
            </a:r>
          </a:p>
          <a:p>
            <a:endParaRPr lang="en-US" sz="2800" dirty="0"/>
          </a:p>
          <a:p>
            <a:r>
              <a:rPr lang="en-US" sz="2800" dirty="0" err="1"/>
              <a:t>jQuery</a:t>
            </a:r>
            <a:r>
              <a:rPr lang="en-US" sz="2800" dirty="0"/>
              <a:t> has several methods for CSS manipulation. We will look at the following methods</a:t>
            </a:r>
            <a:r>
              <a:rPr lang="en-US" sz="2800" dirty="0" smtClean="0"/>
              <a:t>:</a:t>
            </a:r>
          </a:p>
          <a:p>
            <a:endParaRPr lang="en-US" sz="2800" dirty="0"/>
          </a:p>
          <a:p>
            <a:r>
              <a:rPr lang="en-US" sz="2800" dirty="0" err="1"/>
              <a:t>addClass</a:t>
            </a:r>
            <a:r>
              <a:rPr lang="en-US" sz="2800" dirty="0"/>
              <a:t>() - Adds one or more classes to the selected elements</a:t>
            </a:r>
          </a:p>
          <a:p>
            <a:r>
              <a:rPr lang="en-US" sz="2800" dirty="0" err="1"/>
              <a:t>removeClass</a:t>
            </a:r>
            <a:r>
              <a:rPr lang="en-US" sz="2800" dirty="0"/>
              <a:t>() - Removes one or more classes from the selected elements</a:t>
            </a:r>
          </a:p>
          <a:p>
            <a:r>
              <a:rPr lang="en-US" sz="2800" dirty="0" err="1"/>
              <a:t>toggleClass</a:t>
            </a:r>
            <a:r>
              <a:rPr lang="en-US" sz="2800" dirty="0"/>
              <a:t>() - Toggles between adding/removing classes from the selected elements</a:t>
            </a:r>
          </a:p>
          <a:p>
            <a:r>
              <a:rPr lang="en-US" sz="2800" dirty="0" err="1"/>
              <a:t>css</a:t>
            </a:r>
            <a:r>
              <a:rPr lang="en-US" sz="2800" dirty="0"/>
              <a:t>() - Sets or returns the style attribute</a:t>
            </a:r>
          </a:p>
          <a:p>
            <a:r>
              <a:rPr lang="en-US" dirty="0"/>
              <a:t/>
            </a:r>
            <a:br>
              <a:rPr lang="en-US" dirty="0"/>
            </a:br>
            <a:endParaRPr lang="en-IN" dirty="0"/>
          </a:p>
        </p:txBody>
      </p:sp>
    </p:spTree>
    <p:extLst>
      <p:ext uri="{BB962C8B-B14F-4D97-AF65-F5344CB8AC3E}">
        <p14:creationId xmlns:p14="http://schemas.microsoft.com/office/powerpoint/2010/main" val="358013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156" y="358616"/>
            <a:ext cx="9318513" cy="4524315"/>
          </a:xfrm>
          <a:prstGeom prst="rect">
            <a:avLst/>
          </a:prstGeom>
        </p:spPr>
        <p:txBody>
          <a:bodyPr wrap="none">
            <a:spAutoFit/>
          </a:bodyPr>
          <a:lstStyle/>
          <a:p>
            <a:r>
              <a:rPr lang="en-US" dirty="0" err="1"/>
              <a:t>jQuery</a:t>
            </a:r>
            <a:r>
              <a:rPr lang="en-US" dirty="0"/>
              <a:t> </a:t>
            </a:r>
            <a:r>
              <a:rPr lang="en-US" dirty="0" err="1"/>
              <a:t>addClass</a:t>
            </a:r>
            <a:r>
              <a:rPr lang="en-US" dirty="0"/>
              <a:t>() </a:t>
            </a:r>
            <a:r>
              <a:rPr lang="en-US" dirty="0" smtClean="0"/>
              <a:t>Method :-</a:t>
            </a:r>
          </a:p>
          <a:p>
            <a:endParaRPr lang="en-US" dirty="0"/>
          </a:p>
          <a:p>
            <a:r>
              <a:rPr lang="en-US" dirty="0" smtClean="0"/>
              <a:t>add </a:t>
            </a:r>
            <a:r>
              <a:rPr lang="en-US" dirty="0"/>
              <a:t>class attributes to different elements. </a:t>
            </a:r>
            <a:r>
              <a:rPr lang="en-US" dirty="0" smtClean="0"/>
              <a:t>you </a:t>
            </a:r>
            <a:r>
              <a:rPr lang="en-US" dirty="0"/>
              <a:t>can select multiple elements, when adding classes</a:t>
            </a:r>
            <a:r>
              <a:rPr lang="en-US" dirty="0" smtClean="0"/>
              <a:t>:</a:t>
            </a:r>
          </a:p>
          <a:p>
            <a:endParaRPr lang="en-US" dirty="0"/>
          </a:p>
          <a:p>
            <a:r>
              <a:rPr lang="en-US" dirty="0"/>
              <a:t>$("button").click(function(){</a:t>
            </a:r>
            <a:r>
              <a:rPr lang="en-US" dirty="0"/>
              <a:t/>
            </a:r>
            <a:br>
              <a:rPr lang="en-US" dirty="0"/>
            </a:br>
            <a:r>
              <a:rPr lang="en-US" dirty="0"/>
              <a:t>  $("h1, h2, p").</a:t>
            </a:r>
            <a:r>
              <a:rPr lang="en-US" dirty="0" err="1"/>
              <a:t>addClass</a:t>
            </a:r>
            <a:r>
              <a:rPr lang="en-US" dirty="0"/>
              <a:t>("blue");</a:t>
            </a:r>
            <a:r>
              <a:rPr lang="en-US" dirty="0"/>
              <a:t/>
            </a:r>
            <a:br>
              <a:rPr lang="en-US" dirty="0"/>
            </a:br>
            <a:r>
              <a:rPr lang="en-US" dirty="0"/>
              <a:t> </a:t>
            </a:r>
            <a:r>
              <a:rPr lang="en-US" dirty="0" smtClean="0"/>
              <a:t>});</a:t>
            </a:r>
          </a:p>
          <a:p>
            <a:endParaRPr lang="en-US" dirty="0"/>
          </a:p>
          <a:p>
            <a:r>
              <a:rPr lang="en-US" dirty="0" err="1"/>
              <a:t>jQuery</a:t>
            </a:r>
            <a:r>
              <a:rPr lang="en-US" dirty="0"/>
              <a:t> </a:t>
            </a:r>
            <a:r>
              <a:rPr lang="en-US" dirty="0" err="1"/>
              <a:t>removeClass</a:t>
            </a:r>
            <a:r>
              <a:rPr lang="en-US" dirty="0"/>
              <a:t>() </a:t>
            </a:r>
            <a:r>
              <a:rPr lang="en-US" dirty="0" smtClean="0"/>
              <a:t>Method :-</a:t>
            </a:r>
          </a:p>
          <a:p>
            <a:endParaRPr lang="en-US" dirty="0"/>
          </a:p>
          <a:p>
            <a:r>
              <a:rPr lang="en-US" dirty="0" smtClean="0"/>
              <a:t>remove </a:t>
            </a:r>
            <a:r>
              <a:rPr lang="en-US" dirty="0"/>
              <a:t>a specific class attribute from different elements</a:t>
            </a:r>
            <a:r>
              <a:rPr lang="en-US" dirty="0" smtClean="0"/>
              <a:t>:</a:t>
            </a:r>
          </a:p>
          <a:p>
            <a:endParaRPr lang="en-US" dirty="0"/>
          </a:p>
          <a:p>
            <a:r>
              <a:rPr lang="en-US" dirty="0"/>
              <a:t>$("button").click(function(){</a:t>
            </a:r>
            <a:r>
              <a:rPr lang="en-US" dirty="0"/>
              <a:t/>
            </a:r>
            <a:br>
              <a:rPr lang="en-US" dirty="0"/>
            </a:br>
            <a:r>
              <a:rPr lang="en-US" dirty="0"/>
              <a:t>  $("h1, h2, p").</a:t>
            </a:r>
            <a:r>
              <a:rPr lang="en-US" dirty="0" err="1"/>
              <a:t>removeClass</a:t>
            </a:r>
            <a:r>
              <a:rPr lang="en-US" dirty="0"/>
              <a:t>("blue");</a:t>
            </a:r>
            <a:r>
              <a:rPr lang="en-US" dirty="0"/>
              <a:t/>
            </a:r>
            <a:br>
              <a:rPr lang="en-US" dirty="0"/>
            </a:br>
            <a:r>
              <a:rPr lang="en-US" dirty="0"/>
              <a:t>});</a:t>
            </a:r>
          </a:p>
          <a:p>
            <a:endParaRPr lang="en-US" dirty="0"/>
          </a:p>
        </p:txBody>
      </p:sp>
    </p:spTree>
    <p:extLst>
      <p:ext uri="{BB962C8B-B14F-4D97-AF65-F5344CB8AC3E}">
        <p14:creationId xmlns:p14="http://schemas.microsoft.com/office/powerpoint/2010/main" val="2635228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044" y="25646"/>
            <a:ext cx="10081948" cy="7294305"/>
          </a:xfrm>
          <a:prstGeom prst="rect">
            <a:avLst/>
          </a:prstGeom>
        </p:spPr>
        <p:txBody>
          <a:bodyPr wrap="square">
            <a:spAutoFit/>
          </a:bodyPr>
          <a:lstStyle/>
          <a:p>
            <a:r>
              <a:rPr lang="en-US" dirty="0" err="1"/>
              <a:t>jQuery</a:t>
            </a:r>
            <a:r>
              <a:rPr lang="en-US" dirty="0"/>
              <a:t> </a:t>
            </a:r>
            <a:r>
              <a:rPr lang="en-US" dirty="0" err="1"/>
              <a:t>toggleClass</a:t>
            </a:r>
            <a:r>
              <a:rPr lang="en-US" dirty="0"/>
              <a:t>() </a:t>
            </a:r>
            <a:r>
              <a:rPr lang="en-US" dirty="0" smtClean="0"/>
              <a:t>Method :-</a:t>
            </a:r>
          </a:p>
          <a:p>
            <a:endParaRPr lang="en-US" dirty="0"/>
          </a:p>
          <a:p>
            <a:r>
              <a:rPr lang="en-US" dirty="0" smtClean="0"/>
              <a:t> </a:t>
            </a:r>
            <a:r>
              <a:rPr lang="en-US" dirty="0"/>
              <a:t>This method toggles between adding/removing classes from the selected elements</a:t>
            </a:r>
            <a:r>
              <a:rPr lang="en-US" dirty="0" smtClean="0"/>
              <a:t>:</a:t>
            </a:r>
          </a:p>
          <a:p>
            <a:endParaRPr lang="en-US" dirty="0"/>
          </a:p>
          <a:p>
            <a:r>
              <a:rPr lang="en-US" dirty="0"/>
              <a:t>$("button").click(function(){</a:t>
            </a:r>
            <a:r>
              <a:rPr lang="en-US" dirty="0"/>
              <a:t/>
            </a:r>
            <a:br>
              <a:rPr lang="en-US" dirty="0"/>
            </a:br>
            <a:r>
              <a:rPr lang="en-US" dirty="0"/>
              <a:t>  $("h1, h2, p").</a:t>
            </a:r>
            <a:r>
              <a:rPr lang="en-US" dirty="0" err="1"/>
              <a:t>toggleClass</a:t>
            </a:r>
            <a:r>
              <a:rPr lang="en-US" dirty="0"/>
              <a:t>("blue");</a:t>
            </a:r>
            <a:r>
              <a:rPr lang="en-US" dirty="0"/>
              <a:t/>
            </a:r>
            <a:br>
              <a:rPr lang="en-US" dirty="0"/>
            </a:br>
            <a:r>
              <a:rPr lang="en-US" dirty="0" smtClean="0"/>
              <a:t>});</a:t>
            </a:r>
          </a:p>
          <a:p>
            <a:endParaRPr lang="en-US" dirty="0"/>
          </a:p>
          <a:p>
            <a:r>
              <a:rPr lang="en-US" dirty="0" err="1"/>
              <a:t>jQuery</a:t>
            </a:r>
            <a:r>
              <a:rPr lang="en-US" dirty="0"/>
              <a:t> </a:t>
            </a:r>
            <a:r>
              <a:rPr lang="en-US" dirty="0" err="1"/>
              <a:t>css</a:t>
            </a:r>
            <a:r>
              <a:rPr lang="en-US" dirty="0"/>
              <a:t>() </a:t>
            </a:r>
            <a:r>
              <a:rPr lang="en-US" dirty="0" smtClean="0"/>
              <a:t>Method :-</a:t>
            </a:r>
          </a:p>
          <a:p>
            <a:endParaRPr lang="en-US" dirty="0"/>
          </a:p>
          <a:p>
            <a:r>
              <a:rPr lang="en-US" dirty="0"/>
              <a:t>The </a:t>
            </a:r>
            <a:r>
              <a:rPr lang="en-US" dirty="0" err="1"/>
              <a:t>css</a:t>
            </a:r>
            <a:r>
              <a:rPr lang="en-US" dirty="0"/>
              <a:t>() method sets or returns one or more style properties for the selected elements</a:t>
            </a:r>
            <a:r>
              <a:rPr lang="en-US" dirty="0" smtClean="0"/>
              <a:t>.</a:t>
            </a:r>
          </a:p>
          <a:p>
            <a:endParaRPr lang="en-US" dirty="0"/>
          </a:p>
          <a:p>
            <a:r>
              <a:rPr lang="en-US" dirty="0" smtClean="0"/>
              <a:t>1. $("</a:t>
            </a:r>
            <a:r>
              <a:rPr lang="en-US" dirty="0"/>
              <a:t>button").click(function(){</a:t>
            </a:r>
          </a:p>
          <a:p>
            <a:r>
              <a:rPr lang="en-US" dirty="0" smtClean="0"/>
              <a:t>     $("</a:t>
            </a:r>
            <a:r>
              <a:rPr lang="en-US" dirty="0"/>
              <a:t>p").</a:t>
            </a:r>
            <a:r>
              <a:rPr lang="en-US" dirty="0" err="1"/>
              <a:t>css</a:t>
            </a:r>
            <a:r>
              <a:rPr lang="en-US" dirty="0"/>
              <a:t>("background-color"));</a:t>
            </a:r>
          </a:p>
          <a:p>
            <a:r>
              <a:rPr lang="en-US" dirty="0"/>
              <a:t>  });</a:t>
            </a:r>
          </a:p>
          <a:p>
            <a:endParaRPr lang="en-US" dirty="0"/>
          </a:p>
          <a:p>
            <a:r>
              <a:rPr lang="en-US" dirty="0"/>
              <a:t>2. $(document).ready(function(){</a:t>
            </a:r>
          </a:p>
          <a:p>
            <a:r>
              <a:rPr lang="en-US" dirty="0"/>
              <a:t>  $("button").click(function(){</a:t>
            </a:r>
          </a:p>
          <a:p>
            <a:r>
              <a:rPr lang="en-US" dirty="0"/>
              <a:t>    $("p").</a:t>
            </a:r>
            <a:r>
              <a:rPr lang="en-US" dirty="0" err="1"/>
              <a:t>css</a:t>
            </a:r>
            <a:r>
              <a:rPr lang="en-US" dirty="0"/>
              <a:t>({"background-color": "yellow", "font-size": "200%"});</a:t>
            </a:r>
          </a:p>
          <a:p>
            <a:r>
              <a:rPr lang="en-US" dirty="0"/>
              <a:t>  });</a:t>
            </a:r>
          </a:p>
          <a:p>
            <a:r>
              <a:rPr lang="en-US" dirty="0"/>
              <a:t>});</a:t>
            </a:r>
            <a:endParaRPr lang="en-US" dirty="0" smtClean="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767632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141" y="279892"/>
            <a:ext cx="11706779" cy="5632311"/>
          </a:xfrm>
          <a:prstGeom prst="rect">
            <a:avLst/>
          </a:prstGeom>
        </p:spPr>
        <p:txBody>
          <a:bodyPr wrap="square">
            <a:spAutoFit/>
          </a:bodyPr>
          <a:lstStyle/>
          <a:p>
            <a:r>
              <a:rPr lang="en-US" dirty="0" err="1"/>
              <a:t>jQuery</a:t>
            </a:r>
            <a:r>
              <a:rPr lang="en-US" dirty="0"/>
              <a:t> width() and height() </a:t>
            </a:r>
            <a:r>
              <a:rPr lang="en-US" dirty="0" smtClean="0"/>
              <a:t>Methods :-</a:t>
            </a:r>
          </a:p>
          <a:p>
            <a:endParaRPr lang="en-US" dirty="0"/>
          </a:p>
          <a:p>
            <a:r>
              <a:rPr lang="en-US" dirty="0"/>
              <a:t>The width() method sets or returns the width of an </a:t>
            </a:r>
            <a:r>
              <a:rPr lang="en-US" dirty="0" smtClean="0"/>
              <a:t>element .</a:t>
            </a:r>
            <a:endParaRPr lang="en-US" dirty="0"/>
          </a:p>
          <a:p>
            <a:r>
              <a:rPr lang="en-US" dirty="0"/>
              <a:t>The height() method sets or returns the height of an </a:t>
            </a:r>
            <a:r>
              <a:rPr lang="en-US" dirty="0" smtClean="0"/>
              <a:t>element.</a:t>
            </a:r>
          </a:p>
          <a:p>
            <a:endParaRPr lang="en-US" dirty="0"/>
          </a:p>
          <a:p>
            <a:r>
              <a:rPr lang="en-US" dirty="0"/>
              <a:t>$("button").click(function(){</a:t>
            </a:r>
            <a:r>
              <a:rPr lang="en-US" dirty="0"/>
              <a:t/>
            </a:r>
            <a:br>
              <a:rPr lang="en-US" dirty="0"/>
            </a:br>
            <a:r>
              <a:rPr lang="en-US" dirty="0"/>
              <a:t>  $("#div1").width(500).height(500);</a:t>
            </a:r>
            <a:r>
              <a:rPr lang="en-US" dirty="0"/>
              <a:t/>
            </a:r>
            <a:br>
              <a:rPr lang="en-US" dirty="0"/>
            </a:br>
            <a:r>
              <a:rPr lang="en-US" dirty="0" smtClean="0"/>
              <a:t>});</a:t>
            </a:r>
          </a:p>
          <a:p>
            <a:endParaRPr lang="en-US" dirty="0"/>
          </a:p>
          <a:p>
            <a:r>
              <a:rPr lang="en-IN" dirty="0" err="1"/>
              <a:t>jQuery</a:t>
            </a:r>
            <a:r>
              <a:rPr lang="en-IN" dirty="0"/>
              <a:t> </a:t>
            </a:r>
            <a:r>
              <a:rPr lang="en-IN" dirty="0" smtClean="0"/>
              <a:t>Traversing :-</a:t>
            </a:r>
          </a:p>
          <a:p>
            <a:endParaRPr lang="en-US" dirty="0"/>
          </a:p>
          <a:p>
            <a:r>
              <a:rPr lang="en-US" dirty="0" err="1"/>
              <a:t>jQuery</a:t>
            </a:r>
            <a:r>
              <a:rPr lang="en-US" dirty="0"/>
              <a:t> traversing, which means "move through", are used to "find" (or select) HTML elements based on their relation to other elements. Start with one selection and move through that selection until you reach the elements you desire.</a:t>
            </a:r>
          </a:p>
          <a:p>
            <a:r>
              <a:rPr lang="en-US" dirty="0"/>
              <a:t>The image below illustrates an HTML page as a tree (DOM tree). With </a:t>
            </a:r>
            <a:r>
              <a:rPr lang="en-US" dirty="0" err="1"/>
              <a:t>jQuery</a:t>
            </a:r>
            <a:r>
              <a:rPr lang="en-US" dirty="0"/>
              <a:t> traversing, you can easily move up (ancestors), down (descendants) and sideways (siblings) in the tree, starting from the selected (current) element. This movement is called traversing - or moving through - the DOM tree.</a:t>
            </a:r>
          </a:p>
          <a:p>
            <a:endParaRPr lang="en-IN" dirty="0" smtClean="0"/>
          </a:p>
          <a:p>
            <a:endParaRPr lang="en-IN" dirty="0"/>
          </a:p>
          <a:p>
            <a:endParaRPr lang="en-US" dirty="0" smtClean="0"/>
          </a:p>
          <a:p>
            <a:endParaRPr lang="en-US" dirty="0"/>
          </a:p>
        </p:txBody>
      </p:sp>
    </p:spTree>
    <p:extLst>
      <p:ext uri="{BB962C8B-B14F-4D97-AF65-F5344CB8AC3E}">
        <p14:creationId xmlns:p14="http://schemas.microsoft.com/office/powerpoint/2010/main" val="4137682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838" y="535924"/>
            <a:ext cx="7956473" cy="6186309"/>
          </a:xfrm>
          <a:prstGeom prst="rect">
            <a:avLst/>
          </a:prstGeom>
        </p:spPr>
        <p:txBody>
          <a:bodyPr wrap="none">
            <a:spAutoFit/>
          </a:bodyPr>
          <a:lstStyle/>
          <a:p>
            <a:r>
              <a:rPr lang="en-IN" dirty="0" err="1"/>
              <a:t>jQuery</a:t>
            </a:r>
            <a:r>
              <a:rPr lang="en-IN" dirty="0"/>
              <a:t> Traversing - </a:t>
            </a:r>
            <a:r>
              <a:rPr lang="en-IN" dirty="0" smtClean="0"/>
              <a:t>Ancestors :-</a:t>
            </a:r>
          </a:p>
          <a:p>
            <a:endParaRPr lang="en-US" dirty="0"/>
          </a:p>
          <a:p>
            <a:r>
              <a:rPr lang="en-US" dirty="0"/>
              <a:t>Traversing Up the DOM </a:t>
            </a:r>
            <a:r>
              <a:rPr lang="en-US" dirty="0" smtClean="0"/>
              <a:t>Tree</a:t>
            </a:r>
          </a:p>
          <a:p>
            <a:endParaRPr lang="en-US" dirty="0"/>
          </a:p>
          <a:p>
            <a:r>
              <a:rPr lang="en-US" dirty="0"/>
              <a:t>Three useful </a:t>
            </a:r>
            <a:r>
              <a:rPr lang="en-US" dirty="0" err="1"/>
              <a:t>jQuery</a:t>
            </a:r>
            <a:r>
              <a:rPr lang="en-US" dirty="0"/>
              <a:t> methods for traversing up the DOM tree are</a:t>
            </a:r>
            <a:r>
              <a:rPr lang="en-US" dirty="0" smtClean="0"/>
              <a:t>: </a:t>
            </a:r>
          </a:p>
          <a:p>
            <a:endParaRPr lang="en-US" dirty="0"/>
          </a:p>
          <a:p>
            <a:r>
              <a:rPr lang="en-US" dirty="0"/>
              <a:t>parent()</a:t>
            </a:r>
          </a:p>
          <a:p>
            <a:r>
              <a:rPr lang="en-US" dirty="0"/>
              <a:t>parents()</a:t>
            </a:r>
          </a:p>
          <a:p>
            <a:r>
              <a:rPr lang="en-US" dirty="0" err="1"/>
              <a:t>parentsUntil</a:t>
            </a:r>
            <a:r>
              <a:rPr lang="en-US" dirty="0" smtClean="0"/>
              <a:t>()</a:t>
            </a:r>
          </a:p>
          <a:p>
            <a:endParaRPr lang="en-US" dirty="0"/>
          </a:p>
          <a:p>
            <a:r>
              <a:rPr lang="en-US" dirty="0" err="1"/>
              <a:t>jQuery</a:t>
            </a:r>
            <a:r>
              <a:rPr lang="en-US" dirty="0"/>
              <a:t> parent() </a:t>
            </a:r>
            <a:r>
              <a:rPr lang="en-US" dirty="0" smtClean="0"/>
              <a:t>Method :-</a:t>
            </a:r>
          </a:p>
          <a:p>
            <a:endParaRPr lang="en-US" dirty="0"/>
          </a:p>
          <a:p>
            <a:r>
              <a:rPr lang="en-US" dirty="0"/>
              <a:t>The parent() method returns the direct parent element of the selected element.</a:t>
            </a:r>
          </a:p>
          <a:p>
            <a:r>
              <a:rPr lang="en-US" dirty="0"/>
              <a:t>This method only traverse a single level up the DOM tree.</a:t>
            </a:r>
          </a:p>
          <a:p>
            <a:r>
              <a:rPr lang="en-US" dirty="0"/>
              <a:t>The following example returns the direct parent element of each &lt;span&gt; elements</a:t>
            </a:r>
            <a:r>
              <a:rPr lang="en-US" dirty="0" smtClean="0"/>
              <a:t>:</a:t>
            </a:r>
          </a:p>
          <a:p>
            <a:endParaRPr lang="en-US" dirty="0"/>
          </a:p>
          <a:p>
            <a:r>
              <a:rPr lang="en-IN" dirty="0"/>
              <a:t>$(document).ready(function(){</a:t>
            </a:r>
            <a:r>
              <a:rPr lang="en-IN" dirty="0"/>
              <a:t/>
            </a:r>
            <a:br>
              <a:rPr lang="en-IN" dirty="0"/>
            </a:br>
            <a:r>
              <a:rPr lang="en-IN" dirty="0"/>
              <a:t>  $("span").parent();</a:t>
            </a:r>
            <a:r>
              <a:rPr lang="en-IN" dirty="0"/>
              <a:t/>
            </a:r>
            <a:br>
              <a:rPr lang="en-IN" dirty="0"/>
            </a:br>
            <a:r>
              <a:rPr lang="en-IN" dirty="0"/>
              <a:t>});</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263538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236" y="446270"/>
            <a:ext cx="7713652" cy="3970318"/>
          </a:xfrm>
          <a:prstGeom prst="rect">
            <a:avLst/>
          </a:prstGeom>
        </p:spPr>
        <p:txBody>
          <a:bodyPr wrap="square">
            <a:spAutoFit/>
          </a:bodyPr>
          <a:lstStyle/>
          <a:p>
            <a:r>
              <a:rPr lang="en-IN" dirty="0"/>
              <a:t>&lt;style&gt;</a:t>
            </a:r>
          </a:p>
          <a:p>
            <a:r>
              <a:rPr lang="en-IN" dirty="0" smtClean="0"/>
              <a:t>.d11 </a:t>
            </a:r>
            <a:r>
              <a:rPr lang="en-IN" dirty="0"/>
              <a:t>* { </a:t>
            </a:r>
          </a:p>
          <a:p>
            <a:r>
              <a:rPr lang="en-IN" dirty="0"/>
              <a:t>  display: block;</a:t>
            </a:r>
          </a:p>
          <a:p>
            <a:r>
              <a:rPr lang="en-IN" dirty="0"/>
              <a:t>  border: 2px solid </a:t>
            </a:r>
            <a:r>
              <a:rPr lang="en-IN" dirty="0" err="1"/>
              <a:t>lightgrey</a:t>
            </a:r>
            <a:r>
              <a:rPr lang="en-IN" dirty="0"/>
              <a:t>;</a:t>
            </a:r>
          </a:p>
          <a:p>
            <a:r>
              <a:rPr lang="en-IN" dirty="0"/>
              <a:t>  </a:t>
            </a:r>
            <a:r>
              <a:rPr lang="en-IN" dirty="0" err="1"/>
              <a:t>color</a:t>
            </a:r>
            <a:r>
              <a:rPr lang="en-IN" dirty="0"/>
              <a:t>: </a:t>
            </a:r>
            <a:r>
              <a:rPr lang="en-IN" dirty="0" err="1"/>
              <a:t>lightgrey</a:t>
            </a:r>
            <a:r>
              <a:rPr lang="en-IN" dirty="0"/>
              <a:t>;</a:t>
            </a:r>
          </a:p>
          <a:p>
            <a:r>
              <a:rPr lang="en-IN" dirty="0"/>
              <a:t>  padding: 5px;</a:t>
            </a:r>
          </a:p>
          <a:p>
            <a:r>
              <a:rPr lang="en-IN" dirty="0"/>
              <a:t>  margin: 15px;</a:t>
            </a:r>
          </a:p>
          <a:p>
            <a:r>
              <a:rPr lang="en-IN" dirty="0"/>
              <a:t>}</a:t>
            </a:r>
          </a:p>
          <a:p>
            <a:r>
              <a:rPr lang="en-IN" dirty="0"/>
              <a:t>&lt;/style&gt;</a:t>
            </a:r>
          </a:p>
          <a:p>
            <a:r>
              <a:rPr lang="en-IN" dirty="0" smtClean="0"/>
              <a:t>&lt;</a:t>
            </a:r>
            <a:r>
              <a:rPr lang="en-IN" dirty="0"/>
              <a:t>script&gt;</a:t>
            </a:r>
          </a:p>
          <a:p>
            <a:r>
              <a:rPr lang="en-IN" dirty="0"/>
              <a:t>$(document).ready(function(){</a:t>
            </a:r>
          </a:p>
          <a:p>
            <a:r>
              <a:rPr lang="en-IN" dirty="0"/>
              <a:t>  $("span").parent().</a:t>
            </a:r>
            <a:r>
              <a:rPr lang="en-IN" dirty="0" err="1"/>
              <a:t>css</a:t>
            </a:r>
            <a:r>
              <a:rPr lang="en-IN" dirty="0" smtClean="0"/>
              <a:t>("</a:t>
            </a:r>
            <a:r>
              <a:rPr lang="en-US" dirty="0" smtClean="0"/>
              <a:t>background-color“, </a:t>
            </a:r>
            <a:r>
              <a:rPr lang="en-US" dirty="0"/>
              <a:t>"yellow</a:t>
            </a:r>
            <a:r>
              <a:rPr lang="en-US" dirty="0" smtClean="0"/>
              <a:t>"</a:t>
            </a:r>
            <a:r>
              <a:rPr lang="en-IN" dirty="0" smtClean="0"/>
              <a:t>);</a:t>
            </a:r>
            <a:endParaRPr lang="en-IN" dirty="0"/>
          </a:p>
          <a:p>
            <a:r>
              <a:rPr lang="en-IN" dirty="0"/>
              <a:t>});</a:t>
            </a:r>
          </a:p>
          <a:p>
            <a:r>
              <a:rPr lang="en-IN" dirty="0"/>
              <a:t>&lt;/script&gt;</a:t>
            </a:r>
          </a:p>
        </p:txBody>
      </p:sp>
    </p:spTree>
    <p:extLst>
      <p:ext uri="{BB962C8B-B14F-4D97-AF65-F5344CB8AC3E}">
        <p14:creationId xmlns:p14="http://schemas.microsoft.com/office/powerpoint/2010/main" val="1037815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152" y="431768"/>
            <a:ext cx="11378183" cy="5355312"/>
          </a:xfrm>
          <a:prstGeom prst="rect">
            <a:avLst/>
          </a:prstGeom>
        </p:spPr>
        <p:txBody>
          <a:bodyPr wrap="square">
            <a:spAutoFit/>
          </a:bodyPr>
          <a:lstStyle/>
          <a:p>
            <a:r>
              <a:rPr lang="en-US" dirty="0" err="1"/>
              <a:t>jQuery</a:t>
            </a:r>
            <a:r>
              <a:rPr lang="en-US" dirty="0"/>
              <a:t> parents() </a:t>
            </a:r>
            <a:r>
              <a:rPr lang="en-US" dirty="0" smtClean="0"/>
              <a:t>Method :-</a:t>
            </a:r>
          </a:p>
          <a:p>
            <a:endParaRPr lang="en-US" dirty="0"/>
          </a:p>
          <a:p>
            <a:r>
              <a:rPr lang="en-US" dirty="0"/>
              <a:t>The parents() method returns all ancestor elements of the selected element, all the way up to the document's root element (&lt;html</a:t>
            </a:r>
            <a:r>
              <a:rPr lang="en-US" dirty="0" smtClean="0"/>
              <a:t>&gt;).</a:t>
            </a:r>
          </a:p>
          <a:p>
            <a:endParaRPr lang="en-US" dirty="0"/>
          </a:p>
          <a:p>
            <a:r>
              <a:rPr lang="en-IN" dirty="0"/>
              <a:t>$(document).ready(function(){</a:t>
            </a:r>
            <a:r>
              <a:rPr lang="en-IN" dirty="0"/>
              <a:t/>
            </a:r>
            <a:br>
              <a:rPr lang="en-IN" dirty="0"/>
            </a:br>
            <a:r>
              <a:rPr lang="en-IN" dirty="0"/>
              <a:t>  $("span").parents();</a:t>
            </a:r>
            <a:r>
              <a:rPr lang="en-IN" dirty="0"/>
              <a:t/>
            </a:r>
            <a:br>
              <a:rPr lang="en-IN" dirty="0"/>
            </a:br>
            <a:r>
              <a:rPr lang="en-IN" dirty="0" smtClean="0"/>
              <a:t>});</a:t>
            </a:r>
          </a:p>
          <a:p>
            <a:endParaRPr lang="en-US" dirty="0"/>
          </a:p>
          <a:p>
            <a:r>
              <a:rPr lang="en-US" dirty="0" err="1"/>
              <a:t>jQuery</a:t>
            </a:r>
            <a:r>
              <a:rPr lang="en-US" dirty="0"/>
              <a:t> </a:t>
            </a:r>
            <a:r>
              <a:rPr lang="en-US" dirty="0" err="1"/>
              <a:t>parentsUntil</a:t>
            </a:r>
            <a:r>
              <a:rPr lang="en-US" dirty="0"/>
              <a:t>() </a:t>
            </a:r>
            <a:r>
              <a:rPr lang="en-US" dirty="0" smtClean="0"/>
              <a:t>Method :-</a:t>
            </a:r>
          </a:p>
          <a:p>
            <a:endParaRPr lang="en-US" dirty="0"/>
          </a:p>
          <a:p>
            <a:r>
              <a:rPr lang="en-US" dirty="0"/>
              <a:t>The </a:t>
            </a:r>
            <a:r>
              <a:rPr lang="en-US" dirty="0" err="1"/>
              <a:t>parentsUntil</a:t>
            </a:r>
            <a:r>
              <a:rPr lang="en-US" dirty="0"/>
              <a:t>() method returns all ancestor elements between two given arguments</a:t>
            </a:r>
            <a:r>
              <a:rPr lang="en-US" dirty="0" smtClean="0"/>
              <a:t>.</a:t>
            </a:r>
          </a:p>
          <a:p>
            <a:endParaRPr lang="en-US" dirty="0"/>
          </a:p>
          <a:p>
            <a:r>
              <a:rPr lang="en-US" dirty="0"/>
              <a:t>$(document).ready(function(){</a:t>
            </a:r>
            <a:r>
              <a:rPr lang="en-US" dirty="0"/>
              <a:t/>
            </a:r>
            <a:br>
              <a:rPr lang="en-US" dirty="0"/>
            </a:br>
            <a:r>
              <a:rPr lang="en-US" dirty="0"/>
              <a:t>  $("span").</a:t>
            </a:r>
            <a:r>
              <a:rPr lang="en-US" dirty="0" err="1"/>
              <a:t>parentsUntil</a:t>
            </a:r>
            <a:r>
              <a:rPr lang="en-US" dirty="0"/>
              <a:t>("div</a:t>
            </a:r>
            <a:r>
              <a:rPr lang="en-US" dirty="0" smtClean="0"/>
              <a:t>").</a:t>
            </a:r>
            <a:r>
              <a:rPr lang="en-IN" dirty="0"/>
              <a:t> </a:t>
            </a:r>
            <a:r>
              <a:rPr lang="en-IN" dirty="0" err="1"/>
              <a:t>css</a:t>
            </a:r>
            <a:r>
              <a:rPr lang="en-IN" dirty="0"/>
              <a:t>("</a:t>
            </a:r>
            <a:r>
              <a:rPr lang="en-US" dirty="0"/>
              <a:t>background-color“, "yellow"</a:t>
            </a:r>
            <a:r>
              <a:rPr lang="en-IN" dirty="0"/>
              <a:t>);</a:t>
            </a:r>
          </a:p>
          <a:p>
            <a:r>
              <a:rPr lang="en-US" dirty="0"/>
              <a:t/>
            </a:r>
            <a:br>
              <a:rPr lang="en-US" dirty="0"/>
            </a:br>
            <a:r>
              <a:rPr lang="en-US" dirty="0"/>
              <a:t>});</a:t>
            </a:r>
          </a:p>
          <a:p>
            <a:endParaRPr lang="en-US" dirty="0"/>
          </a:p>
          <a:p>
            <a:endParaRPr lang="en-IN" dirty="0"/>
          </a:p>
        </p:txBody>
      </p:sp>
    </p:spTree>
    <p:extLst>
      <p:ext uri="{BB962C8B-B14F-4D97-AF65-F5344CB8AC3E}">
        <p14:creationId xmlns:p14="http://schemas.microsoft.com/office/powerpoint/2010/main" val="305146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7331C70-0F98-418D-94A1-7C87778E210E}"/>
              </a:ext>
            </a:extLst>
          </p:cNvPr>
          <p:cNvPicPr>
            <a:picLocks noChangeAspect="1"/>
          </p:cNvPicPr>
          <p:nvPr/>
        </p:nvPicPr>
        <p:blipFill rotWithShape="1">
          <a:blip r:embed="rId2"/>
          <a:srcRect l="14077" t="13315" r="13115" b="53438"/>
          <a:stretch/>
        </p:blipFill>
        <p:spPr>
          <a:xfrm>
            <a:off x="1716258" y="914400"/>
            <a:ext cx="8876714" cy="2278966"/>
          </a:xfrm>
          <a:prstGeom prst="rect">
            <a:avLst/>
          </a:prstGeom>
        </p:spPr>
      </p:pic>
    </p:spTree>
    <p:extLst>
      <p:ext uri="{BB962C8B-B14F-4D97-AF65-F5344CB8AC3E}">
        <p14:creationId xmlns:p14="http://schemas.microsoft.com/office/powerpoint/2010/main" val="3740958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173" y="435340"/>
            <a:ext cx="10408331" cy="6186309"/>
          </a:xfrm>
          <a:prstGeom prst="rect">
            <a:avLst/>
          </a:prstGeom>
        </p:spPr>
        <p:txBody>
          <a:bodyPr wrap="square">
            <a:spAutoFit/>
          </a:bodyPr>
          <a:lstStyle/>
          <a:p>
            <a:r>
              <a:rPr lang="en-IN" dirty="0" err="1"/>
              <a:t>jQuery</a:t>
            </a:r>
            <a:r>
              <a:rPr lang="en-IN" dirty="0"/>
              <a:t> Traversing - </a:t>
            </a:r>
            <a:r>
              <a:rPr lang="en-IN" dirty="0" smtClean="0"/>
              <a:t>Descendants :-</a:t>
            </a:r>
          </a:p>
          <a:p>
            <a:endParaRPr lang="en-US" dirty="0"/>
          </a:p>
          <a:p>
            <a:r>
              <a:rPr lang="en-US" dirty="0"/>
              <a:t>With </a:t>
            </a:r>
            <a:r>
              <a:rPr lang="en-US" dirty="0" err="1"/>
              <a:t>jQuery</a:t>
            </a:r>
            <a:r>
              <a:rPr lang="en-US" dirty="0"/>
              <a:t> you can traverse down the DOM tree to find descendants of an element.</a:t>
            </a:r>
          </a:p>
          <a:p>
            <a:r>
              <a:rPr lang="en-US" dirty="0"/>
              <a:t>A descendant is a child, grandchild, great-grandchild, and so on</a:t>
            </a:r>
            <a:r>
              <a:rPr lang="en-US" dirty="0" smtClean="0"/>
              <a:t>.</a:t>
            </a:r>
          </a:p>
          <a:p>
            <a:endParaRPr lang="en-US" dirty="0"/>
          </a:p>
          <a:p>
            <a:r>
              <a:rPr lang="en-US" dirty="0"/>
              <a:t>Traversing Down the DOM </a:t>
            </a:r>
            <a:r>
              <a:rPr lang="en-US" dirty="0" smtClean="0"/>
              <a:t>Tree :-</a:t>
            </a:r>
          </a:p>
          <a:p>
            <a:endParaRPr lang="en-US" dirty="0"/>
          </a:p>
          <a:p>
            <a:r>
              <a:rPr lang="en-US" dirty="0"/>
              <a:t>Two useful </a:t>
            </a:r>
            <a:r>
              <a:rPr lang="en-US" dirty="0" err="1"/>
              <a:t>jQuery</a:t>
            </a:r>
            <a:r>
              <a:rPr lang="en-US" dirty="0"/>
              <a:t> methods for traversing down the DOM tree are</a:t>
            </a:r>
            <a:r>
              <a:rPr lang="en-US" dirty="0" smtClean="0"/>
              <a:t>:</a:t>
            </a:r>
          </a:p>
          <a:p>
            <a:endParaRPr lang="en-US" dirty="0"/>
          </a:p>
          <a:p>
            <a:r>
              <a:rPr lang="en-US" dirty="0"/>
              <a:t>children()</a:t>
            </a:r>
          </a:p>
          <a:p>
            <a:r>
              <a:rPr lang="en-US" dirty="0"/>
              <a:t>find()</a:t>
            </a:r>
          </a:p>
          <a:p>
            <a:endParaRPr lang="en-IN" dirty="0"/>
          </a:p>
          <a:p>
            <a:r>
              <a:rPr lang="en-US" dirty="0" err="1"/>
              <a:t>jQuery</a:t>
            </a:r>
            <a:r>
              <a:rPr lang="en-US" dirty="0"/>
              <a:t> children() </a:t>
            </a:r>
            <a:r>
              <a:rPr lang="en-US" dirty="0" smtClean="0"/>
              <a:t>Method :-</a:t>
            </a:r>
          </a:p>
          <a:p>
            <a:endParaRPr lang="en-US" dirty="0"/>
          </a:p>
          <a:p>
            <a:r>
              <a:rPr lang="en-US" dirty="0"/>
              <a:t>The children() method returns all direct children of the selected element.</a:t>
            </a:r>
          </a:p>
          <a:p>
            <a:r>
              <a:rPr lang="en-US" dirty="0"/>
              <a:t>This method only traverses a single level down the DOM tree</a:t>
            </a:r>
            <a:r>
              <a:rPr lang="en-US" dirty="0" smtClean="0"/>
              <a:t>.</a:t>
            </a:r>
          </a:p>
          <a:p>
            <a:endParaRPr lang="en-US" dirty="0"/>
          </a:p>
          <a:p>
            <a:r>
              <a:rPr lang="en-IN" dirty="0"/>
              <a:t>$(document).ready(function(){</a:t>
            </a:r>
            <a:r>
              <a:rPr lang="en-IN" dirty="0"/>
              <a:t/>
            </a:r>
            <a:br>
              <a:rPr lang="en-IN" dirty="0"/>
            </a:br>
            <a:r>
              <a:rPr lang="en-IN" dirty="0"/>
              <a:t>  $("div").children</a:t>
            </a:r>
            <a:r>
              <a:rPr lang="en-IN" dirty="0" smtClean="0"/>
              <a:t>().</a:t>
            </a:r>
            <a:r>
              <a:rPr lang="en-IN" dirty="0"/>
              <a:t> </a:t>
            </a:r>
            <a:r>
              <a:rPr lang="en-IN" dirty="0" err="1"/>
              <a:t>css</a:t>
            </a:r>
            <a:r>
              <a:rPr lang="en-IN" dirty="0"/>
              <a:t>("</a:t>
            </a:r>
            <a:r>
              <a:rPr lang="en-US" dirty="0"/>
              <a:t>background-color“, "yellow"</a:t>
            </a:r>
            <a:r>
              <a:rPr lang="en-IN" dirty="0"/>
              <a:t>);</a:t>
            </a:r>
          </a:p>
          <a:p>
            <a:r>
              <a:rPr lang="en-IN" dirty="0"/>
              <a:t/>
            </a:r>
            <a:br>
              <a:rPr lang="en-IN" dirty="0"/>
            </a:br>
            <a:r>
              <a:rPr lang="en-IN" dirty="0"/>
              <a:t>});</a:t>
            </a:r>
            <a:endParaRPr lang="en-US" dirty="0"/>
          </a:p>
          <a:p>
            <a:endParaRPr lang="en-IN" dirty="0"/>
          </a:p>
        </p:txBody>
      </p:sp>
    </p:spTree>
    <p:extLst>
      <p:ext uri="{BB962C8B-B14F-4D97-AF65-F5344CB8AC3E}">
        <p14:creationId xmlns:p14="http://schemas.microsoft.com/office/powerpoint/2010/main" val="1485500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076" y="354830"/>
            <a:ext cx="10873361" cy="5632311"/>
          </a:xfrm>
          <a:prstGeom prst="rect">
            <a:avLst/>
          </a:prstGeom>
        </p:spPr>
        <p:txBody>
          <a:bodyPr wrap="none">
            <a:spAutoFit/>
          </a:bodyPr>
          <a:lstStyle/>
          <a:p>
            <a:r>
              <a:rPr lang="en-US" dirty="0" err="1"/>
              <a:t>jQuery</a:t>
            </a:r>
            <a:r>
              <a:rPr lang="en-US" dirty="0"/>
              <a:t> find() </a:t>
            </a:r>
            <a:r>
              <a:rPr lang="en-US" dirty="0" smtClean="0"/>
              <a:t>Method :-</a:t>
            </a:r>
          </a:p>
          <a:p>
            <a:endParaRPr lang="en-US" dirty="0"/>
          </a:p>
          <a:p>
            <a:r>
              <a:rPr lang="en-US" dirty="0"/>
              <a:t>The find() method returns descendant elements of the selected element, all the way down to the last descendant</a:t>
            </a:r>
            <a:r>
              <a:rPr lang="en-US" dirty="0" smtClean="0"/>
              <a:t>.</a:t>
            </a:r>
          </a:p>
          <a:p>
            <a:endParaRPr lang="en-US" dirty="0"/>
          </a:p>
          <a:p>
            <a:r>
              <a:rPr lang="en-US" dirty="0"/>
              <a:t>$(document).ready(function(){</a:t>
            </a:r>
            <a:r>
              <a:rPr lang="en-US" dirty="0"/>
              <a:t/>
            </a:r>
            <a:br>
              <a:rPr lang="en-US" dirty="0"/>
            </a:br>
            <a:r>
              <a:rPr lang="en-US" dirty="0"/>
              <a:t>  $("div").find("span</a:t>
            </a:r>
            <a:r>
              <a:rPr lang="en-US" dirty="0" smtClean="0"/>
              <a:t>").</a:t>
            </a:r>
            <a:r>
              <a:rPr lang="en-IN" dirty="0"/>
              <a:t> </a:t>
            </a:r>
            <a:r>
              <a:rPr lang="en-IN" dirty="0" err="1"/>
              <a:t>css</a:t>
            </a:r>
            <a:r>
              <a:rPr lang="en-IN" dirty="0"/>
              <a:t>("</a:t>
            </a:r>
            <a:r>
              <a:rPr lang="en-US" dirty="0"/>
              <a:t>background-color“, "yellow"</a:t>
            </a:r>
            <a:r>
              <a:rPr lang="en-IN" dirty="0"/>
              <a:t>);</a:t>
            </a:r>
          </a:p>
          <a:p>
            <a:r>
              <a:rPr lang="en-US" dirty="0"/>
              <a:t/>
            </a:r>
            <a:br>
              <a:rPr lang="en-US" dirty="0"/>
            </a:br>
            <a:r>
              <a:rPr lang="en-US" dirty="0" smtClean="0"/>
              <a:t>});</a:t>
            </a:r>
          </a:p>
          <a:p>
            <a:endParaRPr lang="en-US" dirty="0"/>
          </a:p>
          <a:p>
            <a:r>
              <a:rPr lang="en-IN" dirty="0" err="1"/>
              <a:t>jQuery</a:t>
            </a:r>
            <a:r>
              <a:rPr lang="en-IN" dirty="0"/>
              <a:t> Traversing - </a:t>
            </a:r>
            <a:r>
              <a:rPr lang="en-IN" dirty="0" smtClean="0"/>
              <a:t>Siblings :-</a:t>
            </a:r>
          </a:p>
          <a:p>
            <a:endParaRPr lang="en-US" dirty="0"/>
          </a:p>
          <a:p>
            <a:r>
              <a:rPr lang="en-US" dirty="0"/>
              <a:t>siblings()</a:t>
            </a:r>
          </a:p>
          <a:p>
            <a:r>
              <a:rPr lang="en-US" dirty="0"/>
              <a:t>next()</a:t>
            </a:r>
          </a:p>
          <a:p>
            <a:r>
              <a:rPr lang="en-US" dirty="0" err="1"/>
              <a:t>nextAll</a:t>
            </a:r>
            <a:r>
              <a:rPr lang="en-US" dirty="0"/>
              <a:t>()</a:t>
            </a:r>
          </a:p>
          <a:p>
            <a:r>
              <a:rPr lang="en-US" dirty="0" err="1"/>
              <a:t>nextUntil</a:t>
            </a:r>
            <a:r>
              <a:rPr lang="en-US" dirty="0"/>
              <a:t>()</a:t>
            </a:r>
          </a:p>
          <a:p>
            <a:r>
              <a:rPr lang="en-US" dirty="0" err="1"/>
              <a:t>prev</a:t>
            </a:r>
            <a:r>
              <a:rPr lang="en-US" dirty="0"/>
              <a:t>()</a:t>
            </a:r>
          </a:p>
          <a:p>
            <a:r>
              <a:rPr lang="en-US" dirty="0" err="1"/>
              <a:t>prevAll</a:t>
            </a:r>
            <a:r>
              <a:rPr lang="en-US" dirty="0"/>
              <a:t>()</a:t>
            </a:r>
          </a:p>
          <a:p>
            <a:r>
              <a:rPr lang="en-US" dirty="0" err="1"/>
              <a:t>prevUntil</a:t>
            </a:r>
            <a:r>
              <a:rPr lang="en-US" dirty="0"/>
              <a:t>()</a:t>
            </a:r>
          </a:p>
          <a:p>
            <a:endParaRPr lang="en-IN" dirty="0"/>
          </a:p>
          <a:p>
            <a:endParaRPr lang="en-US" dirty="0"/>
          </a:p>
        </p:txBody>
      </p:sp>
    </p:spTree>
    <p:extLst>
      <p:ext uri="{BB962C8B-B14F-4D97-AF65-F5344CB8AC3E}">
        <p14:creationId xmlns:p14="http://schemas.microsoft.com/office/powerpoint/2010/main" val="1742401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804" y="565142"/>
            <a:ext cx="4851456" cy="5632311"/>
          </a:xfrm>
          <a:prstGeom prst="rect">
            <a:avLst/>
          </a:prstGeom>
        </p:spPr>
        <p:txBody>
          <a:bodyPr wrap="none">
            <a:spAutoFit/>
          </a:bodyPr>
          <a:lstStyle/>
          <a:p>
            <a:r>
              <a:rPr lang="en-IN" dirty="0" err="1"/>
              <a:t>jQuery</a:t>
            </a:r>
            <a:r>
              <a:rPr lang="en-IN" dirty="0"/>
              <a:t> Traversing - </a:t>
            </a:r>
            <a:r>
              <a:rPr lang="en-IN" dirty="0" smtClean="0"/>
              <a:t>Filtering :-</a:t>
            </a:r>
          </a:p>
          <a:p>
            <a:endParaRPr lang="en-US" dirty="0"/>
          </a:p>
          <a:p>
            <a:r>
              <a:rPr lang="en-US" dirty="0" smtClean="0"/>
              <a:t>First() :-</a:t>
            </a:r>
          </a:p>
          <a:p>
            <a:endParaRPr lang="en-US" dirty="0" smtClean="0"/>
          </a:p>
          <a:p>
            <a:r>
              <a:rPr lang="en-US" dirty="0"/>
              <a:t>$(document).ready(function(){</a:t>
            </a:r>
          </a:p>
          <a:p>
            <a:r>
              <a:rPr lang="en-US" dirty="0"/>
              <a:t>  $("div").first().</a:t>
            </a:r>
            <a:r>
              <a:rPr lang="en-US" dirty="0" err="1"/>
              <a:t>css</a:t>
            </a:r>
            <a:r>
              <a:rPr lang="en-US" dirty="0"/>
              <a:t>("background-color", "yellow");</a:t>
            </a:r>
          </a:p>
          <a:p>
            <a:r>
              <a:rPr lang="en-US" dirty="0" smtClean="0"/>
              <a:t>});</a:t>
            </a:r>
          </a:p>
          <a:p>
            <a:endParaRPr lang="en-US" dirty="0" smtClean="0"/>
          </a:p>
          <a:p>
            <a:r>
              <a:rPr lang="en-US" dirty="0" smtClean="0"/>
              <a:t>last() :-</a:t>
            </a:r>
          </a:p>
          <a:p>
            <a:endParaRPr lang="en-US" dirty="0"/>
          </a:p>
          <a:p>
            <a:r>
              <a:rPr lang="en-US" dirty="0"/>
              <a:t>$(document).ready(function(){</a:t>
            </a:r>
          </a:p>
          <a:p>
            <a:r>
              <a:rPr lang="en-US" dirty="0"/>
              <a:t>  $("div").last().</a:t>
            </a:r>
            <a:r>
              <a:rPr lang="en-US" dirty="0" err="1"/>
              <a:t>css</a:t>
            </a:r>
            <a:r>
              <a:rPr lang="en-US" dirty="0"/>
              <a:t>("background-color", "yellow");</a:t>
            </a:r>
          </a:p>
          <a:p>
            <a:r>
              <a:rPr lang="en-US" dirty="0"/>
              <a:t>});</a:t>
            </a:r>
          </a:p>
          <a:p>
            <a:endParaRPr lang="en-US" dirty="0" smtClean="0"/>
          </a:p>
          <a:p>
            <a:r>
              <a:rPr lang="en-US" dirty="0" err="1" smtClean="0"/>
              <a:t>eq</a:t>
            </a:r>
            <a:r>
              <a:rPr lang="en-US" dirty="0" smtClean="0"/>
              <a:t>() :-</a:t>
            </a:r>
          </a:p>
          <a:p>
            <a:endParaRPr lang="en-US" dirty="0"/>
          </a:p>
          <a:p>
            <a:r>
              <a:rPr lang="en-US" dirty="0"/>
              <a:t>$(document).ready(function(){</a:t>
            </a:r>
          </a:p>
          <a:p>
            <a:r>
              <a:rPr lang="en-US" dirty="0"/>
              <a:t>  $("p").</a:t>
            </a:r>
            <a:r>
              <a:rPr lang="en-US" dirty="0" err="1"/>
              <a:t>eq</a:t>
            </a:r>
            <a:r>
              <a:rPr lang="en-US" dirty="0"/>
              <a:t>(1).</a:t>
            </a:r>
            <a:r>
              <a:rPr lang="en-US" dirty="0" err="1"/>
              <a:t>css</a:t>
            </a:r>
            <a:r>
              <a:rPr lang="en-US" dirty="0"/>
              <a:t>("background-color", "yellow");</a:t>
            </a:r>
          </a:p>
          <a:p>
            <a:r>
              <a:rPr lang="en-US" dirty="0"/>
              <a:t>});</a:t>
            </a:r>
            <a:endParaRPr lang="en-US" dirty="0" smtClean="0"/>
          </a:p>
          <a:p>
            <a:endParaRPr lang="en-IN" dirty="0"/>
          </a:p>
        </p:txBody>
      </p:sp>
    </p:spTree>
    <p:extLst>
      <p:ext uri="{BB962C8B-B14F-4D97-AF65-F5344CB8AC3E}">
        <p14:creationId xmlns:p14="http://schemas.microsoft.com/office/powerpoint/2010/main" val="1409314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352" y="39470"/>
            <a:ext cx="7293864" cy="6740307"/>
          </a:xfrm>
          <a:prstGeom prst="rect">
            <a:avLst/>
          </a:prstGeom>
        </p:spPr>
        <p:txBody>
          <a:bodyPr wrap="square">
            <a:spAutoFit/>
          </a:bodyPr>
          <a:lstStyle/>
          <a:p>
            <a:r>
              <a:rPr lang="en-US" dirty="0"/>
              <a:t>filter() </a:t>
            </a:r>
            <a:r>
              <a:rPr lang="en-US" dirty="0" smtClean="0"/>
              <a:t> :-</a:t>
            </a:r>
          </a:p>
          <a:p>
            <a:endParaRPr lang="en-US" dirty="0"/>
          </a:p>
          <a:p>
            <a:r>
              <a:rPr lang="en-US" dirty="0"/>
              <a:t>$(document).ready(function(){</a:t>
            </a:r>
          </a:p>
          <a:p>
            <a:r>
              <a:rPr lang="en-US" dirty="0"/>
              <a:t>  $("p").filter(".intro").</a:t>
            </a:r>
            <a:r>
              <a:rPr lang="en-US" dirty="0" err="1"/>
              <a:t>css</a:t>
            </a:r>
            <a:r>
              <a:rPr lang="en-US" dirty="0"/>
              <a:t>("background-color", "yellow");</a:t>
            </a:r>
          </a:p>
          <a:p>
            <a:r>
              <a:rPr lang="en-US" dirty="0"/>
              <a:t>});</a:t>
            </a:r>
          </a:p>
          <a:p>
            <a:endParaRPr lang="en-US" dirty="0" smtClean="0"/>
          </a:p>
          <a:p>
            <a:endParaRPr lang="en-US" dirty="0"/>
          </a:p>
          <a:p>
            <a:r>
              <a:rPr lang="en-US" dirty="0"/>
              <a:t>not</a:t>
            </a:r>
            <a:r>
              <a:rPr lang="en-US" dirty="0" smtClean="0"/>
              <a:t>() :-</a:t>
            </a:r>
          </a:p>
          <a:p>
            <a:endParaRPr lang="en-US" dirty="0"/>
          </a:p>
          <a:p>
            <a:r>
              <a:rPr lang="en-US" dirty="0"/>
              <a:t>$(document).ready(function(){</a:t>
            </a:r>
          </a:p>
          <a:p>
            <a:r>
              <a:rPr lang="en-US" dirty="0"/>
              <a:t>  $("p").not(".intro").</a:t>
            </a:r>
            <a:r>
              <a:rPr lang="en-US" dirty="0" err="1"/>
              <a:t>css</a:t>
            </a:r>
            <a:r>
              <a:rPr lang="en-US" dirty="0"/>
              <a:t>("background-color", "yellow");</a:t>
            </a:r>
          </a:p>
          <a:p>
            <a:r>
              <a:rPr lang="en-US" dirty="0" smtClean="0"/>
              <a:t>});</a:t>
            </a:r>
          </a:p>
          <a:p>
            <a:endParaRPr lang="en-US" dirty="0"/>
          </a:p>
          <a:p>
            <a:r>
              <a:rPr lang="en-US" dirty="0"/>
              <a:t>The </a:t>
            </a:r>
            <a:r>
              <a:rPr lang="en-US" dirty="0" err="1"/>
              <a:t>jQuery</a:t>
            </a:r>
            <a:r>
              <a:rPr lang="en-US" dirty="0"/>
              <a:t> </a:t>
            </a:r>
            <a:r>
              <a:rPr lang="en-US" dirty="0" err="1"/>
              <a:t>noConflict</a:t>
            </a:r>
            <a:r>
              <a:rPr lang="en-US" dirty="0"/>
              <a:t>() </a:t>
            </a:r>
            <a:r>
              <a:rPr lang="en-US" dirty="0" smtClean="0"/>
              <a:t>Method :-</a:t>
            </a:r>
          </a:p>
          <a:p>
            <a:endParaRPr lang="en-US" dirty="0"/>
          </a:p>
          <a:p>
            <a:r>
              <a:rPr lang="en-US" dirty="0"/>
              <a:t>The </a:t>
            </a:r>
            <a:r>
              <a:rPr lang="en-US" dirty="0" err="1"/>
              <a:t>noConflict</a:t>
            </a:r>
            <a:r>
              <a:rPr lang="en-US" dirty="0"/>
              <a:t>() method releases the hold on the $ shortcut </a:t>
            </a:r>
            <a:r>
              <a:rPr lang="en-US" dirty="0" smtClean="0"/>
              <a:t>identifier.</a:t>
            </a:r>
          </a:p>
          <a:p>
            <a:endParaRPr lang="en-US" dirty="0"/>
          </a:p>
          <a:p>
            <a:r>
              <a:rPr lang="en-US" dirty="0"/>
              <a:t>$.</a:t>
            </a:r>
            <a:r>
              <a:rPr lang="en-US" dirty="0" err="1"/>
              <a:t>noConflict</a:t>
            </a:r>
            <a:r>
              <a:rPr lang="en-US" dirty="0"/>
              <a:t>();</a:t>
            </a:r>
            <a:r>
              <a:rPr lang="en-US" dirty="0"/>
              <a:t/>
            </a:r>
            <a:br>
              <a:rPr lang="en-US" dirty="0"/>
            </a:br>
            <a:r>
              <a:rPr lang="en-US" dirty="0" err="1"/>
              <a:t>jQuery</a:t>
            </a:r>
            <a:r>
              <a:rPr lang="en-US" dirty="0"/>
              <a:t>(document).ready(function(){</a:t>
            </a:r>
            <a:r>
              <a:rPr lang="en-US" dirty="0"/>
              <a:t/>
            </a:r>
            <a:br>
              <a:rPr lang="en-US" dirty="0"/>
            </a:br>
            <a:r>
              <a:rPr lang="en-US" dirty="0"/>
              <a:t>  </a:t>
            </a:r>
            <a:r>
              <a:rPr lang="en-US" dirty="0" err="1"/>
              <a:t>jQuery</a:t>
            </a:r>
            <a:r>
              <a:rPr lang="en-US" dirty="0"/>
              <a:t>("button").click(function(){</a:t>
            </a:r>
            <a:r>
              <a:rPr lang="en-US" dirty="0"/>
              <a:t/>
            </a:r>
            <a:br>
              <a:rPr lang="en-US" dirty="0"/>
            </a:br>
            <a:r>
              <a:rPr lang="en-US" dirty="0"/>
              <a:t>    </a:t>
            </a:r>
            <a:r>
              <a:rPr lang="en-US" dirty="0" err="1"/>
              <a:t>jQuery</a:t>
            </a:r>
            <a:r>
              <a:rPr lang="en-US" dirty="0"/>
              <a:t>("p").text("</a:t>
            </a:r>
            <a:r>
              <a:rPr lang="en-US" dirty="0" err="1"/>
              <a:t>jQuery</a:t>
            </a:r>
            <a:r>
              <a:rPr lang="en-US" dirty="0"/>
              <a:t> is still working!");</a:t>
            </a:r>
            <a:r>
              <a:rPr lang="en-US" dirty="0"/>
              <a:t/>
            </a:r>
            <a:br>
              <a:rPr lang="en-US" dirty="0"/>
            </a:br>
            <a:r>
              <a:rPr lang="en-US" dirty="0"/>
              <a:t>  });</a:t>
            </a:r>
            <a:r>
              <a:rPr lang="en-US" dirty="0"/>
              <a:t/>
            </a:r>
            <a:br>
              <a:rPr lang="en-US" dirty="0"/>
            </a:br>
            <a:r>
              <a:rPr lang="en-US" dirty="0"/>
              <a:t>});</a:t>
            </a:r>
          </a:p>
          <a:p>
            <a:endParaRPr lang="en-US" dirty="0"/>
          </a:p>
        </p:txBody>
      </p:sp>
    </p:spTree>
    <p:extLst>
      <p:ext uri="{BB962C8B-B14F-4D97-AF65-F5344CB8AC3E}">
        <p14:creationId xmlns:p14="http://schemas.microsoft.com/office/powerpoint/2010/main" val="78643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44512D0-65B7-4D96-84FC-637AF6F4EE6F}"/>
              </a:ext>
            </a:extLst>
          </p:cNvPr>
          <p:cNvPicPr>
            <a:picLocks noChangeAspect="1"/>
          </p:cNvPicPr>
          <p:nvPr/>
        </p:nvPicPr>
        <p:blipFill rotWithShape="1">
          <a:blip r:embed="rId2"/>
          <a:srcRect l="13962" t="13315" r="14846" b="46050"/>
          <a:stretch/>
        </p:blipFill>
        <p:spPr>
          <a:xfrm>
            <a:off x="1702190" y="914400"/>
            <a:ext cx="8679767" cy="2785403"/>
          </a:xfrm>
          <a:prstGeom prst="rect">
            <a:avLst/>
          </a:prstGeom>
        </p:spPr>
      </p:pic>
    </p:spTree>
    <p:extLst>
      <p:ext uri="{BB962C8B-B14F-4D97-AF65-F5344CB8AC3E}">
        <p14:creationId xmlns:p14="http://schemas.microsoft.com/office/powerpoint/2010/main" val="213267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5DAC232-C9C7-4864-BCE8-5BFF94CCCE09}"/>
              </a:ext>
            </a:extLst>
          </p:cNvPr>
          <p:cNvPicPr>
            <a:picLocks noChangeAspect="1"/>
          </p:cNvPicPr>
          <p:nvPr/>
        </p:nvPicPr>
        <p:blipFill rotWithShape="1">
          <a:blip r:embed="rId2"/>
          <a:srcRect l="14308" t="13315" r="13692" b="30658"/>
          <a:stretch/>
        </p:blipFill>
        <p:spPr>
          <a:xfrm>
            <a:off x="1744394" y="914400"/>
            <a:ext cx="8778240" cy="3840480"/>
          </a:xfrm>
          <a:prstGeom prst="rect">
            <a:avLst/>
          </a:prstGeom>
        </p:spPr>
      </p:pic>
    </p:spTree>
    <p:extLst>
      <p:ext uri="{BB962C8B-B14F-4D97-AF65-F5344CB8AC3E}">
        <p14:creationId xmlns:p14="http://schemas.microsoft.com/office/powerpoint/2010/main" val="327423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9302" y="691372"/>
            <a:ext cx="10460299" cy="4247317"/>
          </a:xfrm>
          <a:prstGeom prst="rect">
            <a:avLst/>
          </a:prstGeom>
        </p:spPr>
        <p:txBody>
          <a:bodyPr wrap="none">
            <a:spAutoFit/>
          </a:bodyPr>
          <a:lstStyle/>
          <a:p>
            <a:r>
              <a:rPr lang="en-US" dirty="0" err="1"/>
              <a:t>jQuery</a:t>
            </a:r>
            <a:r>
              <a:rPr lang="en-US" dirty="0"/>
              <a:t> </a:t>
            </a:r>
            <a:r>
              <a:rPr lang="en-US" dirty="0" smtClean="0"/>
              <a:t>Syntax :-</a:t>
            </a:r>
          </a:p>
          <a:p>
            <a:endParaRPr lang="en-US" dirty="0"/>
          </a:p>
          <a:p>
            <a:r>
              <a:rPr lang="en-US" dirty="0"/>
              <a:t>The </a:t>
            </a:r>
            <a:r>
              <a:rPr lang="en-US" dirty="0" err="1"/>
              <a:t>jQuery</a:t>
            </a:r>
            <a:r>
              <a:rPr lang="en-US" dirty="0"/>
              <a:t> syntax is tailor-made for </a:t>
            </a:r>
            <a:r>
              <a:rPr lang="en-US" b="1" dirty="0"/>
              <a:t>selecting</a:t>
            </a:r>
            <a:r>
              <a:rPr lang="en-US" dirty="0"/>
              <a:t> HTML elements and performing some </a:t>
            </a:r>
            <a:r>
              <a:rPr lang="en-US" b="1" dirty="0"/>
              <a:t>action</a:t>
            </a:r>
            <a:r>
              <a:rPr lang="en-US" dirty="0"/>
              <a:t> on the element(s).</a:t>
            </a:r>
          </a:p>
          <a:p>
            <a:r>
              <a:rPr lang="en-US" dirty="0"/>
              <a:t>Basic syntax is: </a:t>
            </a:r>
            <a:r>
              <a:rPr lang="en-US" b="1" dirty="0"/>
              <a:t>$(</a:t>
            </a:r>
            <a:r>
              <a:rPr lang="en-US" b="1" i="1" dirty="0"/>
              <a:t>selector</a:t>
            </a:r>
            <a:r>
              <a:rPr lang="en-US" b="1" dirty="0"/>
              <a:t>).</a:t>
            </a:r>
            <a:r>
              <a:rPr lang="en-US" b="1" i="1" dirty="0"/>
              <a:t>action</a:t>
            </a:r>
            <a:r>
              <a:rPr lang="en-US" b="1" dirty="0"/>
              <a:t>()</a:t>
            </a:r>
            <a:endParaRPr lang="en-US" dirty="0"/>
          </a:p>
          <a:p>
            <a:r>
              <a:rPr lang="en-US" dirty="0"/>
              <a:t>A $ sign to define/access </a:t>
            </a:r>
            <a:r>
              <a:rPr lang="en-US" dirty="0" err="1"/>
              <a:t>jQuery</a:t>
            </a:r>
            <a:endParaRPr lang="en-US" dirty="0"/>
          </a:p>
          <a:p>
            <a:r>
              <a:rPr lang="en-US" dirty="0"/>
              <a:t>A (</a:t>
            </a:r>
            <a:r>
              <a:rPr lang="en-US" i="1" dirty="0"/>
              <a:t>selector</a:t>
            </a:r>
            <a:r>
              <a:rPr lang="en-US" dirty="0"/>
              <a:t>) to "query (or find)" HTML elements</a:t>
            </a:r>
          </a:p>
          <a:p>
            <a:r>
              <a:rPr lang="en-US" dirty="0"/>
              <a:t>A </a:t>
            </a:r>
            <a:r>
              <a:rPr lang="en-US" dirty="0" err="1"/>
              <a:t>jQuery</a:t>
            </a:r>
            <a:r>
              <a:rPr lang="en-US" dirty="0"/>
              <a:t> </a:t>
            </a:r>
            <a:r>
              <a:rPr lang="en-US" i="1" dirty="0"/>
              <a:t>action</a:t>
            </a:r>
            <a:r>
              <a:rPr lang="en-US" dirty="0"/>
              <a:t>() to be performed on the element(s</a:t>
            </a:r>
            <a:r>
              <a:rPr lang="en-US" dirty="0" smtClean="0"/>
              <a:t>)</a:t>
            </a:r>
          </a:p>
          <a:p>
            <a:endParaRPr lang="en-US" dirty="0"/>
          </a:p>
          <a:p>
            <a:r>
              <a:rPr lang="en-US" dirty="0"/>
              <a:t>Examples</a:t>
            </a:r>
            <a:r>
              <a:rPr lang="en-US" dirty="0" smtClean="0"/>
              <a:t>:</a:t>
            </a:r>
          </a:p>
          <a:p>
            <a:endParaRPr lang="en-US" dirty="0"/>
          </a:p>
          <a:p>
            <a:r>
              <a:rPr lang="en-US" dirty="0"/>
              <a:t>$(this).hide() - hides the current element.</a:t>
            </a:r>
          </a:p>
          <a:p>
            <a:r>
              <a:rPr lang="en-US" dirty="0"/>
              <a:t>$("p").hide() - hides all &lt;p&gt; elements.</a:t>
            </a:r>
          </a:p>
          <a:p>
            <a:r>
              <a:rPr lang="en-US" dirty="0"/>
              <a:t>$(".test").hide() - hides all elements with class="test".</a:t>
            </a:r>
          </a:p>
          <a:p>
            <a:r>
              <a:rPr lang="en-US" dirty="0"/>
              <a:t>$("#test").hide() - hides the element with id="test".</a:t>
            </a:r>
          </a:p>
          <a:p>
            <a:endParaRPr lang="en-IN" dirty="0"/>
          </a:p>
        </p:txBody>
      </p:sp>
    </p:spTree>
    <p:extLst>
      <p:ext uri="{BB962C8B-B14F-4D97-AF65-F5344CB8AC3E}">
        <p14:creationId xmlns:p14="http://schemas.microsoft.com/office/powerpoint/2010/main" val="180319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808" y="464558"/>
            <a:ext cx="5110456" cy="5355312"/>
          </a:xfrm>
          <a:prstGeom prst="rect">
            <a:avLst/>
          </a:prstGeom>
        </p:spPr>
        <p:txBody>
          <a:bodyPr wrap="square">
            <a:spAutoFit/>
          </a:bodyPr>
          <a:lstStyle/>
          <a:p>
            <a:r>
              <a:rPr lang="en-IN" dirty="0" smtClean="0"/>
              <a:t>$("*") :-  </a:t>
            </a:r>
            <a:r>
              <a:rPr lang="en-IN" dirty="0"/>
              <a:t>Selects all </a:t>
            </a:r>
            <a:r>
              <a:rPr lang="en-IN" dirty="0" smtClean="0"/>
              <a:t>elements</a:t>
            </a:r>
          </a:p>
          <a:p>
            <a:endParaRPr lang="en-US" dirty="0"/>
          </a:p>
          <a:p>
            <a:r>
              <a:rPr lang="en-US" dirty="0" err="1" smtClean="0"/>
              <a:t>Exa</a:t>
            </a:r>
            <a:r>
              <a:rPr lang="en-US" dirty="0" smtClean="0"/>
              <a:t>:- </a:t>
            </a:r>
          </a:p>
          <a:p>
            <a:endParaRPr lang="en-US" dirty="0" smtClean="0"/>
          </a:p>
          <a:p>
            <a:r>
              <a:rPr lang="en-US" dirty="0"/>
              <a:t>$(document).ready(function(){</a:t>
            </a:r>
          </a:p>
          <a:p>
            <a:r>
              <a:rPr lang="en-US" dirty="0"/>
              <a:t>  $("button").click(function(){</a:t>
            </a:r>
          </a:p>
          <a:p>
            <a:r>
              <a:rPr lang="en-US" dirty="0"/>
              <a:t>    $("*").hide();</a:t>
            </a:r>
          </a:p>
          <a:p>
            <a:r>
              <a:rPr lang="en-US" dirty="0"/>
              <a:t>  });</a:t>
            </a:r>
          </a:p>
          <a:p>
            <a:r>
              <a:rPr lang="en-US" dirty="0" smtClean="0"/>
              <a:t>});</a:t>
            </a:r>
          </a:p>
          <a:p>
            <a:endParaRPr lang="en-US" dirty="0"/>
          </a:p>
          <a:p>
            <a:r>
              <a:rPr lang="en-IN" dirty="0"/>
              <a:t>$(this</a:t>
            </a:r>
            <a:r>
              <a:rPr lang="en-IN" dirty="0" smtClean="0"/>
              <a:t>) :- </a:t>
            </a:r>
            <a:r>
              <a:rPr lang="en-US" dirty="0"/>
              <a:t>Selects the current HTML </a:t>
            </a:r>
            <a:r>
              <a:rPr lang="en-US" dirty="0" smtClean="0"/>
              <a:t>element</a:t>
            </a:r>
          </a:p>
          <a:p>
            <a:endParaRPr lang="en-US" dirty="0"/>
          </a:p>
          <a:p>
            <a:r>
              <a:rPr lang="en-US" dirty="0" err="1" smtClean="0"/>
              <a:t>Exa</a:t>
            </a:r>
            <a:r>
              <a:rPr lang="en-US" dirty="0" smtClean="0"/>
              <a:t>:-</a:t>
            </a:r>
          </a:p>
          <a:p>
            <a:endParaRPr lang="en-US" dirty="0"/>
          </a:p>
          <a:p>
            <a:r>
              <a:rPr lang="en-US" dirty="0"/>
              <a:t>$(document).ready(function(){</a:t>
            </a:r>
          </a:p>
          <a:p>
            <a:r>
              <a:rPr lang="en-US" dirty="0"/>
              <a:t>  $("button").click(function(){</a:t>
            </a:r>
          </a:p>
          <a:p>
            <a:r>
              <a:rPr lang="en-US" dirty="0"/>
              <a:t>    $(this).hide();</a:t>
            </a:r>
          </a:p>
          <a:p>
            <a:r>
              <a:rPr lang="en-US" dirty="0"/>
              <a:t>  });</a:t>
            </a:r>
          </a:p>
          <a:p>
            <a:r>
              <a:rPr lang="en-US" dirty="0"/>
              <a:t>});</a:t>
            </a:r>
            <a:endParaRPr lang="en-IN" dirty="0"/>
          </a:p>
        </p:txBody>
      </p:sp>
    </p:spTree>
    <p:extLst>
      <p:ext uri="{BB962C8B-B14F-4D97-AF65-F5344CB8AC3E}">
        <p14:creationId xmlns:p14="http://schemas.microsoft.com/office/powerpoint/2010/main" val="149215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934" y="437126"/>
            <a:ext cx="4973606" cy="5632311"/>
          </a:xfrm>
          <a:prstGeom prst="rect">
            <a:avLst/>
          </a:prstGeom>
        </p:spPr>
        <p:txBody>
          <a:bodyPr wrap="none">
            <a:spAutoFit/>
          </a:bodyPr>
          <a:lstStyle/>
          <a:p>
            <a:r>
              <a:rPr lang="en-IN" dirty="0"/>
              <a:t>$("</a:t>
            </a:r>
            <a:r>
              <a:rPr lang="en-IN" dirty="0" err="1" smtClean="0"/>
              <a:t>p.ss</a:t>
            </a:r>
            <a:r>
              <a:rPr lang="en-IN" dirty="0" smtClean="0"/>
              <a:t>") :-  </a:t>
            </a:r>
            <a:r>
              <a:rPr lang="en-US" dirty="0"/>
              <a:t>Selects all &lt;p&gt; elements with class</a:t>
            </a:r>
            <a:r>
              <a:rPr lang="en-US" dirty="0" smtClean="0"/>
              <a:t>=“</a:t>
            </a:r>
            <a:r>
              <a:rPr lang="en-US" dirty="0" err="1" smtClean="0"/>
              <a:t>ss</a:t>
            </a:r>
            <a:r>
              <a:rPr lang="en-US" dirty="0" smtClean="0"/>
              <a:t>“</a:t>
            </a:r>
          </a:p>
          <a:p>
            <a:endParaRPr lang="en-US" dirty="0"/>
          </a:p>
          <a:p>
            <a:r>
              <a:rPr lang="en-US" dirty="0" err="1" smtClean="0"/>
              <a:t>Exa</a:t>
            </a:r>
            <a:r>
              <a:rPr lang="en-US" dirty="0" smtClean="0"/>
              <a:t>:- </a:t>
            </a:r>
          </a:p>
          <a:p>
            <a:endParaRPr lang="en-US" dirty="0"/>
          </a:p>
          <a:p>
            <a:r>
              <a:rPr lang="en-IN" dirty="0"/>
              <a:t>$(document).ready(function(){</a:t>
            </a:r>
          </a:p>
          <a:p>
            <a:r>
              <a:rPr lang="en-IN" dirty="0"/>
              <a:t>  $("button").click(function(){</a:t>
            </a:r>
          </a:p>
          <a:p>
            <a:r>
              <a:rPr lang="en-IN" dirty="0"/>
              <a:t>    $("</a:t>
            </a:r>
            <a:r>
              <a:rPr lang="en-IN" dirty="0" err="1" smtClean="0"/>
              <a:t>p.ss</a:t>
            </a:r>
            <a:r>
              <a:rPr lang="en-IN" dirty="0" smtClean="0"/>
              <a:t>").</a:t>
            </a:r>
            <a:r>
              <a:rPr lang="en-IN" dirty="0"/>
              <a:t>hide();</a:t>
            </a:r>
          </a:p>
          <a:p>
            <a:r>
              <a:rPr lang="en-IN" dirty="0"/>
              <a:t>  });</a:t>
            </a:r>
          </a:p>
          <a:p>
            <a:r>
              <a:rPr lang="en-IN" dirty="0" smtClean="0"/>
              <a:t>});</a:t>
            </a:r>
          </a:p>
          <a:p>
            <a:endParaRPr lang="en-US" dirty="0"/>
          </a:p>
          <a:p>
            <a:r>
              <a:rPr lang="en-IN" dirty="0"/>
              <a:t>$("</a:t>
            </a:r>
            <a:r>
              <a:rPr lang="en-IN" dirty="0" err="1"/>
              <a:t>p:first</a:t>
            </a:r>
            <a:r>
              <a:rPr lang="en-IN" dirty="0" smtClean="0"/>
              <a:t>") :- </a:t>
            </a:r>
            <a:r>
              <a:rPr lang="en-US" dirty="0"/>
              <a:t>Selects the first &lt;p&gt; </a:t>
            </a:r>
            <a:r>
              <a:rPr lang="en-US" dirty="0" smtClean="0"/>
              <a:t>element</a:t>
            </a:r>
          </a:p>
          <a:p>
            <a:endParaRPr lang="en-US" dirty="0"/>
          </a:p>
          <a:p>
            <a:r>
              <a:rPr lang="en-US" dirty="0" err="1" smtClean="0"/>
              <a:t>Exa</a:t>
            </a:r>
            <a:r>
              <a:rPr lang="en-US" dirty="0" smtClean="0"/>
              <a:t>:-</a:t>
            </a:r>
          </a:p>
          <a:p>
            <a:endParaRPr lang="en-US" dirty="0"/>
          </a:p>
          <a:p>
            <a:r>
              <a:rPr lang="en-US" dirty="0"/>
              <a:t>$(document).ready(function(){</a:t>
            </a:r>
          </a:p>
          <a:p>
            <a:r>
              <a:rPr lang="en-US" dirty="0"/>
              <a:t>  $("button").click(function(){</a:t>
            </a:r>
          </a:p>
          <a:p>
            <a:r>
              <a:rPr lang="en-US" dirty="0"/>
              <a:t>    $("</a:t>
            </a:r>
            <a:r>
              <a:rPr lang="en-US" dirty="0" err="1"/>
              <a:t>p:first</a:t>
            </a:r>
            <a:r>
              <a:rPr lang="en-US" dirty="0"/>
              <a:t>").hide();</a:t>
            </a:r>
          </a:p>
          <a:p>
            <a:r>
              <a:rPr lang="en-US" dirty="0"/>
              <a:t>  });</a:t>
            </a:r>
          </a:p>
          <a:p>
            <a:r>
              <a:rPr lang="en-US" dirty="0"/>
              <a:t>});</a:t>
            </a:r>
            <a:endParaRPr lang="en-IN" dirty="0" smtClean="0"/>
          </a:p>
          <a:p>
            <a:endParaRPr lang="en-IN" dirty="0"/>
          </a:p>
        </p:txBody>
      </p:sp>
    </p:spTree>
    <p:extLst>
      <p:ext uri="{BB962C8B-B14F-4D97-AF65-F5344CB8AC3E}">
        <p14:creationId xmlns:p14="http://schemas.microsoft.com/office/powerpoint/2010/main" val="965339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1210</Words>
  <Application>Microsoft Office PowerPoint</Application>
  <PresentationFormat>Custom</PresentationFormat>
  <Paragraphs>588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 agrawal</dc:creator>
  <cp:lastModifiedBy>Acer</cp:lastModifiedBy>
  <cp:revision>209</cp:revision>
  <dcterms:created xsi:type="dcterms:W3CDTF">2021-01-26T18:07:13Z</dcterms:created>
  <dcterms:modified xsi:type="dcterms:W3CDTF">2022-01-02T16:47:32Z</dcterms:modified>
</cp:coreProperties>
</file>