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BEC9-CB26-EED3-008F-935C4F04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CCA50-9862-0DE5-F423-8E7AAFEE1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72C0-A262-F67D-68B5-2B27A6FD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2BE6-EFF4-BEF8-944A-FBF731C2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A4B2-616E-35CE-EE13-E470915A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8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9F3D-871C-76A4-0EE8-9E7128BD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22EA1-1A8A-D5BD-5D9B-0DF69209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8757-83FA-228A-8F47-1356FE37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7A0D-4FD7-FAEC-5330-9FFF4290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E23E-2FFA-901C-7F35-76CA7676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7EA8A-8056-04F5-4156-5F96C49EB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5E3AF-8F87-7763-703A-5160D3AE1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2495-3C90-AD2A-978E-CB6E9003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E34C1-DF5D-2C67-CD4E-2D74C636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E9DB-CC7F-56CB-35A2-8224A3E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646C-46F3-90FE-8664-5B62C95B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F8D5-8956-BBB8-466E-46976BB1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4D720-BEC1-D343-66B9-C8A23009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81C5-B4A0-A83F-7103-24C63356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D78C-6AD9-8A8C-5C14-D8F76DDC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67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2FC2-6F9F-1AE6-D6AB-1DC173C1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9964A-75A4-EDD3-1C02-224DE70E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31AB0-8A5A-D7D1-F012-450B1239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9011-312B-AFEF-E522-8A35AF76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6C17-69BC-AB5E-A9CF-5EF1DC9F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51F8-2CFD-7BA2-3AC4-ADD45E81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BCDA-43CC-407D-8E75-EFF75ED21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E732B-169E-D37B-6332-CADF14FD3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4F588-8CE2-754E-19D2-B8EF84B4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EA654-914C-B277-30EB-B3DC7791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2F8-92AC-E20D-6401-61195B9E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E5D8-666A-1819-E9E1-46D57682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DD90-03C2-2616-993B-03368A281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48739-3CED-11C9-708F-0C454CFBF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41EB2-4032-FDDC-2D3C-3C085599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66AC1-F283-AC23-AF97-7F2B09F7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7906B-61A6-1557-7C7E-7805FFCF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9095E7-64EE-D20E-D3E7-CDDF8D5C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77E83-FAF1-8765-1647-0FF81C9F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5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3134-F70F-6DD6-9352-0CF4C1DA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CCE04-B75C-F0F2-DE8A-AB94F745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D055C-07B3-DA58-E3A0-830EA909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DE1B1-B006-FEDC-B08D-6BBBCD31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3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5C264-02EE-F2EF-7A32-24DB5E0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8A9E-2FDD-338A-E972-C4CA4832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6BE37-7AD5-8796-E117-3CFFD0B3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4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84CF-8F76-0706-C3F5-5BF5AC73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CA72-49E9-6EF7-82F1-EB4717C0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8C61F-1D56-37AF-29A3-624B95F28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E8D4C-1956-F8DC-B86E-0D64099E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73ECC-02EE-894B-847C-C90F2C61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C9DB-9BAD-743C-C190-D2AA27B3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40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8E6F-1E91-7FAF-B0DA-D639BBB2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34E23-5803-6A3B-1294-216D8A036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24ED-8BD3-FA8D-3194-0F6A2C75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E7477-D1EA-B1DF-E869-CAFFA888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F0A5-38FD-5ECB-BC12-0DF7AF7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D01-8D42-C038-FA5C-C760542D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186E9-0D50-F6A7-0651-C3F043E7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5CCA1-BC76-3574-EE22-D1107D38A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CF54-D61B-34B1-F027-FD3F74B3F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94C4-0C01-4341-84DE-F27224CD904B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8F9F-6FBD-BAF6-1B3E-FF2998A3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F62E-F89B-C14A-847D-2183FED7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2BC5E-2D6D-4BB9-9BC9-BC02131DC2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1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AD72-2931-566E-B673-BFC7A3969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: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657CA-72B3-6C1A-686F-83F59156A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Module : 1</a:t>
            </a:r>
            <a:r>
              <a:rPr lang="en-US" sz="4000" dirty="0"/>
              <a:t> Understanding</a:t>
            </a:r>
            <a:r>
              <a:rPr lang="en-US" dirty="0"/>
              <a:t> </a:t>
            </a:r>
            <a:r>
              <a:rPr lang="en-US" sz="3600" dirty="0"/>
              <a:t>of Hardware and Its Components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0657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5753-C037-4622-C19D-6382988B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5D7C-5782-DFF7-0102-17C5D82E8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544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4 : 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D3B1B-9A5A-FC7C-7188-C8FB5A8D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89"/>
            <a:ext cx="9144000" cy="4975865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12.</a:t>
            </a:r>
            <a:r>
              <a:rPr lang="en-US" dirty="0"/>
              <a:t> Demonstrate how to install a RAM module into a computer</a:t>
            </a:r>
            <a:r>
              <a:rPr lang="en-IN" dirty="0"/>
              <a:t>?</a:t>
            </a:r>
          </a:p>
          <a:p>
            <a:pPr algn="l"/>
            <a:r>
              <a:rPr lang="en-IN" dirty="0"/>
              <a:t>Ans : </a:t>
            </a:r>
          </a:p>
          <a:p>
            <a:pPr algn="l"/>
            <a:r>
              <a:rPr lang="en-IN" dirty="0"/>
              <a:t>Step 1: </a:t>
            </a:r>
            <a:r>
              <a:rPr lang="en-IN" dirty="0" err="1"/>
              <a:t>Powet</a:t>
            </a:r>
            <a:r>
              <a:rPr lang="en-IN" dirty="0"/>
              <a:t> off the Computer </a:t>
            </a:r>
          </a:p>
          <a:p>
            <a:pPr algn="l"/>
            <a:r>
              <a:rPr lang="en-IN" dirty="0"/>
              <a:t>Step 2: Open the Computer Case</a:t>
            </a:r>
          </a:p>
          <a:p>
            <a:pPr algn="l"/>
            <a:r>
              <a:rPr lang="en-IN" dirty="0"/>
              <a:t>Step 3: Locate the Ram Sloat </a:t>
            </a:r>
          </a:p>
          <a:p>
            <a:pPr algn="l"/>
            <a:r>
              <a:rPr lang="en-IN" dirty="0"/>
              <a:t>Step 4: Remove Exiting RAM </a:t>
            </a:r>
          </a:p>
          <a:p>
            <a:pPr algn="l"/>
            <a:r>
              <a:rPr lang="en-IN" dirty="0"/>
              <a:t>Step 5: Prepare the New RAM module </a:t>
            </a:r>
          </a:p>
          <a:p>
            <a:pPr algn="l"/>
            <a:r>
              <a:rPr lang="en-IN" dirty="0"/>
              <a:t>Step 6: Insert the RAM module </a:t>
            </a:r>
          </a:p>
          <a:p>
            <a:pPr algn="l"/>
            <a:r>
              <a:rPr lang="en-IN" dirty="0"/>
              <a:t>Step 7: </a:t>
            </a:r>
            <a:r>
              <a:rPr lang="en-IN" dirty="0" err="1"/>
              <a:t>Reesamble</a:t>
            </a:r>
            <a:r>
              <a:rPr lang="en-IN" dirty="0"/>
              <a:t> the Computer case </a:t>
            </a:r>
          </a:p>
          <a:p>
            <a:pPr algn="l"/>
            <a:r>
              <a:rPr lang="en-IN" dirty="0"/>
              <a:t>Step 8: </a:t>
            </a:r>
            <a:r>
              <a:rPr lang="en-IN" dirty="0" err="1"/>
              <a:t>Reconect</a:t>
            </a:r>
            <a:r>
              <a:rPr lang="en-IN" dirty="0"/>
              <a:t> the Power And Bootup</a:t>
            </a:r>
          </a:p>
          <a:p>
            <a:pPr algn="l"/>
            <a:r>
              <a:rPr lang="en-IN" dirty="0"/>
              <a:t>Step 9: Check install RAM </a:t>
            </a:r>
          </a:p>
        </p:txBody>
      </p:sp>
    </p:spTree>
    <p:extLst>
      <p:ext uri="{BB962C8B-B14F-4D97-AF65-F5344CB8AC3E}">
        <p14:creationId xmlns:p14="http://schemas.microsoft.com/office/powerpoint/2010/main" val="304107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A1710-57DA-0D48-B1E1-15DBC8B36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13BF-5CAF-DDB3-1424-1A6EB077E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77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5 : Essay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6E5E8-06B3-805F-EE69-15F059714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7347"/>
            <a:ext cx="9144000" cy="5968923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13. </a:t>
            </a:r>
            <a:r>
              <a:rPr lang="en-US" dirty="0"/>
              <a:t>Discuss the importance of proper cooling mechanisms in a computer system. Include examples of cooling methods and their effectiveness?</a:t>
            </a:r>
          </a:p>
          <a:p>
            <a:pPr algn="l"/>
            <a:r>
              <a:rPr lang="en-US" dirty="0"/>
              <a:t>Ans : Over Heating generate to </a:t>
            </a:r>
            <a:r>
              <a:rPr lang="en-US" dirty="0" err="1"/>
              <a:t>prosessor</a:t>
            </a:r>
            <a:r>
              <a:rPr lang="en-US" dirty="0"/>
              <a:t> are close. Processor are maintain to use in cooling system. Over heating to system will be </a:t>
            </a:r>
            <a:r>
              <a:rPr lang="en-US" dirty="0" err="1"/>
              <a:t>crase</a:t>
            </a:r>
            <a:r>
              <a:rPr lang="en-US" dirty="0"/>
              <a:t>. To cooling system are very important part in CPU.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Two Type of Cooling method :-</a:t>
            </a:r>
          </a:p>
          <a:p>
            <a:pPr algn="l"/>
            <a:r>
              <a:rPr lang="en-US" dirty="0"/>
              <a:t>1. Air Cooler</a:t>
            </a:r>
          </a:p>
          <a:p>
            <a:pPr algn="l"/>
            <a:r>
              <a:rPr lang="en-US" dirty="0"/>
              <a:t>2. Liquide Cooler</a:t>
            </a:r>
          </a:p>
          <a:p>
            <a:pPr algn="l"/>
            <a:endParaRPr lang="en-US" dirty="0"/>
          </a:p>
          <a:p>
            <a:pPr marL="457200" indent="-457200" algn="l">
              <a:buAutoNum type="arabicPeriod"/>
            </a:pPr>
            <a:r>
              <a:rPr lang="en-US" dirty="0"/>
              <a:t>Air Cooler :- This is the most common </a:t>
            </a:r>
            <a:r>
              <a:rPr lang="en-US" dirty="0" err="1"/>
              <a:t>methond</a:t>
            </a:r>
            <a:r>
              <a:rPr lang="en-US" dirty="0"/>
              <a:t> in cooling system. That’s use in Thermal past threw connect in Processor.</a:t>
            </a:r>
          </a:p>
          <a:p>
            <a:pPr marL="457200" indent="-457200" algn="l">
              <a:buAutoNum type="arabicPeriod"/>
            </a:pPr>
            <a:r>
              <a:rPr lang="en-US" dirty="0"/>
              <a:t>Liquide Cooler :- Liquide cooling system will be use in </a:t>
            </a:r>
            <a:r>
              <a:rPr lang="en-US" dirty="0" err="1"/>
              <a:t>Highe</a:t>
            </a:r>
            <a:r>
              <a:rPr lang="en-US" dirty="0"/>
              <a:t> processor to cooling </a:t>
            </a:r>
            <a:r>
              <a:rPr lang="en-US" dirty="0" err="1"/>
              <a:t>procecing</a:t>
            </a:r>
            <a:r>
              <a:rPr lang="en-US" dirty="0"/>
              <a:t> to use. Like i7 Processor to cooling maintain best work in liquid cooler.    </a:t>
            </a:r>
          </a:p>
        </p:txBody>
      </p:sp>
    </p:spTree>
    <p:extLst>
      <p:ext uri="{BB962C8B-B14F-4D97-AF65-F5344CB8AC3E}">
        <p14:creationId xmlns:p14="http://schemas.microsoft.com/office/powerpoint/2010/main" val="241417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50911-1AA7-1DF8-CF58-40BAF3312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3878-2753-4D8C-B7D4-7F9352E3F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4 : 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B3A4A-1794-9446-2A09-FD5D4A24C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89"/>
            <a:ext cx="9144000" cy="4975865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14. </a:t>
            </a:r>
            <a:r>
              <a:rPr lang="en-US" dirty="0"/>
              <a:t>. Explain the concept of bus width and its significance in computer   architecture.</a:t>
            </a:r>
          </a:p>
          <a:p>
            <a:pPr algn="l"/>
            <a:r>
              <a:rPr lang="en-US" sz="2800" dirty="0"/>
              <a:t>Ans</a:t>
            </a:r>
            <a:r>
              <a:rPr lang="en-US" dirty="0"/>
              <a:t> : The context of computer architecture specifically focusing on their </a:t>
            </a:r>
            <a:r>
              <a:rPr lang="en-US" dirty="0" err="1"/>
              <a:t>rolse</a:t>
            </a:r>
            <a:r>
              <a:rPr lang="en-US" dirty="0"/>
              <a:t> and function.</a:t>
            </a:r>
          </a:p>
          <a:p>
            <a:pPr algn="l"/>
            <a:r>
              <a:rPr lang="en-US" dirty="0"/>
              <a:t> </a:t>
            </a:r>
          </a:p>
          <a:p>
            <a:pPr marL="457200" indent="-457200" algn="l">
              <a:buAutoNum type="arabicPeriod"/>
            </a:pPr>
            <a:r>
              <a:rPr lang="en-US" dirty="0"/>
              <a:t>CU (Control </a:t>
            </a:r>
            <a:r>
              <a:rPr lang="en-US" dirty="0" err="1"/>
              <a:t>Unint</a:t>
            </a:r>
            <a:r>
              <a:rPr lang="en-US" dirty="0"/>
              <a:t>) :- The control unit is the critical </a:t>
            </a:r>
            <a:r>
              <a:rPr lang="en-US" dirty="0" err="1"/>
              <a:t>componenets</a:t>
            </a:r>
            <a:r>
              <a:rPr lang="en-US" dirty="0"/>
              <a:t> of the CPU responsible for directing the operation of the processor. The CU is retrieves instruction from memory. </a:t>
            </a:r>
          </a:p>
          <a:p>
            <a:pPr marL="457200" indent="-457200" algn="l">
              <a:buAutoNum type="arabicPeriod"/>
            </a:pPr>
            <a:r>
              <a:rPr lang="en-US" dirty="0"/>
              <a:t>ALU(</a:t>
            </a:r>
            <a:r>
              <a:rPr lang="en-US" dirty="0" err="1"/>
              <a:t>Arethmetic</a:t>
            </a:r>
            <a:r>
              <a:rPr lang="en-US" dirty="0"/>
              <a:t> Logical Unit) :- The arithmetic logical unit is a fundamental building block of the CPU that perform arithmetic and Logic operations. ALU is basic operation are addition , </a:t>
            </a:r>
            <a:r>
              <a:rPr lang="en-US" dirty="0" err="1"/>
              <a:t>aubtrictio</a:t>
            </a:r>
            <a:r>
              <a:rPr lang="en-US" dirty="0"/>
              <a:t> , </a:t>
            </a:r>
            <a:r>
              <a:rPr lang="en-US" dirty="0" err="1"/>
              <a:t>maultiplication</a:t>
            </a:r>
            <a:r>
              <a:rPr lang="en-US" dirty="0"/>
              <a:t> and division. Logical </a:t>
            </a:r>
            <a:r>
              <a:rPr lang="en-US" dirty="0" err="1"/>
              <a:t>operatior</a:t>
            </a:r>
            <a:r>
              <a:rPr lang="en-US" dirty="0"/>
              <a:t> are basic in decision making work.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28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B379-4D32-46F3-9194-8E248899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D3CA-0869-5FB3-ACC4-E53BD3C8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4 : 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5CCE7-1DED-3DC6-0C1C-356F1F9C9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90"/>
            <a:ext cx="9144000" cy="3933646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3. MU (Memory Unit) :- The memory unit system was </a:t>
            </a:r>
            <a:r>
              <a:rPr lang="en-IN" dirty="0" err="1"/>
              <a:t>responsibale</a:t>
            </a:r>
            <a:r>
              <a:rPr lang="en-IN" dirty="0"/>
              <a:t> in storing a data .</a:t>
            </a:r>
          </a:p>
          <a:p>
            <a:pPr marL="457200" indent="-457200" algn="l">
              <a:buAutoNum type="arabicPeriod"/>
            </a:pPr>
            <a:r>
              <a:rPr lang="en-IN" dirty="0"/>
              <a:t>L1 Cache :- L1Cache size is 64KB. That’s a fast cache in memory. L1Cache is used to storing accessed data and </a:t>
            </a:r>
            <a:r>
              <a:rPr lang="en-IN" dirty="0" err="1"/>
              <a:t>intrutiones</a:t>
            </a:r>
            <a:r>
              <a:rPr lang="en-IN" dirty="0"/>
              <a:t>.</a:t>
            </a:r>
          </a:p>
          <a:p>
            <a:pPr marL="457200" indent="-457200" algn="l">
              <a:buAutoNum type="arabicPeriod"/>
            </a:pPr>
            <a:r>
              <a:rPr lang="en-IN" dirty="0"/>
              <a:t>L2 Cache :- L2Cache size is 128KB. </a:t>
            </a:r>
            <a:r>
              <a:rPr lang="en-IN" dirty="0" err="1"/>
              <a:t>Thish</a:t>
            </a:r>
            <a:r>
              <a:rPr lang="en-IN" dirty="0"/>
              <a:t> is Cache slower than L1Cache but Faster than L3Cache. L2 is second tier of storing data and introduction. </a:t>
            </a:r>
          </a:p>
          <a:p>
            <a:pPr marL="457200" indent="-457200" algn="l">
              <a:buAutoNum type="arabicPeriod"/>
            </a:pPr>
            <a:r>
              <a:rPr lang="en-IN" dirty="0"/>
              <a:t>L3 Cache :- L3Cache size is 256kB. The L3Cache is </a:t>
            </a:r>
            <a:r>
              <a:rPr lang="en-IN" dirty="0" err="1"/>
              <a:t>is</a:t>
            </a:r>
            <a:r>
              <a:rPr lang="en-IN" dirty="0"/>
              <a:t> a slower than L1Cache and L2Cache but that’s a larger than L1 and L2 cache.</a:t>
            </a:r>
          </a:p>
        </p:txBody>
      </p:sp>
    </p:spTree>
    <p:extLst>
      <p:ext uri="{BB962C8B-B14F-4D97-AF65-F5344CB8AC3E}">
        <p14:creationId xmlns:p14="http://schemas.microsoft.com/office/powerpoint/2010/main" val="22771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2E9C4-2D42-FE97-B5A6-DAAE4C4BB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6A6F-469F-4A5C-1F6A-21FA552D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5"/>
            <a:ext cx="9144000" cy="835742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Section: 1 Multiple Choice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8A1C-4F5A-4C71-34B9-043616B5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2657"/>
            <a:ext cx="9144000" cy="4611329"/>
          </a:xfrm>
        </p:spPr>
        <p:txBody>
          <a:bodyPr/>
          <a:lstStyle/>
          <a:p>
            <a:pPr algn="l"/>
            <a:r>
              <a:rPr lang="en-US" dirty="0"/>
              <a:t>1. Which of the following is NOT a component of the CPU?</a:t>
            </a:r>
          </a:p>
          <a:p>
            <a:pPr algn="l"/>
            <a:r>
              <a:rPr lang="en-US" dirty="0"/>
              <a:t>Ans : RAM</a:t>
            </a:r>
          </a:p>
          <a:p>
            <a:pPr algn="l"/>
            <a:r>
              <a:rPr lang="en-US" dirty="0"/>
              <a:t>2. What is the function of RAM in a computer? </a:t>
            </a:r>
            <a:endParaRPr lang="en-IN" dirty="0"/>
          </a:p>
          <a:p>
            <a:pPr algn="l"/>
            <a:r>
              <a:rPr lang="en-IN" dirty="0"/>
              <a:t>Ans : RAM is Temporary storage memory. That’s a CPU need a best             performing. Ram was a fast performing and </a:t>
            </a:r>
            <a:r>
              <a:rPr lang="en-IN" dirty="0" err="1"/>
              <a:t>respomsivness</a:t>
            </a:r>
            <a:r>
              <a:rPr lang="en-IN" dirty="0"/>
              <a:t> of the </a:t>
            </a:r>
            <a:r>
              <a:rPr lang="en-IN" dirty="0" err="1"/>
              <a:t>system.Ram</a:t>
            </a:r>
            <a:r>
              <a:rPr lang="en-IN" dirty="0"/>
              <a:t> was Buffering time to stored in data . Ram was a CPU and input and output helping in transfer a data. </a:t>
            </a:r>
          </a:p>
          <a:p>
            <a:pPr algn="l"/>
            <a:r>
              <a:rPr lang="en-IN" dirty="0"/>
              <a:t>RAM Type : DDR1,DDR2,DDR3,DDR4 And DDR5.</a:t>
            </a:r>
          </a:p>
          <a:p>
            <a:pPr algn="l"/>
            <a:r>
              <a:rPr lang="en-IN" dirty="0"/>
              <a:t>DDR 5Was latest Ram in </a:t>
            </a:r>
            <a:r>
              <a:rPr lang="en-IN" dirty="0" err="1"/>
              <a:t>Genration</a:t>
            </a:r>
            <a:r>
              <a:rPr lang="en-IN" dirty="0"/>
              <a:t>. That’s a 32GB Speed to work it.</a:t>
            </a:r>
          </a:p>
          <a:p>
            <a:pPr algn="l"/>
            <a:r>
              <a:rPr lang="en-IN" dirty="0" err="1"/>
              <a:t>Normaly</a:t>
            </a:r>
            <a:r>
              <a:rPr lang="en-IN" dirty="0"/>
              <a:t> User can use in DDR3 and DDR4.</a:t>
            </a:r>
          </a:p>
        </p:txBody>
      </p:sp>
    </p:spTree>
    <p:extLst>
      <p:ext uri="{BB962C8B-B14F-4D97-AF65-F5344CB8AC3E}">
        <p14:creationId xmlns:p14="http://schemas.microsoft.com/office/powerpoint/2010/main" val="16683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CDC5B-C31A-1685-84D1-19FAA164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0DC7-5388-0876-0C0C-69B2AFD6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633"/>
            <a:ext cx="9144000" cy="796412"/>
          </a:xfrm>
        </p:spPr>
        <p:txBody>
          <a:bodyPr>
            <a:normAutofit fontScale="90000"/>
          </a:bodyPr>
          <a:lstStyle/>
          <a:p>
            <a:r>
              <a:rPr lang="en-US" dirty="0"/>
              <a:t>Section: 1 Multiple Choice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9AC97-C209-89CC-50CE-4FFB77ECB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07690"/>
            <a:ext cx="9144000" cy="386161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3.</a:t>
            </a:r>
            <a:r>
              <a:rPr lang="en-US" dirty="0"/>
              <a:t> Which of the following is a primary storage device? </a:t>
            </a:r>
          </a:p>
          <a:p>
            <a:pPr algn="l"/>
            <a:r>
              <a:rPr lang="en-US" dirty="0"/>
              <a:t>Ans : HDD And SD Card</a:t>
            </a:r>
          </a:p>
          <a:p>
            <a:pPr algn="l"/>
            <a:r>
              <a:rPr lang="en-US" dirty="0"/>
              <a:t>4. What is the purpose of a GPU?</a:t>
            </a:r>
          </a:p>
          <a:p>
            <a:pPr algn="l"/>
            <a:r>
              <a:rPr lang="en-US" dirty="0"/>
              <a:t>Ans : GPU was a Graphics Unit. That’s a one type of graphics card .</a:t>
            </a:r>
          </a:p>
          <a:p>
            <a:pPr algn="l"/>
            <a:r>
              <a:rPr lang="en-US" dirty="0"/>
              <a:t>GPU was </a:t>
            </a:r>
            <a:r>
              <a:rPr lang="en-US" dirty="0" err="1"/>
              <a:t>conected</a:t>
            </a:r>
            <a:r>
              <a:rPr lang="en-US" dirty="0"/>
              <a:t> in PCI and PCIe. That’s a VGA port threw showed in display. </a:t>
            </a:r>
          </a:p>
          <a:p>
            <a:pPr algn="l"/>
            <a:r>
              <a:rPr lang="en-US" dirty="0"/>
              <a:t>Few time not power supply in motherboard but </a:t>
            </a:r>
            <a:r>
              <a:rPr lang="en-US" dirty="0" err="1"/>
              <a:t>tharts</a:t>
            </a:r>
            <a:r>
              <a:rPr lang="en-US" dirty="0"/>
              <a:t> a directly power inserting . GPU was a fast and better output will be share in display.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014D-3681-8403-2F56-4B5B6141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E6E2-9754-C5CA-A4FA-B832A40C6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464"/>
            <a:ext cx="9144000" cy="924232"/>
          </a:xfrm>
        </p:spPr>
        <p:txBody>
          <a:bodyPr/>
          <a:lstStyle/>
          <a:p>
            <a:r>
              <a:rPr lang="en-IN" dirty="0"/>
              <a:t>Section 2 : True or False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AC205-8E09-3E48-8AD3-E64426B6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6593"/>
            <a:ext cx="9144000" cy="3890143"/>
          </a:xfrm>
        </p:spPr>
        <p:txBody>
          <a:bodyPr/>
          <a:lstStyle/>
          <a:p>
            <a:pPr algn="l"/>
            <a:r>
              <a:rPr lang="en-IN" dirty="0"/>
              <a:t>5. </a:t>
            </a:r>
            <a:r>
              <a:rPr lang="en-US" dirty="0"/>
              <a:t>The motherboard is the main circuit board of a computer where other components are attached.</a:t>
            </a:r>
          </a:p>
          <a:p>
            <a:pPr algn="l"/>
            <a:r>
              <a:rPr lang="en-US" dirty="0"/>
              <a:t>Ans : True </a:t>
            </a:r>
          </a:p>
          <a:p>
            <a:pPr algn="l"/>
            <a:r>
              <a:rPr lang="en-US" dirty="0"/>
              <a:t>6. A UPS (Uninterruptible Power Supply) is a hardware device that provides emergency power to a load when the input power source fails.</a:t>
            </a:r>
          </a:p>
          <a:p>
            <a:pPr algn="l"/>
            <a:r>
              <a:rPr lang="en-US" dirty="0"/>
              <a:t>Ans : True </a:t>
            </a:r>
          </a:p>
          <a:p>
            <a:pPr algn="l"/>
            <a:r>
              <a:rPr lang="en-US" dirty="0"/>
              <a:t>7. An expansion card is a circuit board that enhances the functionality of a component.</a:t>
            </a:r>
          </a:p>
          <a:p>
            <a:pPr algn="l"/>
            <a:r>
              <a:rPr lang="en-US" dirty="0"/>
              <a:t>Ans : True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11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495A0-C0EC-9DB0-AC12-9806F42A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B350-8B27-1F7D-7995-FF70C2199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914400"/>
          </a:xfrm>
        </p:spPr>
        <p:txBody>
          <a:bodyPr>
            <a:normAutofit/>
          </a:bodyPr>
          <a:lstStyle/>
          <a:p>
            <a:r>
              <a:rPr lang="en-IN" dirty="0"/>
              <a:t>Section 3 : Short Answer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19A0D-BF41-CC03-1CC5-D7879A05A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4915"/>
            <a:ext cx="9144000" cy="398846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8. Explain the difference between HDD and SSD. </a:t>
            </a:r>
          </a:p>
          <a:p>
            <a:pPr algn="l"/>
            <a:r>
              <a:rPr lang="en-US" dirty="0"/>
              <a:t>Ans : 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HDD :- Use </a:t>
            </a:r>
            <a:r>
              <a:rPr lang="en-IN" dirty="0" err="1"/>
              <a:t>Spining</a:t>
            </a:r>
            <a:r>
              <a:rPr lang="en-IN" dirty="0"/>
              <a:t> </a:t>
            </a:r>
            <a:r>
              <a:rPr lang="en-IN" dirty="0" err="1"/>
              <a:t>magnatic</a:t>
            </a:r>
            <a:r>
              <a:rPr lang="en-IN" dirty="0"/>
              <a:t> disks to read and write data. That’s a </a:t>
            </a:r>
            <a:r>
              <a:rPr lang="en-IN" dirty="0" err="1"/>
              <a:t>Genrally</a:t>
            </a:r>
            <a:r>
              <a:rPr lang="en-IN" dirty="0"/>
              <a:t> Slow read and write data. That’s a lower life span in Compared to SSD. </a:t>
            </a:r>
            <a:r>
              <a:rPr lang="en-IN" dirty="0" err="1"/>
              <a:t>Genrally</a:t>
            </a:r>
            <a:r>
              <a:rPr lang="en-IN" dirty="0"/>
              <a:t> </a:t>
            </a:r>
            <a:r>
              <a:rPr lang="en-IN" dirty="0" err="1"/>
              <a:t>avablity</a:t>
            </a:r>
            <a:r>
              <a:rPr lang="en-IN" dirty="0"/>
              <a:t> in larger capacities for lower price. That a produce in heat , requires additional cooling.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SSD :- Use </a:t>
            </a:r>
            <a:r>
              <a:rPr lang="en-IN" dirty="0" err="1"/>
              <a:t>flashe</a:t>
            </a:r>
            <a:r>
              <a:rPr lang="en-IN" dirty="0"/>
              <a:t> memory to store in data , with no moving parts. That’s a </a:t>
            </a:r>
            <a:r>
              <a:rPr lang="en-IN" dirty="0" err="1"/>
              <a:t>genrally</a:t>
            </a:r>
            <a:r>
              <a:rPr lang="en-IN" dirty="0"/>
              <a:t> work in faster access. That’s a faster access to read and write to 500 </a:t>
            </a:r>
            <a:r>
              <a:rPr lang="en-IN" dirty="0" err="1"/>
              <a:t>MbPs</a:t>
            </a:r>
            <a:r>
              <a:rPr lang="en-IN" dirty="0"/>
              <a:t> to 7000 </a:t>
            </a:r>
            <a:r>
              <a:rPr lang="en-IN" dirty="0" err="1"/>
              <a:t>MbPs</a:t>
            </a:r>
            <a:r>
              <a:rPr lang="en-IN" dirty="0"/>
              <a:t> more for SSD. Expensive per Gigabyte price have been decreasing over </a:t>
            </a:r>
            <a:r>
              <a:rPr lang="en-IN" dirty="0" err="1"/>
              <a:t>time.That</a:t>
            </a:r>
            <a:r>
              <a:rPr lang="en-IN" dirty="0"/>
              <a:t> a generate in less heat.  </a:t>
            </a:r>
          </a:p>
        </p:txBody>
      </p:sp>
    </p:spTree>
    <p:extLst>
      <p:ext uri="{BB962C8B-B14F-4D97-AF65-F5344CB8AC3E}">
        <p14:creationId xmlns:p14="http://schemas.microsoft.com/office/powerpoint/2010/main" val="5194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09E96-0153-E95F-FDF8-E01EED41A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BF83-C859-3656-E1A8-A898DC5C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3 : Short Answer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030F8-3258-13F8-D3FF-B8DF95EDD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5251"/>
            <a:ext cx="9144000" cy="4401420"/>
          </a:xfrm>
        </p:spPr>
        <p:txBody>
          <a:bodyPr/>
          <a:lstStyle/>
          <a:p>
            <a:pPr algn="l"/>
            <a:r>
              <a:rPr lang="en-IN" dirty="0"/>
              <a:t>9. </a:t>
            </a:r>
            <a:r>
              <a:rPr lang="en-US" dirty="0"/>
              <a:t>Describe the function of BIOS in a computer system ?</a:t>
            </a:r>
          </a:p>
          <a:p>
            <a:pPr algn="l"/>
            <a:r>
              <a:rPr lang="en-US" dirty="0"/>
              <a:t>Ans : </a:t>
            </a:r>
          </a:p>
          <a:p>
            <a:pPr marL="457200" indent="-457200" algn="l">
              <a:buAutoNum type="arabicPeriod"/>
            </a:pPr>
            <a:r>
              <a:rPr lang="en-US" dirty="0"/>
              <a:t>POST :- Test the computer </a:t>
            </a:r>
            <a:r>
              <a:rPr lang="en-US" dirty="0" err="1"/>
              <a:t>hardwaer</a:t>
            </a:r>
            <a:r>
              <a:rPr lang="en-US" dirty="0"/>
              <a:t> and sure no error before the operating system. </a:t>
            </a:r>
          </a:p>
          <a:p>
            <a:pPr marL="457200" indent="-457200" algn="l">
              <a:buAutoNum type="arabicPeriod"/>
            </a:pPr>
            <a:r>
              <a:rPr lang="en-US" dirty="0" err="1"/>
              <a:t>Bootstarp</a:t>
            </a:r>
            <a:r>
              <a:rPr lang="en-US" dirty="0"/>
              <a:t> Loader :- If a capable in operating system is located the BIOS will pass. </a:t>
            </a:r>
          </a:p>
          <a:p>
            <a:pPr marL="457200" indent="-457200" algn="l">
              <a:buAutoNum type="arabicPeriod"/>
            </a:pPr>
            <a:r>
              <a:rPr lang="en-US" dirty="0"/>
              <a:t>BIOS Driver :- Low level drivers that give the control in Your computer hardware.</a:t>
            </a:r>
          </a:p>
          <a:p>
            <a:pPr marL="457200" indent="-457200" algn="l">
              <a:buAutoNum type="arabicPeriod"/>
            </a:pPr>
            <a:r>
              <a:rPr lang="en-US" dirty="0"/>
              <a:t>BIOS and CMOS Setup :-</a:t>
            </a:r>
            <a:r>
              <a:rPr lang="en-US" dirty="0" err="1"/>
              <a:t>Configration</a:t>
            </a:r>
            <a:r>
              <a:rPr lang="en-US" dirty="0"/>
              <a:t> program that allows you to configure hardware. That’s a showed in </a:t>
            </a:r>
            <a:r>
              <a:rPr lang="en-US" dirty="0" err="1"/>
              <a:t>reall</a:t>
            </a:r>
            <a:r>
              <a:rPr lang="en-US" dirty="0"/>
              <a:t> time to work it.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3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B61A-AFF5-B82D-7FB4-1B7DEF09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16ED-FEB2-D410-8C00-DFF3FFBC9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66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3 : Short Answer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4EC5-4A67-84C6-1EFF-2B524A749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89"/>
            <a:ext cx="9144000" cy="4907039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/>
              <a:t>10.</a:t>
            </a:r>
            <a:r>
              <a:rPr lang="en-US" dirty="0"/>
              <a:t> List and briefly explain three input devices commonly used with computers?</a:t>
            </a:r>
          </a:p>
          <a:p>
            <a:pPr algn="l"/>
            <a:r>
              <a:rPr lang="en-US" dirty="0"/>
              <a:t>Ans : </a:t>
            </a:r>
          </a:p>
          <a:p>
            <a:pPr marL="457200" indent="-457200" algn="l">
              <a:buAutoNum type="arabicPeriod"/>
            </a:pPr>
            <a:r>
              <a:rPr lang="en-US" dirty="0"/>
              <a:t>Keyboard :- </a:t>
            </a:r>
            <a:r>
              <a:rPr lang="en-US" b="0" i="0" dirty="0">
                <a:effectLst/>
                <a:latin typeface="D-DINExp"/>
              </a:rPr>
              <a:t>A keyboard is a device that allows users to input text and commands into a computer.  Keyboards can be wired or wireless and may come with additional features like backlighting or programmable keys.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D-DINExp"/>
              </a:rPr>
              <a:t>Mouse :- </a:t>
            </a:r>
            <a:r>
              <a:rPr lang="en-US" b="0" i="0" dirty="0">
                <a:effectLst/>
                <a:latin typeface="D-DINExp"/>
              </a:rPr>
              <a:t>A mouse is a pointing device that lets users interact with the graphical user interface (GUI) of a computer. It typically features buttons and a scroll wheel, allowing for precise movements and selections on the screen.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D-DINExp"/>
              </a:rPr>
              <a:t>Scanner :-</a:t>
            </a:r>
            <a:r>
              <a:rPr lang="en-US" b="0" i="0" dirty="0">
                <a:effectLst/>
                <a:latin typeface="D-DINExp"/>
              </a:rPr>
              <a:t>A scanner is a device that converts physical documents and images into digital format. Users place a document on the scanner's glass surface, and it uses light and sensors to capture the image.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97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414F6-97CD-9294-373E-2A3BD333B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C37C-827A-4D0E-B6D2-12B4AD84B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4 : 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E0663-35C0-AB3F-3875-B3D9B94FE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89"/>
            <a:ext cx="9144000" cy="5378987"/>
          </a:xfrm>
        </p:spPr>
        <p:txBody>
          <a:bodyPr/>
          <a:lstStyle/>
          <a:p>
            <a:pPr algn="l"/>
            <a:r>
              <a:rPr lang="en-IN" dirty="0"/>
              <a:t>11. </a:t>
            </a:r>
            <a:r>
              <a:rPr lang="en-US" dirty="0"/>
              <a:t>Identify and label the following components on a diagram of a motherboard: ● CPU ● RAM slots ● SATA connectors And PCIe Sloat?</a:t>
            </a:r>
          </a:p>
          <a:p>
            <a:pPr algn="l"/>
            <a:r>
              <a:rPr lang="en-US" dirty="0"/>
              <a:t>Ans : 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BD43F-2E79-F701-40F6-F4531DE6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16" y="2369573"/>
            <a:ext cx="4775438" cy="41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432A7-5397-E071-58D2-B2E96B24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BB61-3185-365C-D474-BAE1D12F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1"/>
            <a:ext cx="9144000" cy="696604"/>
          </a:xfrm>
        </p:spPr>
        <p:txBody>
          <a:bodyPr>
            <a:normAutofit fontScale="90000"/>
          </a:bodyPr>
          <a:lstStyle/>
          <a:p>
            <a:r>
              <a:rPr lang="en-IN" dirty="0"/>
              <a:t>Section 4 : Practical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A6DC5-7C77-0ABE-9B0D-FF836944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8289"/>
            <a:ext cx="9144000" cy="5378987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CPU :- The CPU is usually located near the </a:t>
            </a:r>
            <a:r>
              <a:rPr lang="en-IN" dirty="0" err="1"/>
              <a:t>center</a:t>
            </a:r>
            <a:r>
              <a:rPr lang="en-IN" dirty="0"/>
              <a:t> of the motherboard Often covered by fan cooling. Its a square chip with many pins or connect pads on the underside.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RAM Sloat :- RAM Sloat a typically </a:t>
            </a:r>
            <a:r>
              <a:rPr lang="en-IN" dirty="0" err="1"/>
              <a:t>locketed</a:t>
            </a:r>
            <a:r>
              <a:rPr lang="en-IN" dirty="0"/>
              <a:t> the CPU socket. They are long narrow </a:t>
            </a:r>
            <a:r>
              <a:rPr lang="en-IN" dirty="0" err="1"/>
              <a:t>sloat</a:t>
            </a:r>
            <a:r>
              <a:rPr lang="en-IN" dirty="0"/>
              <a:t> you install RAM Module.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SATA </a:t>
            </a:r>
            <a:r>
              <a:rPr lang="en-IN" dirty="0" err="1"/>
              <a:t>Conecter</a:t>
            </a:r>
            <a:r>
              <a:rPr lang="en-IN" dirty="0"/>
              <a:t> :- SATA connecter are use in connect the </a:t>
            </a:r>
            <a:r>
              <a:rPr lang="en-IN" dirty="0" err="1"/>
              <a:t>harddrive</a:t>
            </a:r>
            <a:r>
              <a:rPr lang="en-IN" dirty="0"/>
              <a:t> and SSD in motherboard.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PCIe-Sloat :- PCIe-</a:t>
            </a:r>
            <a:r>
              <a:rPr lang="en-IN" dirty="0" err="1"/>
              <a:t>sloat</a:t>
            </a:r>
            <a:r>
              <a:rPr lang="en-IN" dirty="0"/>
              <a:t> </a:t>
            </a:r>
            <a:r>
              <a:rPr lang="en-IN" dirty="0" err="1"/>
              <a:t>areexpension</a:t>
            </a:r>
            <a:r>
              <a:rPr lang="en-IN" dirty="0"/>
              <a:t> </a:t>
            </a:r>
            <a:r>
              <a:rPr lang="en-IN" dirty="0" err="1"/>
              <a:t>sloat</a:t>
            </a:r>
            <a:r>
              <a:rPr lang="en-IN" dirty="0"/>
              <a:t> use to install graphics card ,sound card and other </a:t>
            </a:r>
            <a:r>
              <a:rPr lang="en-IN" dirty="0" err="1"/>
              <a:t>expension</a:t>
            </a:r>
            <a:r>
              <a:rPr lang="en-IN" dirty="0"/>
              <a:t> card.</a:t>
            </a:r>
          </a:p>
        </p:txBody>
      </p:sp>
    </p:spTree>
    <p:extLst>
      <p:ext uri="{BB962C8B-B14F-4D97-AF65-F5344CB8AC3E}">
        <p14:creationId xmlns:p14="http://schemas.microsoft.com/office/powerpoint/2010/main" val="334269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4877</TotalTime>
  <Words>1222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D-DINExp</vt:lpstr>
      <vt:lpstr>Office Theme</vt:lpstr>
      <vt:lpstr>Assignment : 1</vt:lpstr>
      <vt:lpstr>Section: 1 Multiple Choice </vt:lpstr>
      <vt:lpstr>Section: 1 Multiple Choice </vt:lpstr>
      <vt:lpstr>Section 2 : True or False</vt:lpstr>
      <vt:lpstr>Section 3 : Short Answer</vt:lpstr>
      <vt:lpstr>Section 3 : Short Answer</vt:lpstr>
      <vt:lpstr>Section 3 : Short Answer</vt:lpstr>
      <vt:lpstr>Section 4 : Practical Application</vt:lpstr>
      <vt:lpstr>Section 4 : Practical Application</vt:lpstr>
      <vt:lpstr>Section 4 : Practical Application</vt:lpstr>
      <vt:lpstr>Section 5 : Essay</vt:lpstr>
      <vt:lpstr>Section 4 : Practical Application</vt:lpstr>
      <vt:lpstr>Section 4 : Practical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Raval</dc:creator>
  <cp:lastModifiedBy>Vishal Raval</cp:lastModifiedBy>
  <cp:revision>1</cp:revision>
  <dcterms:created xsi:type="dcterms:W3CDTF">2025-02-05T03:54:40Z</dcterms:created>
  <dcterms:modified xsi:type="dcterms:W3CDTF">2025-02-08T13:12:22Z</dcterms:modified>
</cp:coreProperties>
</file>