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4B778-03C6-45FD-AB94-712DA42B9C31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5A86D-91BF-4456-A743-2B554483E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3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C4EE8-BBAE-4A23-9186-E1F29E3F8C82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50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C4EE8-BBAE-4A23-9186-E1F29E3F8C82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9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>
                <a:solidFill>
                  <a:prstClr val="white">
                    <a:alpha val="60000"/>
                  </a:prstClr>
                </a:solidFill>
              </a:rPr>
              <a:pPr/>
              <a:t>7/11/2020</a:t>
            </a:fld>
            <a:endParaRPr lang="en-US" dirty="0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alpha val="60000"/>
                  </a:prstClr>
                </a:solidFill>
              </a:rPr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5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71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32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64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764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46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05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96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74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3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3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47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94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55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63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3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06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fld id="{2BE451C3-0FF4-47C4-B829-773ADF60F88C}" type="datetimeFigureOut">
              <a:rPr lang="en-US" dirty="0">
                <a:solidFill>
                  <a:srgbClr val="B31166"/>
                </a:solidFill>
              </a:rPr>
              <a:pPr defTabSz="457200"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07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React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034" y="1035979"/>
            <a:ext cx="2202371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Lifecycle Methods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1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Methods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206187" y="2429879"/>
            <a:ext cx="7827685" cy="36884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When an instance of component is being created and inserted into DOM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When a component is being re-rendered as a result of changes either to its props or its state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When a component is removed from the DOM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When an error occurs while rendering the component, in any of the lifecycle methods or in child components of that component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966482" y="2634713"/>
            <a:ext cx="1909823" cy="6721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Mounting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6482" y="3483926"/>
            <a:ext cx="1909823" cy="6721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Updating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83847" y="4392163"/>
            <a:ext cx="1909823" cy="6721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Unmounting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3847" y="5241376"/>
            <a:ext cx="1909823" cy="6721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44529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(Mounting)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387" y="2603500"/>
            <a:ext cx="661353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1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154954" y="4479403"/>
            <a:ext cx="8825659" cy="1540397"/>
          </a:xfrm>
        </p:spPr>
        <p:txBody>
          <a:bodyPr/>
          <a:lstStyle/>
          <a:p>
            <a:r>
              <a:rPr lang="en-US" dirty="0" smtClean="0"/>
              <a:t>Good for initializing state</a:t>
            </a:r>
          </a:p>
          <a:p>
            <a:r>
              <a:rPr lang="en-US" dirty="0" smtClean="0"/>
              <a:t>Do not write code that causes side-effect, such as HTTP calls</a:t>
            </a:r>
          </a:p>
          <a:p>
            <a:r>
              <a:rPr lang="en-US" dirty="0" smtClean="0"/>
              <a:t>Executed once during the lifecycle of the component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2436" y="2534053"/>
            <a:ext cx="11262167" cy="6721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When a component is rendered to the DOM for the very first time, that is called “mounting”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2436" y="3387474"/>
            <a:ext cx="11262167" cy="6721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408913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 Boardroom</vt:lpstr>
      <vt:lpstr>               React JS</vt:lpstr>
      <vt:lpstr>Component Lifecycle Methods</vt:lpstr>
      <vt:lpstr>Lifecycle Methods</vt:lpstr>
      <vt:lpstr>Creation (Mounting)</vt:lpstr>
      <vt:lpstr>Mounting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React JS</dc:title>
  <dc:creator>Joydip Mondal</dc:creator>
  <cp:lastModifiedBy>Joydip Mondal</cp:lastModifiedBy>
  <cp:revision>3</cp:revision>
  <dcterms:created xsi:type="dcterms:W3CDTF">2020-07-11T04:56:26Z</dcterms:created>
  <dcterms:modified xsi:type="dcterms:W3CDTF">2020-07-11T11:42:28Z</dcterms:modified>
</cp:coreProperties>
</file>