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5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5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0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57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60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6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5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7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0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Context? A Situation: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7370" y="2495495"/>
            <a:ext cx="4653023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App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83848" y="3646024"/>
            <a:ext cx="90764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73884" y="3646025"/>
            <a:ext cx="0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060329" y="3640238"/>
            <a:ext cx="0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83848" y="3646025"/>
            <a:ext cx="0" cy="4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711" y="4074289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06723" y="4106710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93169" y="4102075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06723" y="5129917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493169" y="5129916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93169" y="6157757"/>
            <a:ext cx="1134319" cy="39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F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23" idx="2"/>
            <a:endCxn id="27" idx="0"/>
          </p:cNvCxnSpPr>
          <p:nvPr/>
        </p:nvCxnSpPr>
        <p:spPr>
          <a:xfrm>
            <a:off x="5173883" y="4500249"/>
            <a:ext cx="0" cy="6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060328" y="4495614"/>
            <a:ext cx="0" cy="6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60328" y="5523455"/>
            <a:ext cx="0" cy="6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</p:cNvCxnSpPr>
          <p:nvPr/>
        </p:nvCxnSpPr>
        <p:spPr>
          <a:xfrm flipH="1">
            <a:off x="5173881" y="3108953"/>
            <a:ext cx="1" cy="53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711" y="4618299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6723" y="5670458"/>
            <a:ext cx="15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06267" y="6181964"/>
            <a:ext cx="145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41042" y="2647024"/>
            <a:ext cx="15857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4870" y="3675888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73881" y="3691701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40121" y="4591602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31390" y="3657599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82509" y="4660703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82509" y="5622180"/>
            <a:ext cx="178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(username)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82454"/>
          </a:xfrm>
        </p:spPr>
        <p:txBody>
          <a:bodyPr/>
          <a:lstStyle/>
          <a:p>
            <a:r>
              <a:rPr lang="en-US" dirty="0"/>
              <a:t>Why Context? </a:t>
            </a:r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Unnecessarily you have to pass ‘username’ via props down the component tree, though it is quite possible component B, </a:t>
            </a:r>
            <a:r>
              <a:rPr lang="en-US" dirty="0"/>
              <a:t>C</a:t>
            </a:r>
            <a:r>
              <a:rPr lang="en-US" dirty="0" smtClean="0"/>
              <a:t> and E don’t require it for their own purpose, but to just pass it to the children</a:t>
            </a:r>
          </a:p>
          <a:p>
            <a:r>
              <a:rPr lang="en-US" b="1" dirty="0" smtClean="0"/>
              <a:t>This is problematic in situation like Language Preference, UI theme or authenticated user which might be required in many components in your 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Context </a:t>
            </a:r>
            <a:r>
              <a:rPr lang="en-US" dirty="0"/>
              <a:t>provides a way to share values like </a:t>
            </a:r>
            <a:r>
              <a:rPr lang="en-US" dirty="0" smtClean="0"/>
              <a:t>UI theme, authenticated user and language preference etc. between </a:t>
            </a:r>
            <a:r>
              <a:rPr lang="en-US" dirty="0"/>
              <a:t>components without having to explicitly pass a prop through every level of the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So, </a:t>
            </a:r>
            <a:r>
              <a:rPr lang="en-US" dirty="0"/>
              <a:t>Context provides a way to pass data through the component tree without having to pass props down manually at every </a:t>
            </a:r>
            <a:r>
              <a:rPr lang="en-US" dirty="0" smtClean="0"/>
              <a:t>level</a:t>
            </a:r>
          </a:p>
          <a:p>
            <a:endParaRPr lang="en-US" dirty="0"/>
          </a:p>
          <a:p>
            <a:r>
              <a:rPr lang="en-US" dirty="0"/>
              <a:t>Context is designed to share data that can be considered “global” for a tree of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9609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              React JS</vt:lpstr>
      <vt:lpstr>Context API</vt:lpstr>
      <vt:lpstr>Why Context? A Situation:</vt:lpstr>
      <vt:lpstr>Why Context? The Problem:</vt:lpstr>
      <vt:lpstr>Solution: Context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2020-07-11T04:54:59Z</dcterms:created>
  <dcterms:modified xsi:type="dcterms:W3CDTF">2020-07-11T04:55:13Z</dcterms:modified>
</cp:coreProperties>
</file>