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82196-DA42-47B9-BFD0-8E4EBC9C1A7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83C23-164C-4BB8-845D-18F0B475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3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C4EE8-BBAE-4A23-9186-E1F29E3F8C82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576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>
                <a:solidFill>
                  <a:prstClr val="white">
                    <a:alpha val="60000"/>
                  </a:prstClr>
                </a:solidFill>
              </a:rPr>
              <a:pPr/>
              <a:t>7/11/2020</a:t>
            </a:fld>
            <a:endParaRPr lang="en-US" dirty="0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white">
                    <a:alpha val="60000"/>
                  </a:prstClr>
                </a:solidFill>
              </a:rPr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56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41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98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457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94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350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20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291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80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51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59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30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71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06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60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52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4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defTabSz="457200"/>
            <a:fld id="{2BE451C3-0FF4-47C4-B829-773ADF60F88C}" type="datetimeFigureOut">
              <a:rPr lang="en-US" dirty="0">
                <a:solidFill>
                  <a:srgbClr val="B31166"/>
                </a:solidFill>
              </a:rPr>
              <a:pPr defTabSz="457200"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defTabSz="457200"/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01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React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034" y="1035979"/>
            <a:ext cx="2202371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8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HOC: Higher Order Components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Ways to Share Logic Among Components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Different patterns exist, following which we can share common functionalities among components</a:t>
            </a:r>
            <a:endParaRPr lang="en-US" dirty="0"/>
          </a:p>
          <a:p>
            <a:pPr lvl="1"/>
            <a:r>
              <a:rPr lang="en-US" dirty="0" smtClean="0"/>
              <a:t>Higher Order Components</a:t>
            </a:r>
          </a:p>
          <a:p>
            <a:pPr lvl="1"/>
            <a:r>
              <a:rPr lang="en-US" dirty="0" smtClean="0"/>
              <a:t>Render 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2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HOC?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 can lift the state to the parent component</a:t>
            </a:r>
          </a:p>
          <a:p>
            <a:r>
              <a:rPr lang="en-US" dirty="0" smtClean="0"/>
              <a:t>Pass down the handler and state as prop to the child components</a:t>
            </a:r>
          </a:p>
          <a:p>
            <a:r>
              <a:rPr lang="en-US" dirty="0" smtClean="0"/>
              <a:t>But that works well when all the components are children of the same parent component</a:t>
            </a:r>
          </a:p>
          <a:p>
            <a:r>
              <a:rPr lang="en-US" dirty="0" smtClean="0"/>
              <a:t> if components are scattered in the component tree it would be difficult to lift State</a:t>
            </a:r>
            <a:endParaRPr lang="en-US" dirty="0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3452759"/>
            <a:ext cx="4824412" cy="17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3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HOC?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share common functionality between components</a:t>
            </a:r>
          </a:p>
          <a:p>
            <a:r>
              <a:rPr lang="en-US" dirty="0" smtClean="0"/>
              <a:t>A pattern which tales a component as an argument and returns a new component</a:t>
            </a:r>
          </a:p>
          <a:p>
            <a:r>
              <a:rPr lang="en-US" dirty="0" smtClean="0"/>
              <a:t>Typically HOC adds additional functionalities and/or data to the original component </a:t>
            </a:r>
          </a:p>
          <a:p>
            <a:r>
              <a:rPr lang="en-US" dirty="0" smtClean="0"/>
              <a:t>Hence the new component is referred as enhanced component</a:t>
            </a:r>
          </a:p>
          <a:p>
            <a:r>
              <a:rPr lang="en-US" b="1" dirty="0" smtClean="0"/>
              <a:t>In short: a </a:t>
            </a:r>
            <a:r>
              <a:rPr lang="en-US" b="1" dirty="0"/>
              <a:t>higher-order component transforms a component into another component</a:t>
            </a:r>
            <a:r>
              <a:rPr lang="en-US" b="1" dirty="0" smtClean="0"/>
              <a:t>.</a:t>
            </a:r>
          </a:p>
          <a:p>
            <a:r>
              <a:rPr lang="en-US" b="1" dirty="0"/>
              <a:t>A HOC is a pure function with zero side-effects</a:t>
            </a:r>
            <a:endParaRPr lang="en-US" b="1" dirty="0" smtClean="0"/>
          </a:p>
          <a:p>
            <a:r>
              <a:rPr lang="en-US" dirty="0" smtClean="0"/>
              <a:t>Is used by famous libraries like Redux, React Router and for styling in Material UI</a:t>
            </a:r>
          </a:p>
        </p:txBody>
      </p:sp>
    </p:spTree>
    <p:extLst>
      <p:ext uri="{BB962C8B-B14F-4D97-AF65-F5344CB8AC3E}">
        <p14:creationId xmlns:p14="http://schemas.microsoft.com/office/powerpoint/2010/main" val="374939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43737" y="462987"/>
            <a:ext cx="5960962" cy="5301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99322" y="706055"/>
            <a:ext cx="4838217" cy="487294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83168" y="1400538"/>
            <a:ext cx="2314937" cy="4629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err="1">
                <a:solidFill>
                  <a:prstClr val="white"/>
                </a:solidFill>
              </a:rPr>
              <a:t>callbackFunction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83168" y="811287"/>
            <a:ext cx="2314937" cy="4629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data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69711" y="2407003"/>
            <a:ext cx="4201611" cy="296364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221630" y="2581150"/>
            <a:ext cx="3864498" cy="26737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82497" y="2869460"/>
            <a:ext cx="2314937" cy="21771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79266" y="4360478"/>
            <a:ext cx="192139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c</a:t>
            </a:r>
            <a:r>
              <a:rPr lang="en-US" dirty="0">
                <a:solidFill>
                  <a:prstClr val="black"/>
                </a:solidFill>
              </a:rPr>
              <a:t>allback={</a:t>
            </a:r>
            <a:r>
              <a:rPr lang="en-US" dirty="0" err="1">
                <a:solidFill>
                  <a:prstClr val="black"/>
                </a:solidFill>
              </a:rPr>
              <a:t>callbackFunction</a:t>
            </a:r>
            <a:r>
              <a:rPr lang="en-US" dirty="0">
                <a:solidFill>
                  <a:prstClr val="black"/>
                </a:solidFill>
              </a:rPr>
              <a:t>}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39696" y="3043082"/>
            <a:ext cx="1267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props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96628" y="3621549"/>
            <a:ext cx="192139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value={data}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7998105" y="1042780"/>
            <a:ext cx="1261638" cy="102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8084915" y="2059494"/>
            <a:ext cx="1171941" cy="167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012574" y="1632031"/>
            <a:ext cx="1247169" cy="1044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034284" y="2676972"/>
            <a:ext cx="1203763" cy="176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96769" y="2186027"/>
            <a:ext cx="3761773" cy="28605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86137" y="2581151"/>
            <a:ext cx="3229336" cy="22802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40275" y="2350719"/>
            <a:ext cx="231493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render function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60960" y="2096335"/>
            <a:ext cx="2314937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render function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82907" y="2899057"/>
            <a:ext cx="2672306" cy="565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&lt;p&gt;{</a:t>
            </a:r>
            <a:r>
              <a:rPr lang="en-US" dirty="0" err="1">
                <a:solidFill>
                  <a:prstClr val="white"/>
                </a:solidFill>
              </a:rPr>
              <a:t>props.value</a:t>
            </a:r>
            <a:r>
              <a:rPr lang="en-US" dirty="0">
                <a:solidFill>
                  <a:prstClr val="white"/>
                </a:solidFill>
              </a:rPr>
              <a:t>}&lt;/p&gt;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1882" y="3621549"/>
            <a:ext cx="2974695" cy="1124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&lt;button </a:t>
            </a:r>
            <a:r>
              <a:rPr lang="en-US" dirty="0" err="1">
                <a:solidFill>
                  <a:prstClr val="white"/>
                </a:solidFill>
              </a:rPr>
              <a:t>onClick</a:t>
            </a:r>
            <a:r>
              <a:rPr lang="en-US" dirty="0">
                <a:solidFill>
                  <a:prstClr val="white"/>
                </a:solidFill>
              </a:rPr>
              <a:t>={</a:t>
            </a:r>
            <a:r>
              <a:rPr lang="en-US" dirty="0" err="1">
                <a:solidFill>
                  <a:prstClr val="white"/>
                </a:solidFill>
              </a:rPr>
              <a:t>props.callback</a:t>
            </a:r>
            <a:r>
              <a:rPr lang="en-US" dirty="0">
                <a:solidFill>
                  <a:prstClr val="white"/>
                </a:solidFill>
              </a:rPr>
              <a:t>}&gt; Click &lt;/button&gt;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338086" y="1042780"/>
            <a:ext cx="3345082" cy="20708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864736" y="1667813"/>
            <a:ext cx="2796728" cy="247813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rved Up Arrow 51"/>
          <p:cNvSpPr/>
          <p:nvPr/>
        </p:nvSpPr>
        <p:spPr>
          <a:xfrm>
            <a:off x="2650603" y="5040373"/>
            <a:ext cx="2893670" cy="654106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1882" y="5416018"/>
            <a:ext cx="344925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dirty="0" err="1">
                <a:solidFill>
                  <a:prstClr val="black"/>
                </a:solidFill>
              </a:rPr>
              <a:t>withFunctionality</a:t>
            </a:r>
            <a:r>
              <a:rPr lang="en-US" dirty="0">
                <a:solidFill>
                  <a:prstClr val="black"/>
                </a:solidFill>
              </a:rPr>
              <a:t>(Original)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01882" y="1667813"/>
            <a:ext cx="2751880" cy="42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Original Component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544273" y="84465"/>
            <a:ext cx="2751880" cy="4285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err="1">
                <a:solidFill>
                  <a:prstClr val="white"/>
                </a:solidFill>
              </a:rPr>
              <a:t>withFunctionality</a:t>
            </a:r>
            <a:r>
              <a:rPr lang="en-US" dirty="0">
                <a:solidFill>
                  <a:prstClr val="white"/>
                </a:solidFill>
              </a:rPr>
              <a:t> HOC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436261" y="1920743"/>
            <a:ext cx="2503024" cy="7993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</a:rPr>
              <a:t>Component with shared data and functionality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809781" y="3717428"/>
            <a:ext cx="2751880" cy="4285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Original Component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Down Arrow 58"/>
          <p:cNvSpPr/>
          <p:nvPr/>
        </p:nvSpPr>
        <p:spPr>
          <a:xfrm>
            <a:off x="8252024" y="414209"/>
            <a:ext cx="273451" cy="21426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Left Arrow 59"/>
          <p:cNvSpPr/>
          <p:nvPr/>
        </p:nvSpPr>
        <p:spPr>
          <a:xfrm>
            <a:off x="9242384" y="1691492"/>
            <a:ext cx="428265" cy="323031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Left Arrow 60"/>
          <p:cNvSpPr/>
          <p:nvPr/>
        </p:nvSpPr>
        <p:spPr>
          <a:xfrm>
            <a:off x="8640497" y="4032273"/>
            <a:ext cx="428265" cy="323031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08071" y="6314387"/>
            <a:ext cx="6377650" cy="37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&lt;Original /&gt;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3" name="Down Arrow 62"/>
          <p:cNvSpPr/>
          <p:nvPr/>
        </p:nvSpPr>
        <p:spPr>
          <a:xfrm>
            <a:off x="6738634" y="5509549"/>
            <a:ext cx="543284" cy="70632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281917" y="5862708"/>
            <a:ext cx="4790478" cy="389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Enhanced Original Component Returned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61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HOC: Just a Function</a:t>
            </a:r>
            <a:endParaRPr lang="en-US" dirty="0"/>
          </a:p>
        </p:txBody>
      </p:sp>
      <p:pic>
        <p:nvPicPr>
          <p:cNvPr id="12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2339" y="1815948"/>
            <a:ext cx="5606642" cy="49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8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HOC: Wrapped Component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239" y="2290983"/>
            <a:ext cx="7627001" cy="444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1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982454"/>
          </a:xfrm>
        </p:spPr>
        <p:txBody>
          <a:bodyPr/>
          <a:lstStyle/>
          <a:p>
            <a:r>
              <a:rPr lang="en-US" dirty="0" smtClean="0"/>
              <a:t>How Wrapped Component Being used?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465" y="2440853"/>
            <a:ext cx="7482555" cy="370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2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               React JS</vt:lpstr>
      <vt:lpstr>HOC: Higher Order Components</vt:lpstr>
      <vt:lpstr>Different Ways to Share Logic Among Components</vt:lpstr>
      <vt:lpstr>Why HOC?</vt:lpstr>
      <vt:lpstr>What is HOC?</vt:lpstr>
      <vt:lpstr>PowerPoint Presentation</vt:lpstr>
      <vt:lpstr>HOC: Just a Function</vt:lpstr>
      <vt:lpstr>HOC: Wrapped Component</vt:lpstr>
      <vt:lpstr>How Wrapped Component Being used?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React JS</dc:title>
  <dc:creator>Joydip Mondal</dc:creator>
  <cp:lastModifiedBy>Joydip Mondal</cp:lastModifiedBy>
  <cp:revision>1</cp:revision>
  <dcterms:created xsi:type="dcterms:W3CDTF">2020-07-11T04:52:37Z</dcterms:created>
  <dcterms:modified xsi:type="dcterms:W3CDTF">2020-07-11T04:53:11Z</dcterms:modified>
</cp:coreProperties>
</file>