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
  </p:notes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C3B9B-2F47-4848-B354-1E3E64F8E237}" type="datetimeFigureOut">
              <a:rPr lang="en-US" smtClean="0"/>
              <a:t>7/11/2020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BA9EF-DCE0-4ADC-BAB9-3FB7FFE9CFB8}" type="slidenum">
              <a:rPr lang="en-US" smtClean="0"/>
              <a:t>‹#›</a:t>
            </a:fld>
            <a:endParaRPr lang="en-US"/>
          </a:p>
        </p:txBody>
      </p:sp>
    </p:spTree>
    <p:extLst>
      <p:ext uri="{BB962C8B-B14F-4D97-AF65-F5344CB8AC3E}">
        <p14:creationId xmlns:p14="http://schemas.microsoft.com/office/powerpoint/2010/main" val="875094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bigger JavaScript applications, one has to manually target elements in DOM and if the structure of HTML changes, chances are there that it will need to change the way elements are targeted because </a:t>
            </a:r>
            <a:r>
              <a:rPr lang="en-US" dirty="0" err="1" smtClean="0"/>
              <a:t>querySelector</a:t>
            </a:r>
            <a:r>
              <a:rPr lang="en-US" dirty="0" smtClean="0"/>
              <a:t> is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Even if you use jQuery, traversing the DOM is easier, but it's still always something one has to keep in mind.</a:t>
            </a:r>
          </a:p>
          <a:p>
            <a:endParaRPr lang="en-US" dirty="0"/>
          </a:p>
        </p:txBody>
      </p:sp>
      <p:sp>
        <p:nvSpPr>
          <p:cNvPr id="4" name="Slide Number Placeholder 3"/>
          <p:cNvSpPr>
            <a:spLocks noGrp="1"/>
          </p:cNvSpPr>
          <p:nvPr>
            <p:ph type="sldNum" sz="quarter" idx="10"/>
          </p:nvPr>
        </p:nvSpPr>
        <p:spPr/>
        <p:txBody>
          <a:bodyPr/>
          <a:lstStyle/>
          <a:p>
            <a:fld id="{A50C4EE8-BBAE-4A23-9186-E1F29E3F8C82}"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070347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DD4A2B-9167-48E2-A11E-10206D800091}"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B6C19-9C9E-4F29-A7D6-4FF37C042516}" type="slidenum">
              <a:rPr lang="en-US" smtClean="0"/>
              <a:t>‹#›</a:t>
            </a:fld>
            <a:endParaRPr lang="en-US"/>
          </a:p>
        </p:txBody>
      </p:sp>
    </p:spTree>
    <p:extLst>
      <p:ext uri="{BB962C8B-B14F-4D97-AF65-F5344CB8AC3E}">
        <p14:creationId xmlns:p14="http://schemas.microsoft.com/office/powerpoint/2010/main" val="381432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D4A2B-9167-48E2-A11E-10206D800091}"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B6C19-9C9E-4F29-A7D6-4FF37C042516}" type="slidenum">
              <a:rPr lang="en-US" smtClean="0"/>
              <a:t>‹#›</a:t>
            </a:fld>
            <a:endParaRPr lang="en-US"/>
          </a:p>
        </p:txBody>
      </p:sp>
    </p:spTree>
    <p:extLst>
      <p:ext uri="{BB962C8B-B14F-4D97-AF65-F5344CB8AC3E}">
        <p14:creationId xmlns:p14="http://schemas.microsoft.com/office/powerpoint/2010/main" val="73906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D4A2B-9167-48E2-A11E-10206D800091}"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B6C19-9C9E-4F29-A7D6-4FF37C042516}" type="slidenum">
              <a:rPr lang="en-US" smtClean="0"/>
              <a:t>‹#›</a:t>
            </a:fld>
            <a:endParaRPr lang="en-US"/>
          </a:p>
        </p:txBody>
      </p:sp>
    </p:spTree>
    <p:extLst>
      <p:ext uri="{BB962C8B-B14F-4D97-AF65-F5344CB8AC3E}">
        <p14:creationId xmlns:p14="http://schemas.microsoft.com/office/powerpoint/2010/main" val="2217992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solidFill>
                  <a:prstClr val="white">
                    <a:alpha val="60000"/>
                  </a:prstClr>
                </a:solidFill>
              </a:rPr>
              <a:pPr/>
              <a:t>7/11/2020</a:t>
            </a:fld>
            <a:endParaRPr lang="en-US" dirty="0">
              <a:solidFill>
                <a:prstClr val="white">
                  <a:alpha val="60000"/>
                </a:prstClr>
              </a:solidFill>
            </a:endParaRP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solidFill>
                  <a:prstClr val="white">
                    <a:alpha val="60000"/>
                  </a:prstClr>
                </a:solidFill>
              </a:rPr>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813102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solidFill>
                  <a:srgbClr val="B31166"/>
                </a:solidFill>
              </a:rPr>
              <a:pPr/>
              <a:t>7/11/2020</a:t>
            </a:fld>
            <a:endParaRPr lang="en-US" dirty="0">
              <a:solidFill>
                <a:srgbClr val="B31166"/>
              </a:solidFill>
            </a:endParaRPr>
          </a:p>
        </p:txBody>
      </p:sp>
      <p:sp>
        <p:nvSpPr>
          <p:cNvPr id="5" name="Footer Placeholder 4"/>
          <p:cNvSpPr>
            <a:spLocks noGrp="1"/>
          </p:cNvSpPr>
          <p:nvPr>
            <p:ph type="ftr" sz="quarter" idx="11"/>
          </p:nvPr>
        </p:nvSpPr>
        <p:spPr/>
        <p:txBody>
          <a:bodyPr/>
          <a:lstStyle/>
          <a:p>
            <a:r>
              <a:rPr lang="en-US" dirty="0">
                <a:solidFill>
                  <a:srgbClr val="B31166"/>
                </a:solidFill>
              </a:rPr>
              <a:t>
              </a:t>
            </a: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729625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solidFill>
                  <a:srgbClr val="B31166"/>
                </a:solidFill>
              </a:rPr>
              <a:pPr/>
              <a:t>7/11/2020</a:t>
            </a:fld>
            <a:endParaRPr lang="en-US" dirty="0">
              <a:solidFill>
                <a:srgbClr val="B31166"/>
              </a:solidFill>
            </a:endParaRPr>
          </a:p>
        </p:txBody>
      </p:sp>
      <p:sp>
        <p:nvSpPr>
          <p:cNvPr id="5" name="Footer Placeholder 4"/>
          <p:cNvSpPr>
            <a:spLocks noGrp="1"/>
          </p:cNvSpPr>
          <p:nvPr>
            <p:ph type="ftr" sz="quarter" idx="11"/>
          </p:nvPr>
        </p:nvSpPr>
        <p:spPr/>
        <p:txBody>
          <a:bodyPr/>
          <a:lstStyle/>
          <a:p>
            <a:r>
              <a:rPr lang="en-US" dirty="0">
                <a:solidFill>
                  <a:srgbClr val="B31166"/>
                </a:solidFill>
              </a:rPr>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681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solidFill>
                  <a:srgbClr val="B31166"/>
                </a:solidFill>
              </a:rPr>
              <a:pPr/>
              <a:t>7/11/2020</a:t>
            </a:fld>
            <a:endParaRPr lang="en-US" dirty="0">
              <a:solidFill>
                <a:srgbClr val="B31166"/>
              </a:solidFill>
            </a:endParaRPr>
          </a:p>
        </p:txBody>
      </p:sp>
      <p:sp>
        <p:nvSpPr>
          <p:cNvPr id="6" name="Footer Placeholder 5"/>
          <p:cNvSpPr>
            <a:spLocks noGrp="1"/>
          </p:cNvSpPr>
          <p:nvPr>
            <p:ph type="ftr" sz="quarter" idx="11"/>
          </p:nvPr>
        </p:nvSpPr>
        <p:spPr/>
        <p:txBody>
          <a:bodyPr/>
          <a:lstStyle/>
          <a:p>
            <a:r>
              <a:rPr lang="en-US" dirty="0">
                <a:solidFill>
                  <a:srgbClr val="B31166"/>
                </a:solidFill>
              </a:rPr>
              <a:t>
              </a:t>
            </a:r>
          </a:p>
        </p:txBody>
      </p:sp>
      <p:sp>
        <p:nvSpPr>
          <p:cNvPr id="7" name="Slide Number Placeholder 6"/>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870219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solidFill>
                  <a:srgbClr val="B31166"/>
                </a:solidFill>
              </a:rPr>
              <a:pPr/>
              <a:t>7/11/2020</a:t>
            </a:fld>
            <a:endParaRPr lang="en-US" dirty="0">
              <a:solidFill>
                <a:srgbClr val="B31166"/>
              </a:solidFill>
            </a:endParaRPr>
          </a:p>
        </p:txBody>
      </p:sp>
      <p:sp>
        <p:nvSpPr>
          <p:cNvPr id="8" name="Footer Placeholder 7"/>
          <p:cNvSpPr>
            <a:spLocks noGrp="1"/>
          </p:cNvSpPr>
          <p:nvPr>
            <p:ph type="ftr" sz="quarter" idx="11"/>
          </p:nvPr>
        </p:nvSpPr>
        <p:spPr/>
        <p:txBody>
          <a:bodyPr/>
          <a:lstStyle/>
          <a:p>
            <a:r>
              <a:rPr lang="en-US" dirty="0">
                <a:solidFill>
                  <a:srgbClr val="B31166"/>
                </a:solidFill>
              </a:rPr>
              <a:t>
              </a:t>
            </a:r>
          </a:p>
        </p:txBody>
      </p:sp>
      <p:sp>
        <p:nvSpPr>
          <p:cNvPr id="9" name="Slide Number Placeholder 8"/>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86859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solidFill>
                  <a:srgbClr val="B31166"/>
                </a:solidFill>
              </a:rPr>
              <a:pPr/>
              <a:t>7/11/2020</a:t>
            </a:fld>
            <a:endParaRPr lang="en-US" dirty="0">
              <a:solidFill>
                <a:srgbClr val="B31166"/>
              </a:solidFill>
            </a:endParaRPr>
          </a:p>
        </p:txBody>
      </p:sp>
      <p:sp>
        <p:nvSpPr>
          <p:cNvPr id="4" name="Footer Placeholder 3"/>
          <p:cNvSpPr>
            <a:spLocks noGrp="1"/>
          </p:cNvSpPr>
          <p:nvPr>
            <p:ph type="ftr" sz="quarter" idx="11"/>
          </p:nvPr>
        </p:nvSpPr>
        <p:spPr/>
        <p:txBody>
          <a:bodyPr/>
          <a:lstStyle/>
          <a:p>
            <a:r>
              <a:rPr lang="en-US" dirty="0">
                <a:solidFill>
                  <a:srgbClr val="B31166"/>
                </a:solidFill>
              </a:rPr>
              <a:t>
              </a:t>
            </a:r>
          </a:p>
        </p:txBody>
      </p:sp>
      <p:sp>
        <p:nvSpPr>
          <p:cNvPr id="5" name="Slide Number Placeholder 4"/>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602095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solidFill>
                  <a:srgbClr val="B31166"/>
                </a:solidFill>
              </a:rPr>
              <a:pPr/>
              <a:t>7/11/2020</a:t>
            </a:fld>
            <a:endParaRPr lang="en-US" dirty="0">
              <a:solidFill>
                <a:srgbClr val="B31166"/>
              </a:solidFill>
            </a:endParaRPr>
          </a:p>
        </p:txBody>
      </p:sp>
      <p:sp>
        <p:nvSpPr>
          <p:cNvPr id="3" name="Footer Placeholder 2"/>
          <p:cNvSpPr>
            <a:spLocks noGrp="1"/>
          </p:cNvSpPr>
          <p:nvPr>
            <p:ph type="ftr" sz="quarter" idx="11"/>
          </p:nvPr>
        </p:nvSpPr>
        <p:spPr/>
        <p:txBody>
          <a:bodyPr/>
          <a:lstStyle/>
          <a:p>
            <a:r>
              <a:rPr lang="en-US" dirty="0">
                <a:solidFill>
                  <a:srgbClr val="B31166"/>
                </a:solidFill>
              </a:rPr>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4455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solidFill>
                  <a:srgbClr val="B31166"/>
                </a:solidFill>
              </a:rPr>
              <a:pPr/>
              <a:t>7/11/2020</a:t>
            </a:fld>
            <a:endParaRPr lang="en-US" dirty="0">
              <a:solidFill>
                <a:srgbClr val="B31166"/>
              </a:solidFill>
            </a:endParaRPr>
          </a:p>
        </p:txBody>
      </p:sp>
      <p:sp>
        <p:nvSpPr>
          <p:cNvPr id="6" name="Footer Placeholder 5"/>
          <p:cNvSpPr>
            <a:spLocks noGrp="1"/>
          </p:cNvSpPr>
          <p:nvPr>
            <p:ph type="ftr" sz="quarter" idx="11"/>
          </p:nvPr>
        </p:nvSpPr>
        <p:spPr/>
        <p:txBody>
          <a:bodyPr/>
          <a:lstStyle/>
          <a:p>
            <a:r>
              <a:rPr lang="en-US" dirty="0">
                <a:solidFill>
                  <a:srgbClr val="B31166"/>
                </a:solidFill>
              </a:rPr>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31942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D4A2B-9167-48E2-A11E-10206D800091}"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B6C19-9C9E-4F29-A7D6-4FF37C042516}" type="slidenum">
              <a:rPr lang="en-US" smtClean="0"/>
              <a:t>‹#›</a:t>
            </a:fld>
            <a:endParaRPr lang="en-US"/>
          </a:p>
        </p:txBody>
      </p:sp>
    </p:spTree>
    <p:extLst>
      <p:ext uri="{BB962C8B-B14F-4D97-AF65-F5344CB8AC3E}">
        <p14:creationId xmlns:p14="http://schemas.microsoft.com/office/powerpoint/2010/main" val="416216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solidFill>
                  <a:srgbClr val="B31166"/>
                </a:solidFill>
              </a:rPr>
              <a:pPr/>
              <a:t>7/11/2020</a:t>
            </a:fld>
            <a:endParaRPr lang="en-US" dirty="0">
              <a:solidFill>
                <a:srgbClr val="B31166"/>
              </a:solidFill>
            </a:endParaRPr>
          </a:p>
        </p:txBody>
      </p:sp>
      <p:sp>
        <p:nvSpPr>
          <p:cNvPr id="6" name="Footer Placeholder 5"/>
          <p:cNvSpPr>
            <a:spLocks noGrp="1"/>
          </p:cNvSpPr>
          <p:nvPr>
            <p:ph type="ftr" sz="quarter" idx="11"/>
          </p:nvPr>
        </p:nvSpPr>
        <p:spPr/>
        <p:txBody>
          <a:bodyPr/>
          <a:lstStyle/>
          <a:p>
            <a:r>
              <a:rPr lang="en-US" dirty="0">
                <a:solidFill>
                  <a:srgbClr val="B31166"/>
                </a:solidFill>
              </a:rPr>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925433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solidFill>
                  <a:srgbClr val="B31166"/>
                </a:solidFill>
              </a:rPr>
              <a:pPr/>
              <a:t>7/11/2020</a:t>
            </a:fld>
            <a:endParaRPr lang="en-US" dirty="0">
              <a:solidFill>
                <a:srgbClr val="B31166"/>
              </a:solidFill>
            </a:endParaRPr>
          </a:p>
        </p:txBody>
      </p:sp>
      <p:sp>
        <p:nvSpPr>
          <p:cNvPr id="6" name="Footer Placeholder 5"/>
          <p:cNvSpPr>
            <a:spLocks noGrp="1"/>
          </p:cNvSpPr>
          <p:nvPr>
            <p:ph type="ftr" sz="quarter" idx="11"/>
          </p:nvPr>
        </p:nvSpPr>
        <p:spPr/>
        <p:txBody>
          <a:bodyPr/>
          <a:lstStyle/>
          <a:p>
            <a:r>
              <a:rPr lang="en-US" dirty="0">
                <a:solidFill>
                  <a:srgbClr val="B31166"/>
                </a:solidFill>
              </a:rPr>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812497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solidFill>
                  <a:srgbClr val="B31166"/>
                </a:solidFill>
              </a:rPr>
              <a:pPr/>
              <a:t>7/11/2020</a:t>
            </a:fld>
            <a:endParaRPr lang="en-US" dirty="0">
              <a:solidFill>
                <a:srgbClr val="B31166"/>
              </a:solidFill>
            </a:endParaRPr>
          </a:p>
        </p:txBody>
      </p:sp>
      <p:sp>
        <p:nvSpPr>
          <p:cNvPr id="5" name="Footer Placeholder 4"/>
          <p:cNvSpPr>
            <a:spLocks noGrp="1"/>
          </p:cNvSpPr>
          <p:nvPr>
            <p:ph type="ftr" sz="quarter" idx="11"/>
          </p:nvPr>
        </p:nvSpPr>
        <p:spPr/>
        <p:txBody>
          <a:bodyPr/>
          <a:lstStyle/>
          <a:p>
            <a:r>
              <a:rPr lang="en-US" dirty="0">
                <a:solidFill>
                  <a:srgbClr val="B31166"/>
                </a:solidFill>
              </a:rPr>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687356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defTabSz="457200"/>
            <a:r>
              <a:rPr lang="en-US" sz="9600" dirty="0">
                <a:solidFill>
                  <a:srgbClr val="B31166">
                    <a:lumMod val="60000"/>
                    <a:lumOff val="40000"/>
                  </a:srgb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defTabSz="457200"/>
            <a:r>
              <a:rPr lang="en-US" sz="9600" dirty="0">
                <a:solidFill>
                  <a:srgbClr val="B31166">
                    <a:lumMod val="60000"/>
                    <a:lumOff val="40000"/>
                  </a:srgb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solidFill>
                  <a:srgbClr val="B31166"/>
                </a:solidFill>
              </a:rPr>
              <a:pPr/>
              <a:t>7/11/2020</a:t>
            </a:fld>
            <a:endParaRPr lang="en-US" dirty="0">
              <a:solidFill>
                <a:srgbClr val="B31166"/>
              </a:solidFill>
            </a:endParaRPr>
          </a:p>
        </p:txBody>
      </p:sp>
      <p:sp>
        <p:nvSpPr>
          <p:cNvPr id="5" name="Footer Placeholder 4"/>
          <p:cNvSpPr>
            <a:spLocks noGrp="1"/>
          </p:cNvSpPr>
          <p:nvPr>
            <p:ph type="ftr" sz="quarter" idx="11"/>
          </p:nvPr>
        </p:nvSpPr>
        <p:spPr/>
        <p:txBody>
          <a:bodyPr/>
          <a:lstStyle/>
          <a:p>
            <a:r>
              <a:rPr lang="en-US" dirty="0">
                <a:solidFill>
                  <a:srgbClr val="B31166"/>
                </a:solidFill>
              </a:rPr>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463809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solidFill>
                  <a:srgbClr val="B31166"/>
                </a:solidFill>
              </a:rPr>
              <a:pPr/>
              <a:t>7/11/2020</a:t>
            </a:fld>
            <a:endParaRPr lang="en-US" dirty="0">
              <a:solidFill>
                <a:srgbClr val="B31166"/>
              </a:solidFill>
            </a:endParaRPr>
          </a:p>
        </p:txBody>
      </p:sp>
      <p:sp>
        <p:nvSpPr>
          <p:cNvPr id="5" name="Footer Placeholder 4"/>
          <p:cNvSpPr>
            <a:spLocks noGrp="1"/>
          </p:cNvSpPr>
          <p:nvPr>
            <p:ph type="ftr" sz="quarter" idx="11"/>
          </p:nvPr>
        </p:nvSpPr>
        <p:spPr/>
        <p:txBody>
          <a:bodyPr/>
          <a:lstStyle/>
          <a:p>
            <a:r>
              <a:rPr lang="en-US" dirty="0">
                <a:solidFill>
                  <a:srgbClr val="B31166"/>
                </a:solidFill>
              </a:rPr>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4463135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solidFill>
                  <a:srgbClr val="B31166"/>
                </a:solidFill>
              </a:rPr>
              <a:pPr/>
              <a:t>7/11/2020</a:t>
            </a:fld>
            <a:endParaRPr lang="en-US" dirty="0">
              <a:solidFill>
                <a:srgbClr val="B31166"/>
              </a:solidFill>
            </a:endParaRPr>
          </a:p>
        </p:txBody>
      </p:sp>
      <p:sp>
        <p:nvSpPr>
          <p:cNvPr id="8" name="Footer Placeholder 7"/>
          <p:cNvSpPr>
            <a:spLocks noGrp="1"/>
          </p:cNvSpPr>
          <p:nvPr>
            <p:ph type="ftr" sz="quarter" idx="11"/>
          </p:nvPr>
        </p:nvSpPr>
        <p:spPr/>
        <p:txBody>
          <a:bodyPr/>
          <a:lstStyle/>
          <a:p>
            <a:r>
              <a:rPr lang="en-US" dirty="0">
                <a:solidFill>
                  <a:srgbClr val="B31166"/>
                </a:solidFill>
              </a:rPr>
              <a:t>
              </a:t>
            </a:r>
          </a:p>
        </p:txBody>
      </p:sp>
      <p:sp>
        <p:nvSpPr>
          <p:cNvPr id="9" name="Slide Number Placeholder 8"/>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04926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solidFill>
                  <a:srgbClr val="B31166"/>
                </a:solidFill>
              </a:rPr>
              <a:pPr/>
              <a:t>7/11/2020</a:t>
            </a:fld>
            <a:endParaRPr lang="en-US" dirty="0">
              <a:solidFill>
                <a:srgbClr val="B31166"/>
              </a:solidFill>
            </a:endParaRPr>
          </a:p>
        </p:txBody>
      </p:sp>
      <p:sp>
        <p:nvSpPr>
          <p:cNvPr id="8" name="Footer Placeholder 7"/>
          <p:cNvSpPr>
            <a:spLocks noGrp="1"/>
          </p:cNvSpPr>
          <p:nvPr>
            <p:ph type="ftr" sz="quarter" idx="11"/>
          </p:nvPr>
        </p:nvSpPr>
        <p:spPr>
          <a:xfrm>
            <a:off x="561111" y="6391838"/>
            <a:ext cx="3644282" cy="304801"/>
          </a:xfrm>
        </p:spPr>
        <p:txBody>
          <a:bodyPr/>
          <a:lstStyle/>
          <a:p>
            <a:r>
              <a:rPr lang="en-US" dirty="0">
                <a:solidFill>
                  <a:srgbClr val="B31166"/>
                </a:solidFill>
              </a:rPr>
              <a:t>
              </a:t>
            </a:r>
          </a:p>
        </p:txBody>
      </p:sp>
      <p:sp>
        <p:nvSpPr>
          <p:cNvPr id="9" name="Slide Number Placeholder 8"/>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63356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solidFill>
                  <a:srgbClr val="B31166"/>
                </a:solidFill>
              </a:rPr>
              <a:pPr/>
              <a:t>7/11/2020</a:t>
            </a:fld>
            <a:endParaRPr lang="en-US" dirty="0">
              <a:solidFill>
                <a:srgbClr val="B31166"/>
              </a:solidFill>
            </a:endParaRPr>
          </a:p>
        </p:txBody>
      </p:sp>
      <p:sp>
        <p:nvSpPr>
          <p:cNvPr id="5" name="Footer Placeholder 4"/>
          <p:cNvSpPr>
            <a:spLocks noGrp="1"/>
          </p:cNvSpPr>
          <p:nvPr>
            <p:ph type="ftr" sz="quarter" idx="11"/>
          </p:nvPr>
        </p:nvSpPr>
        <p:spPr/>
        <p:txBody>
          <a:bodyPr/>
          <a:lstStyle/>
          <a:p>
            <a:r>
              <a:rPr lang="en-US" dirty="0">
                <a:solidFill>
                  <a:srgbClr val="B31166"/>
                </a:solidFill>
              </a:rPr>
              <a:t>
              </a:t>
            </a: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709477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solidFill>
                  <a:srgbClr val="B31166"/>
                </a:solidFill>
              </a:rPr>
              <a:pPr/>
              <a:t>7/11/2020</a:t>
            </a:fld>
            <a:endParaRPr lang="en-US" dirty="0">
              <a:solidFill>
                <a:srgbClr val="B31166"/>
              </a:solidFill>
            </a:endParaRPr>
          </a:p>
        </p:txBody>
      </p:sp>
      <p:sp>
        <p:nvSpPr>
          <p:cNvPr id="5" name="Footer Placeholder 4"/>
          <p:cNvSpPr>
            <a:spLocks noGrp="1"/>
          </p:cNvSpPr>
          <p:nvPr>
            <p:ph type="ftr" sz="quarter" idx="11"/>
          </p:nvPr>
        </p:nvSpPr>
        <p:spPr/>
        <p:txBody>
          <a:bodyPr/>
          <a:lstStyle/>
          <a:p>
            <a:r>
              <a:rPr lang="en-US" dirty="0">
                <a:solidFill>
                  <a:srgbClr val="B31166"/>
                </a:solidFill>
              </a:rPr>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46226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DD4A2B-9167-48E2-A11E-10206D800091}"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B6C19-9C9E-4F29-A7D6-4FF37C042516}" type="slidenum">
              <a:rPr lang="en-US" smtClean="0"/>
              <a:t>‹#›</a:t>
            </a:fld>
            <a:endParaRPr lang="en-US"/>
          </a:p>
        </p:txBody>
      </p:sp>
    </p:spTree>
    <p:extLst>
      <p:ext uri="{BB962C8B-B14F-4D97-AF65-F5344CB8AC3E}">
        <p14:creationId xmlns:p14="http://schemas.microsoft.com/office/powerpoint/2010/main" val="384364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DD4A2B-9167-48E2-A11E-10206D800091}"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B6C19-9C9E-4F29-A7D6-4FF37C042516}" type="slidenum">
              <a:rPr lang="en-US" smtClean="0"/>
              <a:t>‹#›</a:t>
            </a:fld>
            <a:endParaRPr lang="en-US"/>
          </a:p>
        </p:txBody>
      </p:sp>
    </p:spTree>
    <p:extLst>
      <p:ext uri="{BB962C8B-B14F-4D97-AF65-F5344CB8AC3E}">
        <p14:creationId xmlns:p14="http://schemas.microsoft.com/office/powerpoint/2010/main" val="141952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DD4A2B-9167-48E2-A11E-10206D800091}" type="datetimeFigureOut">
              <a:rPr lang="en-US" smtClean="0"/>
              <a:t>7/11/2020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B6C19-9C9E-4F29-A7D6-4FF37C042516}" type="slidenum">
              <a:rPr lang="en-US" smtClean="0"/>
              <a:t>‹#›</a:t>
            </a:fld>
            <a:endParaRPr lang="en-US"/>
          </a:p>
        </p:txBody>
      </p:sp>
    </p:spTree>
    <p:extLst>
      <p:ext uri="{BB962C8B-B14F-4D97-AF65-F5344CB8AC3E}">
        <p14:creationId xmlns:p14="http://schemas.microsoft.com/office/powerpoint/2010/main" val="421481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DD4A2B-9167-48E2-A11E-10206D800091}" type="datetimeFigureOut">
              <a:rPr lang="en-US" smtClean="0"/>
              <a:t>7/11/2020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B6C19-9C9E-4F29-A7D6-4FF37C042516}" type="slidenum">
              <a:rPr lang="en-US" smtClean="0"/>
              <a:t>‹#›</a:t>
            </a:fld>
            <a:endParaRPr lang="en-US"/>
          </a:p>
        </p:txBody>
      </p:sp>
    </p:spTree>
    <p:extLst>
      <p:ext uri="{BB962C8B-B14F-4D97-AF65-F5344CB8AC3E}">
        <p14:creationId xmlns:p14="http://schemas.microsoft.com/office/powerpoint/2010/main" val="213463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D4A2B-9167-48E2-A11E-10206D800091}" type="datetimeFigureOut">
              <a:rPr lang="en-US" smtClean="0"/>
              <a:t>7/11/2020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B6C19-9C9E-4F29-A7D6-4FF37C042516}" type="slidenum">
              <a:rPr lang="en-US" smtClean="0"/>
              <a:t>‹#›</a:t>
            </a:fld>
            <a:endParaRPr lang="en-US"/>
          </a:p>
        </p:txBody>
      </p:sp>
    </p:spTree>
    <p:extLst>
      <p:ext uri="{BB962C8B-B14F-4D97-AF65-F5344CB8AC3E}">
        <p14:creationId xmlns:p14="http://schemas.microsoft.com/office/powerpoint/2010/main" val="2572518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DD4A2B-9167-48E2-A11E-10206D800091}"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B6C19-9C9E-4F29-A7D6-4FF37C042516}" type="slidenum">
              <a:rPr lang="en-US" smtClean="0"/>
              <a:t>‹#›</a:t>
            </a:fld>
            <a:endParaRPr lang="en-US"/>
          </a:p>
        </p:txBody>
      </p:sp>
    </p:spTree>
    <p:extLst>
      <p:ext uri="{BB962C8B-B14F-4D97-AF65-F5344CB8AC3E}">
        <p14:creationId xmlns:p14="http://schemas.microsoft.com/office/powerpoint/2010/main" val="187949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DD4A2B-9167-48E2-A11E-10206D800091}"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B6C19-9C9E-4F29-A7D6-4FF37C042516}" type="slidenum">
              <a:rPr lang="en-US" smtClean="0"/>
              <a:t>‹#›</a:t>
            </a:fld>
            <a:endParaRPr lang="en-US"/>
          </a:p>
        </p:txBody>
      </p:sp>
    </p:spTree>
    <p:extLst>
      <p:ext uri="{BB962C8B-B14F-4D97-AF65-F5344CB8AC3E}">
        <p14:creationId xmlns:p14="http://schemas.microsoft.com/office/powerpoint/2010/main" val="144144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D4A2B-9167-48E2-A11E-10206D800091}" type="datetimeFigureOut">
              <a:rPr lang="en-US" smtClean="0"/>
              <a:t>7/11/2020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6B6C19-9C9E-4F29-A7D6-4FF37C042516}" type="slidenum">
              <a:rPr lang="en-US" smtClean="0"/>
              <a:t>‹#›</a:t>
            </a:fld>
            <a:endParaRPr lang="en-US"/>
          </a:p>
        </p:txBody>
      </p:sp>
    </p:spTree>
    <p:extLst>
      <p:ext uri="{BB962C8B-B14F-4D97-AF65-F5344CB8AC3E}">
        <p14:creationId xmlns:p14="http://schemas.microsoft.com/office/powerpoint/2010/main" val="1438624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defTabSz="457200"/>
            <a:fld id="{2BE451C3-0FF4-47C4-B829-773ADF60F88C}" type="datetimeFigureOut">
              <a:rPr lang="en-US" dirty="0">
                <a:solidFill>
                  <a:srgbClr val="B31166"/>
                </a:solidFill>
              </a:rPr>
              <a:pPr defTabSz="457200"/>
              <a:t>7/11/2020</a:t>
            </a:fld>
            <a:endParaRPr lang="en-US" dirty="0">
              <a:solidFill>
                <a:srgbClr val="B31166"/>
              </a:solidFill>
            </a:endParaRP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defTabSz="457200"/>
            <a:r>
              <a:rPr lang="en-US" dirty="0">
                <a:solidFill>
                  <a:srgbClr val="B31166"/>
                </a:solidFill>
              </a:rPr>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defTabSz="457200"/>
            <a:fld id="{D57F1E4F-1CFF-5643-939E-217C01CDF565}" type="slidenum">
              <a:rPr lang="en-US" dirty="0">
                <a:solidFill>
                  <a:prstClr val="white"/>
                </a:solidFill>
              </a:rPr>
              <a:pPr defTabSz="457200"/>
              <a:t>‹#›</a:t>
            </a:fld>
            <a:endParaRPr lang="en-US" dirty="0">
              <a:solidFill>
                <a:prstClr val="white"/>
              </a:solidFill>
            </a:endParaRPr>
          </a:p>
        </p:txBody>
      </p:sp>
    </p:spTree>
    <p:extLst>
      <p:ext uri="{BB962C8B-B14F-4D97-AF65-F5344CB8AC3E}">
        <p14:creationId xmlns:p14="http://schemas.microsoft.com/office/powerpoint/2010/main" val="2449073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React JS</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4254034" y="1035979"/>
            <a:ext cx="2202371" cy="2309060"/>
          </a:xfrm>
          <a:prstGeom prst="rect">
            <a:avLst/>
          </a:prstGeom>
        </p:spPr>
      </p:pic>
    </p:spTree>
    <p:extLst>
      <p:ext uri="{BB962C8B-B14F-4D97-AF65-F5344CB8AC3E}">
        <p14:creationId xmlns:p14="http://schemas.microsoft.com/office/powerpoint/2010/main" val="1881331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Introduction to React JS</a:t>
            </a:r>
            <a:endParaRPr lang="en-US" dirty="0"/>
          </a:p>
        </p:txBody>
      </p:sp>
      <p:sp>
        <p:nvSpPr>
          <p:cNvPr id="8" name="Text Placeholder 7"/>
          <p:cNvSpPr>
            <a:spLocks noGrp="1"/>
          </p:cNvSpPr>
          <p:nvPr>
            <p:ph type="body" idx="1"/>
          </p:nvPr>
        </p:nvSpPr>
        <p:spPr/>
        <p:txBody>
          <a:bodyPr/>
          <a:lstStyle/>
          <a:p>
            <a:r>
              <a:rPr lang="en-US" dirty="0" smtClean="0"/>
              <a:t>Module</a:t>
            </a:r>
            <a:endParaRPr lang="en-US" dirty="0"/>
          </a:p>
        </p:txBody>
      </p:sp>
    </p:spTree>
    <p:extLst>
      <p:ext uri="{BB962C8B-B14F-4D97-AF65-F5344CB8AC3E}">
        <p14:creationId xmlns:p14="http://schemas.microsoft.com/office/powerpoint/2010/main" val="188576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React JS?</a:t>
            </a:r>
            <a:endParaRPr lang="en-US" dirty="0"/>
          </a:p>
        </p:txBody>
      </p:sp>
      <p:sp>
        <p:nvSpPr>
          <p:cNvPr id="3" name="Content Placeholder 2"/>
          <p:cNvSpPr>
            <a:spLocks noGrp="1"/>
          </p:cNvSpPr>
          <p:nvPr>
            <p:ph idx="1"/>
          </p:nvPr>
        </p:nvSpPr>
        <p:spPr/>
        <p:txBody>
          <a:bodyPr/>
          <a:lstStyle/>
          <a:p>
            <a:r>
              <a:rPr lang="en-US" dirty="0"/>
              <a:t>A JavaScript library for building user </a:t>
            </a:r>
            <a:r>
              <a:rPr lang="en-US" dirty="0" smtClean="0"/>
              <a:t>interfaces (official definition)</a:t>
            </a:r>
          </a:p>
          <a:p>
            <a:r>
              <a:rPr lang="en-US" dirty="0" smtClean="0"/>
              <a:t>Open source</a:t>
            </a:r>
          </a:p>
          <a:p>
            <a:r>
              <a:rPr lang="en-US" dirty="0" smtClean="0"/>
              <a:t>Component based</a:t>
            </a:r>
          </a:p>
          <a:p>
            <a:r>
              <a:rPr lang="en-US" dirty="0" smtClean="0"/>
              <a:t>Library responsible only for view layer of the application</a:t>
            </a:r>
          </a:p>
          <a:p>
            <a:r>
              <a:rPr lang="en-US" dirty="0" smtClean="0"/>
              <a:t>Maintained by Facebook</a:t>
            </a:r>
          </a:p>
          <a:p>
            <a:r>
              <a:rPr lang="en-US" dirty="0" smtClean="0"/>
              <a:t>It uses </a:t>
            </a:r>
            <a:r>
              <a:rPr lang="en-US" dirty="0"/>
              <a:t>virtual DOM based mechanism to fill in data (views) in HTML DOM</a:t>
            </a:r>
          </a:p>
        </p:txBody>
      </p:sp>
    </p:spTree>
    <p:extLst>
      <p:ext uri="{BB962C8B-B14F-4D97-AF65-F5344CB8AC3E}">
        <p14:creationId xmlns:p14="http://schemas.microsoft.com/office/powerpoint/2010/main" val="4271880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React?</a:t>
            </a:r>
            <a:endParaRPr lang="en-US" dirty="0"/>
          </a:p>
        </p:txBody>
      </p:sp>
      <p:sp>
        <p:nvSpPr>
          <p:cNvPr id="3" name="Content Placeholder 2"/>
          <p:cNvSpPr>
            <a:spLocks noGrp="1"/>
          </p:cNvSpPr>
          <p:nvPr>
            <p:ph idx="1"/>
          </p:nvPr>
        </p:nvSpPr>
        <p:spPr/>
        <p:txBody>
          <a:bodyPr>
            <a:normAutofit/>
          </a:bodyPr>
          <a:lstStyle/>
          <a:p>
            <a:r>
              <a:rPr lang="en-US" dirty="0" smtClean="0"/>
              <a:t>With normal JavaScript</a:t>
            </a:r>
            <a:r>
              <a:rPr lang="en-US" dirty="0"/>
              <a:t> </a:t>
            </a:r>
            <a:r>
              <a:rPr lang="en-US" dirty="0" smtClean="0"/>
              <a:t>it becomes difficult to maintain the </a:t>
            </a:r>
            <a:r>
              <a:rPr lang="en-US" dirty="0"/>
              <a:t>UI </a:t>
            </a:r>
            <a:r>
              <a:rPr lang="en-US" dirty="0" smtClean="0"/>
              <a:t>state. </a:t>
            </a:r>
          </a:p>
          <a:p>
            <a:r>
              <a:rPr lang="en-US" dirty="0" smtClean="0"/>
              <a:t>It </a:t>
            </a:r>
            <a:r>
              <a:rPr lang="en-US" dirty="0"/>
              <a:t>allows us to focus on our business logic instead of keeping our application from exploding.</a:t>
            </a:r>
          </a:p>
          <a:p>
            <a:r>
              <a:rPr lang="en-US" dirty="0" smtClean="0"/>
              <a:t>It is highly efficient and fast</a:t>
            </a:r>
          </a:p>
          <a:p>
            <a:r>
              <a:rPr lang="en-US" dirty="0" smtClean="0"/>
              <a:t>React </a:t>
            </a:r>
            <a:r>
              <a:rPr lang="en-US" dirty="0"/>
              <a:t>features a huge ecosystem and an extremely-active community which means that </a:t>
            </a:r>
            <a:r>
              <a:rPr lang="en-US" dirty="0" smtClean="0"/>
              <a:t>there is </a:t>
            </a:r>
            <a:r>
              <a:rPr lang="en-US" dirty="0"/>
              <a:t>a great chance that for a given problem you face, you'll find a solution or an extra package </a:t>
            </a:r>
            <a:r>
              <a:rPr lang="en-US" dirty="0" smtClean="0"/>
              <a:t>you can add to fix it</a:t>
            </a:r>
            <a:endParaRPr lang="en-US" u="sng" dirty="0"/>
          </a:p>
          <a:p>
            <a:endParaRPr lang="en-US" dirty="0"/>
          </a:p>
        </p:txBody>
      </p:sp>
    </p:spTree>
    <p:extLst>
      <p:ext uri="{BB962C8B-B14F-4D97-AF65-F5344CB8AC3E}">
        <p14:creationId xmlns:p14="http://schemas.microsoft.com/office/powerpoint/2010/main" val="2468621687"/>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Words>
  <Application>Microsoft Office PowerPoint</Application>
  <PresentationFormat>Widescreen</PresentationFormat>
  <Paragraphs>18</Paragraphs>
  <Slides>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Calibri Light</vt:lpstr>
      <vt:lpstr>Century Gothic</vt:lpstr>
      <vt:lpstr>Wingdings 3</vt:lpstr>
      <vt:lpstr>Office Theme</vt:lpstr>
      <vt:lpstr>Ion Boardroom</vt:lpstr>
      <vt:lpstr>               React JS</vt:lpstr>
      <vt:lpstr>Introduction to React JS</vt:lpstr>
      <vt:lpstr>What is React JS?</vt:lpstr>
      <vt:lpstr>Why React?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React JS</dc:title>
  <dc:creator>Joydip Mondal</dc:creator>
  <cp:lastModifiedBy>Joydip Mondal</cp:lastModifiedBy>
  <cp:revision>1</cp:revision>
  <dcterms:created xsi:type="dcterms:W3CDTF">2020-07-11T04:50:21Z</dcterms:created>
  <dcterms:modified xsi:type="dcterms:W3CDTF">2020-07-11T04:59:39Z</dcterms:modified>
</cp:coreProperties>
</file>