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7/11/2020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8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7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0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64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41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68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89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0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9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0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7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2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4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7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0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0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4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Pesudo</a:t>
            </a:r>
            <a:r>
              <a:rPr lang="en-US" dirty="0" smtClean="0"/>
              <a:t> Selectors in React 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82454"/>
          </a:xfrm>
        </p:spPr>
        <p:txBody>
          <a:bodyPr/>
          <a:lstStyle/>
          <a:p>
            <a:r>
              <a:rPr lang="en-US" dirty="0" smtClean="0"/>
              <a:t>Radium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allows us to use inline styles with pseudo selectors and media query</a:t>
            </a:r>
          </a:p>
          <a:p>
            <a:r>
              <a:rPr lang="en-US" dirty="0" smtClean="0"/>
              <a:t>It is package for React JS</a:t>
            </a:r>
          </a:p>
          <a:p>
            <a:r>
              <a:rPr lang="en-US" dirty="0" smtClean="0"/>
              <a:t>Download using following command:</a:t>
            </a:r>
          </a:p>
          <a:p>
            <a:pPr lvl="1"/>
            <a:r>
              <a:rPr lang="en-US" b="1" dirty="0" smtClean="0"/>
              <a:t>&gt;</a:t>
            </a:r>
            <a:r>
              <a:rPr lang="en-US" b="1" dirty="0" err="1" smtClean="0"/>
              <a:t>npm</a:t>
            </a:r>
            <a:r>
              <a:rPr lang="en-US" b="1" smtClean="0"/>
              <a:t> install </a:t>
            </a:r>
            <a:r>
              <a:rPr lang="en-US" b="1" dirty="0" smtClean="0"/>
              <a:t>–</a:t>
            </a:r>
            <a:r>
              <a:rPr lang="en-US" b="1" smtClean="0"/>
              <a:t>D radium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2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               React JS</vt:lpstr>
      <vt:lpstr>Using Pesudo Selectors in React JS</vt:lpstr>
      <vt:lpstr>Radium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React JS</dc:title>
  <dc:creator>Joydip Mondal</dc:creator>
  <cp:lastModifiedBy>Joydip Mondal</cp:lastModifiedBy>
  <cp:revision>1</cp:revision>
  <dcterms:created xsi:type="dcterms:W3CDTF">2020-07-11T04:55:49Z</dcterms:created>
  <dcterms:modified xsi:type="dcterms:W3CDTF">2020-07-11T04:56:04Z</dcterms:modified>
</cp:coreProperties>
</file>