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0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8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0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76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8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9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React Component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203" y="2603500"/>
            <a:ext cx="3769907" cy="3416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69547" y="3585880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69547" y="4311650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Advertisement images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9547" y="4796287"/>
            <a:ext cx="2915728" cy="370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Texts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9547" y="5400136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List of items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592" y="3990534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Header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92" y="4520892"/>
            <a:ext cx="291572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Advertisement Image List Component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592" y="3480297"/>
            <a:ext cx="2915728" cy="370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Text Component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083" y="5328249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Item List Component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 flipV="1">
            <a:off x="3386320" y="3640687"/>
            <a:ext cx="538699" cy="25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3386320" y="4175200"/>
            <a:ext cx="53869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86319" y="4826874"/>
            <a:ext cx="642217" cy="67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1811" y="5466650"/>
            <a:ext cx="606725" cy="462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</p:cNvCxnSpPr>
          <p:nvPr/>
        </p:nvCxnSpPr>
        <p:spPr>
          <a:xfrm flipH="1">
            <a:off x="7194430" y="3770546"/>
            <a:ext cx="147511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</p:cNvCxnSpPr>
          <p:nvPr/>
        </p:nvCxnSpPr>
        <p:spPr>
          <a:xfrm flipH="1">
            <a:off x="7116792" y="4496316"/>
            <a:ext cx="15527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94430" y="5006713"/>
            <a:ext cx="15527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4686" y="5474355"/>
            <a:ext cx="15527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Components </a:t>
            </a:r>
            <a:r>
              <a:rPr lang="en-US" dirty="0"/>
              <a:t>let you split the UI into independent, reusable pieces, and think about each piece in </a:t>
            </a:r>
            <a:r>
              <a:rPr lang="en-US" dirty="0" smtClean="0"/>
              <a:t>isolation (Official)</a:t>
            </a:r>
          </a:p>
          <a:p>
            <a:r>
              <a:rPr lang="en-US" dirty="0"/>
              <a:t>Conceptually, components are like JavaScript </a:t>
            </a:r>
            <a:r>
              <a:rPr lang="en-US" dirty="0" smtClean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51" y="1519232"/>
            <a:ext cx="7921037" cy="45365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2204" y="646981"/>
            <a:ext cx="7979434" cy="75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Components vs. Functional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               React JS</vt:lpstr>
      <vt:lpstr>Introduction to React Component</vt:lpstr>
      <vt:lpstr>React Components</vt:lpstr>
      <vt:lpstr>Component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4</cp:revision>
  <dcterms:created xsi:type="dcterms:W3CDTF">2020-07-11T04:51:48Z</dcterms:created>
  <dcterms:modified xsi:type="dcterms:W3CDTF">2020-07-11T11:41:17Z</dcterms:modified>
</cp:coreProperties>
</file>