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C3B9B-2F47-4848-B354-1E3E64F8E23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BA9EF-DCE0-4ADC-BAB9-3FB7FFE9C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9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A2B-9167-48E2-A11E-10206D800091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6C19-9C9E-4F29-A7D6-4FF37C042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2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A2B-9167-48E2-A11E-10206D800091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6C19-9C9E-4F29-A7D6-4FF37C042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6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A2B-9167-48E2-A11E-10206D800091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6C19-9C9E-4F29-A7D6-4FF37C042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92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>
                <a:solidFill>
                  <a:prstClr val="white">
                    <a:alpha val="60000"/>
                  </a:prstClr>
                </a:solidFill>
              </a:rPr>
              <a:pPr/>
              <a:t>7/11/2020</a:t>
            </a:fld>
            <a:endParaRPr lang="en-US" dirty="0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white">
                    <a:alpha val="60000"/>
                  </a:prstClr>
                </a:solidFill>
              </a:rPr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02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25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12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19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59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095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557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42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A2B-9167-48E2-A11E-10206D800091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6C19-9C9E-4F29-A7D6-4FF37C042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6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433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9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735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80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3135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9268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3560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477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22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A2B-9167-48E2-A11E-10206D800091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6C19-9C9E-4F29-A7D6-4FF37C042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4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A2B-9167-48E2-A11E-10206D800091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6C19-9C9E-4F29-A7D6-4FF37C042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2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A2B-9167-48E2-A11E-10206D800091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6C19-9C9E-4F29-A7D6-4FF37C042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1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A2B-9167-48E2-A11E-10206D800091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6C19-9C9E-4F29-A7D6-4FF37C042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3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A2B-9167-48E2-A11E-10206D800091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6C19-9C9E-4F29-A7D6-4FF37C042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1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A2B-9167-48E2-A11E-10206D800091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6C19-9C9E-4F29-A7D6-4FF37C042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A2B-9167-48E2-A11E-10206D800091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6C19-9C9E-4F29-A7D6-4FF37C042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D4A2B-9167-48E2-A11E-10206D800091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B6C19-9C9E-4F29-A7D6-4FF37C042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2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defTabSz="457200"/>
            <a:fld id="{2BE451C3-0FF4-47C4-B829-773ADF60F88C}" type="datetimeFigureOut">
              <a:rPr lang="en-US" dirty="0">
                <a:solidFill>
                  <a:srgbClr val="B31166"/>
                </a:solidFill>
              </a:rPr>
              <a:pPr defTabSz="457200"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defTabSz="457200"/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07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React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034" y="1035979"/>
            <a:ext cx="2202371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3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React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63638"/>
            <a:ext cx="8825659" cy="36561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frameworks, libraries for client </a:t>
            </a:r>
            <a:r>
              <a:rPr lang="en-US" dirty="0" smtClean="0"/>
              <a:t>side</a:t>
            </a:r>
          </a:p>
          <a:p>
            <a:r>
              <a:rPr lang="en-US" dirty="0" smtClean="0"/>
              <a:t>Introduction to React</a:t>
            </a:r>
          </a:p>
          <a:p>
            <a:pPr lvl="1"/>
            <a:r>
              <a:rPr lang="en-US" dirty="0" smtClean="0"/>
              <a:t>What is React?</a:t>
            </a:r>
          </a:p>
          <a:p>
            <a:pPr lvl="1"/>
            <a:r>
              <a:rPr lang="en-US" dirty="0" smtClean="0"/>
              <a:t>Why React?</a:t>
            </a:r>
          </a:p>
          <a:p>
            <a:r>
              <a:rPr lang="en-US" dirty="0"/>
              <a:t>Difference between React JS and Other JavaScript frameworks and </a:t>
            </a:r>
            <a:r>
              <a:rPr lang="en-US" dirty="0" smtClean="0"/>
              <a:t>libraries</a:t>
            </a:r>
          </a:p>
          <a:p>
            <a:r>
              <a:rPr lang="en-US" dirty="0"/>
              <a:t>Virtual </a:t>
            </a:r>
            <a:r>
              <a:rPr lang="en-US" dirty="0" smtClean="0"/>
              <a:t>DOM</a:t>
            </a:r>
          </a:p>
          <a:p>
            <a:pPr lvl="1"/>
            <a:r>
              <a:rPr lang="en-US" dirty="0"/>
              <a:t>Benefits of using Virtual </a:t>
            </a:r>
            <a:r>
              <a:rPr lang="en-US" dirty="0" smtClean="0"/>
              <a:t>DOM</a:t>
            </a:r>
          </a:p>
          <a:p>
            <a:r>
              <a:rPr lang="en-US" dirty="0" smtClean="0"/>
              <a:t>React Versions</a:t>
            </a:r>
            <a:endParaRPr lang="en-US" dirty="0" smtClean="0"/>
          </a:p>
          <a:p>
            <a:r>
              <a:rPr lang="en-US" dirty="0" smtClean="0"/>
              <a:t>Summary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8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Ecosystem: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63638"/>
            <a:ext cx="8825659" cy="365616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Environment </a:t>
            </a:r>
            <a:r>
              <a:rPr lang="en-US" dirty="0"/>
              <a:t>Setup for React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Node JS and NPM</a:t>
            </a:r>
          </a:p>
          <a:p>
            <a:r>
              <a:rPr lang="en-US" dirty="0"/>
              <a:t>Understanding NPM </a:t>
            </a:r>
            <a:r>
              <a:rPr lang="en-US" dirty="0" smtClean="0"/>
              <a:t>commands</a:t>
            </a:r>
          </a:p>
          <a:p>
            <a:r>
              <a:rPr lang="en-US" dirty="0"/>
              <a:t>Using VS </a:t>
            </a:r>
            <a:r>
              <a:rPr lang="en-US" dirty="0" smtClean="0"/>
              <a:t>Code as Editor</a:t>
            </a:r>
          </a:p>
          <a:p>
            <a:r>
              <a:rPr lang="en-US" dirty="0"/>
              <a:t>VS Code extensions for ES6, </a:t>
            </a:r>
            <a:r>
              <a:rPr lang="en-US" dirty="0" smtClean="0"/>
              <a:t>React</a:t>
            </a:r>
          </a:p>
          <a:p>
            <a:r>
              <a:rPr lang="en-US" dirty="0" smtClean="0"/>
              <a:t>Create First React App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Ecosystem: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63638"/>
            <a:ext cx="8825659" cy="365616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Environment </a:t>
            </a:r>
            <a:r>
              <a:rPr lang="en-US" dirty="0"/>
              <a:t>Setup for React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Node JS and NPM</a:t>
            </a:r>
          </a:p>
          <a:p>
            <a:r>
              <a:rPr lang="en-US" dirty="0"/>
              <a:t>Understanding NPM </a:t>
            </a:r>
            <a:r>
              <a:rPr lang="en-US" dirty="0" smtClean="0"/>
              <a:t>commands</a:t>
            </a:r>
          </a:p>
          <a:p>
            <a:r>
              <a:rPr lang="en-US" dirty="0"/>
              <a:t>Using VS </a:t>
            </a:r>
            <a:r>
              <a:rPr lang="en-US" dirty="0" smtClean="0"/>
              <a:t>Code as Editor</a:t>
            </a:r>
          </a:p>
          <a:p>
            <a:r>
              <a:rPr lang="en-US" dirty="0"/>
              <a:t>VS Code extensions for ES6, </a:t>
            </a:r>
            <a:r>
              <a:rPr lang="en-US" dirty="0" smtClean="0"/>
              <a:t>React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7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React Application Manually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63638"/>
            <a:ext cx="8825659" cy="3656162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Packages </a:t>
            </a:r>
            <a:r>
              <a:rPr lang="en-US" dirty="0"/>
              <a:t>required for creation</a:t>
            </a:r>
          </a:p>
          <a:p>
            <a:pPr lvl="1"/>
            <a:r>
              <a:rPr lang="en-US" dirty="0" smtClean="0"/>
              <a:t>Installing </a:t>
            </a:r>
            <a:r>
              <a:rPr lang="en-US" dirty="0"/>
              <a:t>packages using NPM</a:t>
            </a:r>
          </a:p>
          <a:p>
            <a:pPr lvl="0"/>
            <a:r>
              <a:rPr lang="en-US" dirty="0"/>
              <a:t>Choosing </a:t>
            </a:r>
            <a:r>
              <a:rPr lang="en-US" dirty="0" err="1"/>
              <a:t>transpiler</a:t>
            </a:r>
            <a:r>
              <a:rPr lang="en-US" dirty="0"/>
              <a:t>: Babel</a:t>
            </a:r>
          </a:p>
          <a:p>
            <a:pPr lvl="0"/>
            <a:r>
              <a:rPr lang="en-US" dirty="0"/>
              <a:t>Different loaders: babel-loader, </a:t>
            </a:r>
            <a:r>
              <a:rPr lang="en-US" dirty="0" err="1"/>
              <a:t>css</a:t>
            </a:r>
            <a:r>
              <a:rPr lang="en-US" dirty="0"/>
              <a:t>-loader, style-loader, file-loader etc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Webpack</a:t>
            </a:r>
            <a:endParaRPr lang="en-US" dirty="0"/>
          </a:p>
          <a:p>
            <a:pPr lvl="1"/>
            <a:r>
              <a:rPr lang="en-US" dirty="0"/>
              <a:t>Loading JSON using </a:t>
            </a:r>
            <a:r>
              <a:rPr lang="en-US" dirty="0" err="1"/>
              <a:t>WebPack</a:t>
            </a:r>
            <a:endParaRPr lang="en-US" dirty="0"/>
          </a:p>
          <a:p>
            <a:pPr lvl="1"/>
            <a:r>
              <a:rPr lang="en-US" dirty="0"/>
              <a:t>Adding CSS to </a:t>
            </a:r>
            <a:r>
              <a:rPr lang="en-US" dirty="0" err="1"/>
              <a:t>webpack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Bundling, </a:t>
            </a:r>
            <a:r>
              <a:rPr lang="en-US" dirty="0" err="1"/>
              <a:t>minification</a:t>
            </a:r>
            <a:r>
              <a:rPr lang="en-US" dirty="0"/>
              <a:t>: </a:t>
            </a:r>
            <a:r>
              <a:rPr lang="en-US" dirty="0" err="1"/>
              <a:t>Webpack</a:t>
            </a:r>
            <a:endParaRPr lang="en-US" dirty="0"/>
          </a:p>
          <a:p>
            <a:pPr lvl="1"/>
            <a:r>
              <a:rPr lang="en-US" dirty="0" err="1"/>
              <a:t>Webpack</a:t>
            </a:r>
            <a:r>
              <a:rPr lang="en-US" dirty="0"/>
              <a:t> configuration for development</a:t>
            </a:r>
          </a:p>
          <a:p>
            <a:pPr lvl="1"/>
            <a:r>
              <a:rPr lang="en-US" dirty="0"/>
              <a:t>Using a development server: </a:t>
            </a:r>
            <a:r>
              <a:rPr lang="en-US" dirty="0" err="1"/>
              <a:t>Webpack</a:t>
            </a:r>
            <a:r>
              <a:rPr lang="en-US" dirty="0"/>
              <a:t>-dev-server </a:t>
            </a:r>
          </a:p>
          <a:p>
            <a:pPr lvl="1"/>
            <a:r>
              <a:rPr lang="en-US" dirty="0"/>
              <a:t>Different Plugins: </a:t>
            </a:r>
            <a:r>
              <a:rPr lang="en-US" dirty="0" err="1"/>
              <a:t>HtmlWebpackPlugin</a:t>
            </a:r>
            <a:r>
              <a:rPr lang="en-US" dirty="0"/>
              <a:t>, </a:t>
            </a:r>
            <a:r>
              <a:rPr lang="en-US" dirty="0" err="1"/>
              <a:t>CleanWebpackPlugin</a:t>
            </a:r>
            <a:r>
              <a:rPr lang="en-US" dirty="0"/>
              <a:t> etc. and their purpose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webpack</a:t>
            </a:r>
            <a:r>
              <a:rPr lang="en-US" dirty="0"/>
              <a:t>-dev-middleware along with express server to host and run application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6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React Application Manually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63638"/>
            <a:ext cx="8825659" cy="365616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Generating a React Project</a:t>
            </a:r>
          </a:p>
          <a:p>
            <a:pPr lvl="0"/>
            <a:r>
              <a:rPr lang="en-US" dirty="0"/>
              <a:t>Why Create React </a:t>
            </a:r>
            <a:r>
              <a:rPr lang="en-US" dirty="0" smtClean="0"/>
              <a:t>App</a:t>
            </a:r>
          </a:p>
          <a:p>
            <a:pPr lvl="0"/>
            <a:r>
              <a:rPr lang="en-US" dirty="0"/>
              <a:t>React App Project Directory Structure</a:t>
            </a:r>
          </a:p>
          <a:p>
            <a:pPr lvl="0"/>
            <a:r>
              <a:rPr lang="en-US" dirty="0"/>
              <a:t>Exploring a Create-React-App Project</a:t>
            </a:r>
          </a:p>
          <a:p>
            <a:pPr lvl="0"/>
            <a:r>
              <a:rPr lang="en-US" dirty="0"/>
              <a:t>Starting and Stopping a React App</a:t>
            </a:r>
          </a:p>
          <a:p>
            <a:pPr lvl="0"/>
            <a:r>
              <a:rPr lang="en-US" dirty="0"/>
              <a:t>JavaScript module system</a:t>
            </a:r>
          </a:p>
          <a:p>
            <a:r>
              <a:rPr lang="en-US" dirty="0"/>
              <a:t>Displaying Content with Functional Components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9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218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Wingdings 3</vt:lpstr>
      <vt:lpstr>Office Theme</vt:lpstr>
      <vt:lpstr>Ion Boardroom</vt:lpstr>
      <vt:lpstr>               React JS</vt:lpstr>
      <vt:lpstr>Modules</vt:lpstr>
      <vt:lpstr>Introduction to React JS</vt:lpstr>
      <vt:lpstr>Application Ecosystem: Tools</vt:lpstr>
      <vt:lpstr>Application Ecosystem: Tools</vt:lpstr>
      <vt:lpstr>Create React Application Manually</vt:lpstr>
      <vt:lpstr>Create React Application Manually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Joydip Mondal</dc:creator>
  <cp:lastModifiedBy>Joydip Mondal</cp:lastModifiedBy>
  <cp:revision>25</cp:revision>
  <dcterms:created xsi:type="dcterms:W3CDTF">2020-07-11T04:50:21Z</dcterms:created>
  <dcterms:modified xsi:type="dcterms:W3CDTF">2020-07-11T05:13:17Z</dcterms:modified>
</cp:coreProperties>
</file>