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>
                <a:solidFill>
                  <a:prstClr val="white">
                    <a:alpha val="60000"/>
                  </a:prstClr>
                </a:solidFill>
              </a:rPr>
              <a:pPr/>
              <a:t>7/11/2020</a:t>
            </a:fld>
            <a:endParaRPr lang="en-US" dirty="0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white">
                    <a:alpha val="60000"/>
                  </a:prstClr>
                </a:solidFill>
              </a:rPr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9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8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118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9600" dirty="0">
                <a:solidFill>
                  <a:srgbClr val="B31166">
                    <a:lumMod val="60000"/>
                    <a:lumOff val="40000"/>
                  </a:srgb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9600" dirty="0">
                <a:solidFill>
                  <a:srgbClr val="B31166">
                    <a:lumMod val="60000"/>
                    <a:lumOff val="40000"/>
                  </a:srgb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137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014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924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472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747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97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37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44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31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54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54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72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38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61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defTabSz="457200"/>
            <a:fld id="{2BE451C3-0FF4-47C4-B829-773ADF60F88C}" type="datetimeFigureOut">
              <a:rPr lang="en-US" dirty="0">
                <a:solidFill>
                  <a:srgbClr val="B31166"/>
                </a:solidFill>
              </a:rPr>
              <a:pPr defTabSz="457200"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defTabSz="457200"/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defTabSz="457200"/>
            <a:fld id="{D57F1E4F-1CFF-5643-939E-217C01CDF565}" type="slidenum">
              <a:rPr lang="en-US" dirty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96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 WITH REDUX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State management made 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3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Redux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4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Redux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definition..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particularly tied to React</a:t>
            </a:r>
          </a:p>
          <a:p>
            <a:r>
              <a:rPr lang="en-US" dirty="0" smtClean="0"/>
              <a:t>Can be used with React, Angular, </a:t>
            </a:r>
            <a:r>
              <a:rPr lang="en-US" dirty="0" err="1" smtClean="0"/>
              <a:t>Vue</a:t>
            </a:r>
            <a:r>
              <a:rPr lang="en-US" dirty="0" smtClean="0"/>
              <a:t> or even vanilla JavaScript</a:t>
            </a:r>
          </a:p>
          <a:p>
            <a:r>
              <a:rPr lang="en-US" dirty="0" smtClean="0"/>
              <a:t>Library for JavaScript applications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50066" y="3183037"/>
            <a:ext cx="8171727" cy="474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“Redux </a:t>
            </a:r>
            <a:r>
              <a:rPr lang="en-US" dirty="0">
                <a:solidFill>
                  <a:prstClr val="white"/>
                </a:solidFill>
              </a:rPr>
              <a:t>is a predictable state container for JavaScript </a:t>
            </a:r>
            <a:r>
              <a:rPr lang="en-US" dirty="0">
                <a:solidFill>
                  <a:prstClr val="white"/>
                </a:solidFill>
              </a:rPr>
              <a:t>apps”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82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167690"/>
          </a:xfrm>
        </p:spPr>
        <p:txBody>
          <a:bodyPr>
            <a:normAutofit/>
          </a:bodyPr>
          <a:lstStyle/>
          <a:p>
            <a:r>
              <a:rPr lang="en-US" dirty="0" smtClean="0"/>
              <a:t>State…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/>
              <a:t>data</a:t>
            </a:r>
            <a:r>
              <a:rPr lang="en-US" dirty="0"/>
              <a:t> and </a:t>
            </a:r>
            <a:r>
              <a:rPr lang="en-US" b="1" dirty="0"/>
              <a:t>UI logic</a:t>
            </a:r>
            <a:r>
              <a:rPr lang="en-US" dirty="0"/>
              <a:t> both </a:t>
            </a:r>
            <a:r>
              <a:rPr lang="en-US" b="1" dirty="0"/>
              <a:t>together </a:t>
            </a:r>
            <a:r>
              <a:rPr lang="en-US" dirty="0"/>
              <a:t>is the  </a:t>
            </a:r>
            <a:r>
              <a:rPr lang="en-US" b="1" dirty="0"/>
              <a:t>State of a component</a:t>
            </a:r>
            <a:endParaRPr lang="en-US" dirty="0"/>
          </a:p>
          <a:p>
            <a:pPr lvl="1"/>
            <a:r>
              <a:rPr lang="en-US" b="1" dirty="0"/>
              <a:t>The state of a React application is represented by the state of all individual </a:t>
            </a:r>
            <a:r>
              <a:rPr lang="en-US" b="1" dirty="0" smtClean="0"/>
              <a:t>components</a:t>
            </a:r>
          </a:p>
          <a:p>
            <a:pPr lvl="1"/>
            <a:endParaRPr lang="en-US" b="1" dirty="0"/>
          </a:p>
          <a:p>
            <a:pPr lvl="1"/>
            <a:endParaRPr lang="en-US" b="1" dirty="0" smtClean="0"/>
          </a:p>
          <a:p>
            <a:pPr lvl="1"/>
            <a:endParaRPr lang="en-US" b="1" dirty="0"/>
          </a:p>
          <a:p>
            <a:pPr lvl="1"/>
            <a:endParaRPr lang="en-US" b="1" dirty="0" smtClean="0"/>
          </a:p>
          <a:p>
            <a:pPr lvl="1"/>
            <a:endParaRPr lang="en-US" b="1" dirty="0"/>
          </a:p>
          <a:p>
            <a:pPr lvl="1"/>
            <a:endParaRPr lang="en-US" b="1" dirty="0" smtClean="0"/>
          </a:p>
          <a:p>
            <a:pPr lvl="1"/>
            <a:r>
              <a:rPr lang="en-US" dirty="0" smtClean="0"/>
              <a:t>Redux will store and manage this application state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240" y="4109453"/>
            <a:ext cx="3703641" cy="20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3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Redux </a:t>
            </a:r>
            <a:r>
              <a:rPr lang="en-US" dirty="0"/>
              <a:t>is a state container</a:t>
            </a:r>
          </a:p>
          <a:p>
            <a:pPr lvl="1"/>
            <a:r>
              <a:rPr lang="en-US" dirty="0"/>
              <a:t>It stores the state of your </a:t>
            </a:r>
            <a:r>
              <a:rPr lang="en-US" dirty="0" smtClean="0"/>
              <a:t>application</a:t>
            </a:r>
          </a:p>
          <a:p>
            <a:endParaRPr lang="en-US" dirty="0" smtClean="0"/>
          </a:p>
          <a:p>
            <a:r>
              <a:rPr lang="en-US" dirty="0" smtClean="0"/>
              <a:t>Predictable</a:t>
            </a:r>
          </a:p>
          <a:p>
            <a:pPr lvl="1"/>
            <a:r>
              <a:rPr lang="en-US" dirty="0" smtClean="0"/>
              <a:t>The state of the application can change (such as from </a:t>
            </a:r>
            <a:r>
              <a:rPr lang="en-US" b="1" dirty="0" smtClean="0"/>
              <a:t>pending</a:t>
            </a:r>
            <a:r>
              <a:rPr lang="en-US" dirty="0" smtClean="0"/>
              <a:t> to </a:t>
            </a:r>
            <a:r>
              <a:rPr lang="en-US" b="1" dirty="0" smtClean="0"/>
              <a:t>completed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All these state transitions are explicit in Redux and can be tracked</a:t>
            </a:r>
          </a:p>
          <a:p>
            <a:pPr lvl="1"/>
            <a:r>
              <a:rPr lang="en-US" dirty="0" smtClean="0"/>
              <a:t>Hence the changes to the state of application predictable</a:t>
            </a:r>
          </a:p>
          <a:p>
            <a:pPr lvl="1"/>
            <a:r>
              <a:rPr lang="en-US" dirty="0" smtClean="0"/>
              <a:t>That’s good because unpredictable changes might lead to inconsistent rendering and break the design too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51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with Redux: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Components in React have their own state</a:t>
            </a:r>
          </a:p>
          <a:p>
            <a:endParaRPr lang="en-US" dirty="0" smtClean="0"/>
          </a:p>
          <a:p>
            <a:r>
              <a:rPr lang="en-US" dirty="0" smtClean="0"/>
              <a:t>Why a third party library to manage state in React?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20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Typically a large React application will have lots of components</a:t>
            </a:r>
          </a:p>
          <a:p>
            <a:r>
              <a:rPr lang="en-US" dirty="0" smtClean="0"/>
              <a:t>In order share data between any two components you might need to lift the state up to the parent component </a:t>
            </a:r>
          </a:p>
          <a:p>
            <a:r>
              <a:rPr lang="en-US" dirty="0" smtClean="0"/>
              <a:t>This becomes problematic when the component is pretty deep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3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context API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useContext</a:t>
            </a:r>
            <a:r>
              <a:rPr lang="en-US" dirty="0" smtClean="0"/>
              <a:t> and </a:t>
            </a:r>
            <a:r>
              <a:rPr lang="en-US" dirty="0" err="1" smtClean="0"/>
              <a:t>useReducer</a:t>
            </a:r>
            <a:r>
              <a:rPr lang="en-US" dirty="0" smtClean="0"/>
              <a:t> hooks</a:t>
            </a:r>
          </a:p>
          <a:p>
            <a:endParaRPr lang="en-US" dirty="0"/>
          </a:p>
          <a:p>
            <a:r>
              <a:rPr lang="en-US" dirty="0" smtClean="0"/>
              <a:t>Redux came at a time (August 2015) when these solutions were unavailable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69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React+Redux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202" y="2933053"/>
            <a:ext cx="8824913" cy="1877518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  <p:sp>
        <p:nvSpPr>
          <p:cNvPr id="5" name="Rounded Rectangle 4"/>
          <p:cNvSpPr/>
          <p:nvPr/>
        </p:nvSpPr>
        <p:spPr>
          <a:xfrm>
            <a:off x="1160705" y="5497975"/>
            <a:ext cx="8819908" cy="752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React-Redux is the library which provides bindings to use React and Redux together in an application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9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REACT WITH REDUX</vt:lpstr>
      <vt:lpstr>Introduction to Redux</vt:lpstr>
      <vt:lpstr>What is Redux</vt:lpstr>
      <vt:lpstr>State</vt:lpstr>
      <vt:lpstr>Redux</vt:lpstr>
      <vt:lpstr>React with Redux: Why?</vt:lpstr>
      <vt:lpstr>Typical Problem</vt:lpstr>
      <vt:lpstr>Solution to The Problem</vt:lpstr>
      <vt:lpstr>React+Redux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WITH REDUX</dc:title>
  <dc:creator>Joydip Mondal</dc:creator>
  <cp:lastModifiedBy>Joydip Mondal</cp:lastModifiedBy>
  <cp:revision>1</cp:revision>
  <dcterms:created xsi:type="dcterms:W3CDTF">2020-07-11T04:57:49Z</dcterms:created>
  <dcterms:modified xsi:type="dcterms:W3CDTF">2020-07-11T04:57:58Z</dcterms:modified>
</cp:coreProperties>
</file>