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6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0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1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6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1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6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3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0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2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6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0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eygrady/f9bf3b6dd93fe3d87ba87430fd3c20d5#:~:text=The%20React%20community%20is%20moving,and%20flexible%20than%20an%20HOC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Props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82454"/>
          </a:xfrm>
        </p:spPr>
        <p:txBody>
          <a:bodyPr/>
          <a:lstStyle/>
          <a:p>
            <a:r>
              <a:rPr lang="en-US" dirty="0" smtClean="0"/>
              <a:t>What is Render Props?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render props the </a:t>
            </a:r>
            <a:r>
              <a:rPr lang="en-US" dirty="0" smtClean="0"/>
              <a:t>term “render prop” </a:t>
            </a:r>
            <a:r>
              <a:rPr lang="en-US" dirty="0"/>
              <a:t>refers to a technique </a:t>
            </a:r>
            <a:r>
              <a:rPr lang="en-US" dirty="0" smtClean="0"/>
              <a:t>for </a:t>
            </a:r>
            <a:r>
              <a:rPr lang="en-US" b="1" dirty="0" smtClean="0"/>
              <a:t>sharing </a:t>
            </a:r>
            <a:r>
              <a:rPr lang="en-US" b="1" dirty="0"/>
              <a:t>code</a:t>
            </a:r>
            <a:r>
              <a:rPr lang="en-US" dirty="0"/>
              <a:t> between react </a:t>
            </a:r>
            <a:r>
              <a:rPr lang="en-US" dirty="0" smtClean="0"/>
              <a:t>components using </a:t>
            </a:r>
            <a:r>
              <a:rPr lang="en-US" dirty="0"/>
              <a:t>a </a:t>
            </a:r>
            <a:r>
              <a:rPr lang="en-US" b="1" dirty="0" smtClean="0"/>
              <a:t>prop</a:t>
            </a:r>
            <a:r>
              <a:rPr lang="en-US" b="1" dirty="0"/>
              <a:t> </a:t>
            </a:r>
            <a:r>
              <a:rPr lang="en-US" b="1" dirty="0" smtClean="0"/>
              <a:t>whose </a:t>
            </a:r>
            <a:r>
              <a:rPr lang="en-US" b="1" dirty="0"/>
              <a:t>value is a </a:t>
            </a:r>
            <a:r>
              <a:rPr lang="en-US" b="1" dirty="0" smtClean="0"/>
              <a:t>function</a:t>
            </a:r>
          </a:p>
          <a:p>
            <a:r>
              <a:rPr lang="en-US" dirty="0"/>
              <a:t>it is possible to use a prop whose value is a function to control what is actually rendered by a component</a:t>
            </a:r>
          </a:p>
          <a:p>
            <a:r>
              <a:rPr lang="en-US" b="1" dirty="0" smtClean="0"/>
              <a:t>A container Component where we will implement the common functionality</a:t>
            </a:r>
          </a:p>
          <a:p>
            <a:r>
              <a:rPr lang="en-US" dirty="0" smtClean="0"/>
              <a:t>A </a:t>
            </a:r>
            <a:r>
              <a:rPr lang="en-US" dirty="0"/>
              <a:t>component with a render prop </a:t>
            </a:r>
            <a:r>
              <a:rPr lang="en-US" b="1" dirty="0"/>
              <a:t>takes a function</a:t>
            </a:r>
            <a:r>
              <a:rPr lang="en-US" dirty="0"/>
              <a:t> </a:t>
            </a:r>
            <a:r>
              <a:rPr lang="en-US" b="1" dirty="0"/>
              <a:t>that</a:t>
            </a:r>
            <a:r>
              <a:rPr lang="en-US" dirty="0"/>
              <a:t> </a:t>
            </a:r>
            <a:r>
              <a:rPr lang="en-US" b="1" dirty="0"/>
              <a:t>returns a React element</a:t>
            </a:r>
            <a:r>
              <a:rPr lang="en-US" dirty="0"/>
              <a:t> and </a:t>
            </a:r>
            <a:r>
              <a:rPr lang="en-US" b="1" dirty="0"/>
              <a:t>calls it instead of implementing its own render logic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5032" y="1169042"/>
            <a:ext cx="4109013" cy="343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08203" y="1169043"/>
            <a:ext cx="3983620" cy="34376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8041" y="601884"/>
            <a:ext cx="3136739" cy="42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</a:rPr>
              <a:t>RenderProp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1660" y="2116052"/>
            <a:ext cx="2314937" cy="462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Function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1660" y="1526801"/>
            <a:ext cx="2314937" cy="462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Data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63329" y="2870521"/>
            <a:ext cx="3321452" cy="151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794" y="3307479"/>
            <a:ext cx="302509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renderCallBack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this.data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this.Function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7696" y="2917348"/>
            <a:ext cx="1267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props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7468" y="1551008"/>
            <a:ext cx="2749952" cy="167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29" y="1573629"/>
            <a:ext cx="1267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props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4238" y="1942960"/>
            <a:ext cx="2152891" cy="1101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Value</a:t>
            </a:r>
          </a:p>
          <a:p>
            <a:pPr algn="ctr" defTabSz="457200"/>
            <a:endParaRPr lang="en-US" dirty="0">
              <a:solidFill>
                <a:prstClr val="white"/>
              </a:solidFill>
            </a:endParaRPr>
          </a:p>
          <a:p>
            <a:pPr algn="ctr" defTabSz="457200"/>
            <a:r>
              <a:rPr lang="en-US" dirty="0" err="1">
                <a:solidFill>
                  <a:prstClr val="white"/>
                </a:solidFill>
              </a:rPr>
              <a:t>callBackFunction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7636" y="1912600"/>
            <a:ext cx="119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Passed to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0147" y="5092861"/>
            <a:ext cx="9261676" cy="141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                      &lt;</a:t>
            </a:r>
            <a:r>
              <a:rPr lang="en-US" dirty="0" err="1">
                <a:solidFill>
                  <a:prstClr val="white"/>
                </a:solidFill>
              </a:rPr>
              <a:t>RenderProp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renderCallBack</a:t>
            </a:r>
            <a:r>
              <a:rPr lang="en-US" dirty="0">
                <a:solidFill>
                  <a:prstClr val="white"/>
                </a:solidFill>
              </a:rPr>
              <a:t> = </a:t>
            </a: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>
                <a:solidFill>
                  <a:prstClr val="white"/>
                </a:solidFill>
              </a:rPr>
              <a:t>					{ (data, </a:t>
            </a:r>
            <a:r>
              <a:rPr lang="en-US" dirty="0" err="1">
                <a:solidFill>
                  <a:prstClr val="white"/>
                </a:solidFill>
              </a:rPr>
              <a:t>fnRef</a:t>
            </a:r>
            <a:r>
              <a:rPr lang="en-US" dirty="0">
                <a:solidFill>
                  <a:prstClr val="white"/>
                </a:solidFill>
              </a:rPr>
              <a:t>) =&gt; </a:t>
            </a: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						{ return &lt;Component </a:t>
            </a: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              					  Value={data} </a:t>
            </a: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                                  		  </a:t>
            </a:r>
            <a:r>
              <a:rPr lang="en-US" dirty="0" err="1">
                <a:solidFill>
                  <a:prstClr val="white"/>
                </a:solidFill>
              </a:rPr>
              <a:t>callBackFunction</a:t>
            </a:r>
            <a:r>
              <a:rPr lang="en-US" dirty="0">
                <a:solidFill>
                  <a:prstClr val="white"/>
                </a:solidFill>
              </a:rPr>
              <a:t> = {</a:t>
            </a:r>
            <a:r>
              <a:rPr lang="en-US" dirty="0" err="1">
                <a:solidFill>
                  <a:prstClr val="white"/>
                </a:solidFill>
              </a:rPr>
              <a:t>fnRef</a:t>
            </a:r>
            <a:r>
              <a:rPr lang="en-US" dirty="0">
                <a:solidFill>
                  <a:prstClr val="white"/>
                </a:solidFill>
              </a:rPr>
              <a:t>}/&gt;} } /&gt;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7" name="Straight Arrow Connector 26"/>
          <p:cNvCxnSpPr>
            <a:stCxn id="8" idx="1"/>
          </p:cNvCxnSpPr>
          <p:nvPr/>
        </p:nvCxnSpPr>
        <p:spPr>
          <a:xfrm flipH="1">
            <a:off x="6563328" y="1758295"/>
            <a:ext cx="358332" cy="35185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095160" y="2579039"/>
            <a:ext cx="23270" cy="26169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807463" y="2235765"/>
            <a:ext cx="2459018" cy="449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50067" y="517305"/>
            <a:ext cx="3136739" cy="42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Component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266481" y="2685327"/>
            <a:ext cx="0" cy="32562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062106" y="2908669"/>
            <a:ext cx="2459018" cy="449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53724" y="3304571"/>
            <a:ext cx="1109122" cy="28993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784922" y="5382228"/>
            <a:ext cx="4109012" cy="12963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Bent-Up Arrow 53"/>
          <p:cNvSpPr/>
          <p:nvPr/>
        </p:nvSpPr>
        <p:spPr>
          <a:xfrm>
            <a:off x="7893934" y="3611301"/>
            <a:ext cx="659757" cy="2330314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91930" y="4676172"/>
            <a:ext cx="4109133" cy="367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The function reference is passed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293098"/>
            <a:ext cx="8055038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09" y="1400537"/>
            <a:ext cx="10350626" cy="39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27" y="374269"/>
            <a:ext cx="6735602" cy="60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them when </a:t>
            </a:r>
            <a:r>
              <a:rPr lang="en-US" dirty="0" smtClean="0"/>
              <a:t>to </a:t>
            </a:r>
            <a:r>
              <a:rPr lang="en-US" dirty="0"/>
              <a:t>reuse component logic and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abstract away imperative code to provide a easier to understand declarative API</a:t>
            </a:r>
          </a:p>
        </p:txBody>
      </p:sp>
    </p:spTree>
    <p:extLst>
      <p:ext uri="{BB962C8B-B14F-4D97-AF65-F5344CB8AC3E}">
        <p14:creationId xmlns:p14="http://schemas.microsoft.com/office/powerpoint/2010/main" val="365901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HOC vs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 community is moving away from HOC (higher order components) in favor of render prop components (RPC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For </a:t>
            </a:r>
            <a:r>
              <a:rPr lang="en-US" dirty="0"/>
              <a:t>the most part, HOC and render prop components solve the same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However</a:t>
            </a:r>
            <a:r>
              <a:rPr lang="en-US" dirty="0"/>
              <a:t>, render prop components provide are gaining popularity because they are more declarative and flexible than an </a:t>
            </a:r>
            <a:r>
              <a:rPr lang="en-US" dirty="0" smtClean="0"/>
              <a:t>HOC</a:t>
            </a:r>
          </a:p>
          <a:p>
            <a:r>
              <a:rPr lang="en-US" dirty="0" smtClean="0"/>
              <a:t>For more, refer the following link:</a:t>
            </a:r>
          </a:p>
          <a:p>
            <a:r>
              <a:rPr lang="en-US" dirty="0">
                <a:hlinkClick r:id="rId2"/>
              </a:rPr>
              <a:t>https://gist.github.com/heygrady/f9bf3b6dd93fe3d87ba87430fd3c20d5#:~:text=The%20React%20community%20is%20moving,and%20flexible%20than%20an%20HOC.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               React JS</vt:lpstr>
      <vt:lpstr>Render Props</vt:lpstr>
      <vt:lpstr>What is Render Props?</vt:lpstr>
      <vt:lpstr>PowerPoint Presentation</vt:lpstr>
      <vt:lpstr>PowerPoint Presentation</vt:lpstr>
      <vt:lpstr>PowerPoint Presentation</vt:lpstr>
      <vt:lpstr>PowerPoint Presentation</vt:lpstr>
      <vt:lpstr>When to use RPC?</vt:lpstr>
      <vt:lpstr>HOC vs RPC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1</cp:revision>
  <dcterms:created xsi:type="dcterms:W3CDTF">2020-07-11T04:53:40Z</dcterms:created>
  <dcterms:modified xsi:type="dcterms:W3CDTF">2020-07-11T04:54:31Z</dcterms:modified>
</cp:coreProperties>
</file>