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6"/>
  </p:notesMasterIdLst>
  <p:sldIdLst>
    <p:sldId id="256" r:id="rId2"/>
    <p:sldId id="298" r:id="rId3"/>
    <p:sldId id="300" r:id="rId4"/>
    <p:sldId id="301" r:id="rId5"/>
    <p:sldId id="303" r:id="rId6"/>
    <p:sldId id="302" r:id="rId7"/>
    <p:sldId id="304" r:id="rId8"/>
    <p:sldId id="305" r:id="rId9"/>
    <p:sldId id="307" r:id="rId10"/>
    <p:sldId id="308" r:id="rId11"/>
    <p:sldId id="309" r:id="rId12"/>
    <p:sldId id="306" r:id="rId13"/>
    <p:sldId id="310" r:id="rId14"/>
    <p:sldId id="29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4061" autoAdjust="0"/>
  </p:normalViewPr>
  <p:slideViewPr>
    <p:cSldViewPr snapToGrid="0">
      <p:cViewPr varScale="1">
        <p:scale>
          <a:sx n="66" d="100"/>
          <a:sy n="66" d="100"/>
        </p:scale>
        <p:origin x="133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6AD2F6-B51F-4C85-876B-E13DF4C3BC3F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0C4EE8-BBAE-4A23-9186-E1F29E3F8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119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7/11/2020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7/11/2020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7/11/2020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7/11/2020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7/11/2020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7/11/2020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7/11/2020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7/11/2020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7/11/2020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7/11/2020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7/11/2020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7/11/2020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7/11/2020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7/11/2020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7/11/2020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7/11/2020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7/11/2020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7/11/2020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               React JS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4034" y="1035979"/>
            <a:ext cx="2202371" cy="2309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636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Asynchronous Batch Update Issue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React </a:t>
            </a:r>
            <a:r>
              <a:rPr lang="en-US" dirty="0"/>
              <a:t>may batch multiple </a:t>
            </a:r>
            <a:r>
              <a:rPr lang="en-US" dirty="0" err="1"/>
              <a:t>setState</a:t>
            </a:r>
            <a:r>
              <a:rPr lang="en-US" dirty="0"/>
              <a:t>() calls into a single update for </a:t>
            </a:r>
            <a:r>
              <a:rPr lang="en-US" dirty="0" smtClean="0"/>
              <a:t>better performance</a:t>
            </a:r>
            <a:endParaRPr lang="en-US" dirty="0"/>
          </a:p>
          <a:p>
            <a:r>
              <a:rPr lang="en-US" dirty="0"/>
              <a:t>Because </a:t>
            </a:r>
            <a:r>
              <a:rPr lang="en-US" b="1" dirty="0"/>
              <a:t>props</a:t>
            </a:r>
            <a:r>
              <a:rPr lang="en-US" dirty="0"/>
              <a:t> and </a:t>
            </a:r>
            <a:r>
              <a:rPr lang="en-US" b="1" dirty="0"/>
              <a:t>state</a:t>
            </a:r>
            <a:r>
              <a:rPr lang="en-US" dirty="0"/>
              <a:t> may be updated </a:t>
            </a:r>
            <a:r>
              <a:rPr lang="en-US" b="1" dirty="0"/>
              <a:t>asynchronously</a:t>
            </a:r>
            <a:r>
              <a:rPr lang="en-US" dirty="0"/>
              <a:t>, you should not rely on their values for calculating the next state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493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Batch Update Issue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91770" y="2333828"/>
            <a:ext cx="6761383" cy="4408275"/>
          </a:xfrm>
          <a:prstGeom prst="rect">
            <a:avLst/>
          </a:prstGeom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230748" y="2474724"/>
            <a:ext cx="4590431" cy="2645459"/>
          </a:xfrm>
          <a:prstGeom prst="rect">
            <a:avLst/>
          </a:prstGeom>
          <a:ln>
            <a:solidFill>
              <a:srgbClr val="FFC000"/>
            </a:solidFill>
          </a:ln>
        </p:spPr>
      </p:pic>
      <p:sp>
        <p:nvSpPr>
          <p:cNvPr id="9" name="Rounded Rectangle 8"/>
          <p:cNvSpPr/>
          <p:nvPr/>
        </p:nvSpPr>
        <p:spPr>
          <a:xfrm>
            <a:off x="7488820" y="5254905"/>
            <a:ext cx="4074289" cy="14871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Though </a:t>
            </a:r>
            <a:r>
              <a:rPr lang="en-US" dirty="0" err="1" smtClean="0"/>
              <a:t>setState</a:t>
            </a:r>
            <a:r>
              <a:rPr lang="en-US" dirty="0" smtClean="0"/>
              <a:t> has been used properly but still call to </a:t>
            </a:r>
            <a:r>
              <a:rPr lang="en-US" b="1" dirty="0" err="1" smtClean="0"/>
              <a:t>changeCounter</a:t>
            </a:r>
            <a:r>
              <a:rPr lang="en-US" b="1" dirty="0" smtClean="0"/>
              <a:t> </a:t>
            </a:r>
            <a:r>
              <a:rPr lang="en-US" dirty="0" smtClean="0"/>
              <a:t>twice displaying same result twice in the console and in the UI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7230748" y="4838218"/>
            <a:ext cx="373819" cy="41668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3900668" y="3067291"/>
            <a:ext cx="3330080" cy="197927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6319777" y="2812649"/>
            <a:ext cx="4572000" cy="318585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5741043" y="5903089"/>
            <a:ext cx="706056" cy="405114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434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to Asynchronous Issue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59757" y="2558005"/>
            <a:ext cx="11053823" cy="648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Use the other version of </a:t>
            </a:r>
            <a:r>
              <a:rPr lang="en-US" dirty="0" err="1"/>
              <a:t>setState</a:t>
            </a:r>
            <a:r>
              <a:rPr lang="en-US" dirty="0"/>
              <a:t> function, where previous state is passed as an </a:t>
            </a:r>
            <a:r>
              <a:rPr lang="en-US" dirty="0" smtClean="0"/>
              <a:t>argument. </a:t>
            </a:r>
          </a:p>
          <a:p>
            <a:r>
              <a:rPr lang="en-US" dirty="0" smtClean="0"/>
              <a:t>You can use this previous state to calculate the next state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757" y="3432425"/>
            <a:ext cx="6072303" cy="20887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9736" y="3206187"/>
            <a:ext cx="4663844" cy="2865368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10324618" y="3206187"/>
            <a:ext cx="974337" cy="7407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732061" y="5562168"/>
            <a:ext cx="1022978" cy="4179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415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Props and State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8535" y="3497532"/>
            <a:ext cx="7214587" cy="249815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01884" y="2592729"/>
            <a:ext cx="11111696" cy="706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You can use the other version of </a:t>
            </a:r>
            <a:r>
              <a:rPr lang="en-US" dirty="0" err="1" smtClean="0"/>
              <a:t>setState</a:t>
            </a:r>
            <a:r>
              <a:rPr lang="en-US" dirty="0" smtClean="0"/>
              <a:t> where you can pass </a:t>
            </a:r>
            <a:r>
              <a:rPr lang="en-US" b="1" dirty="0" smtClean="0"/>
              <a:t>previous state </a:t>
            </a:r>
            <a:r>
              <a:rPr lang="en-US" dirty="0" smtClean="0"/>
              <a:t>and </a:t>
            </a:r>
            <a:r>
              <a:rPr lang="en-US" b="1" dirty="0" smtClean="0"/>
              <a:t>previous props </a:t>
            </a:r>
            <a:r>
              <a:rPr lang="en-US" dirty="0" smtClean="0"/>
              <a:t>and use to calculate the </a:t>
            </a:r>
            <a:r>
              <a:rPr lang="en-US" b="1" dirty="0" smtClean="0"/>
              <a:t>next state </a:t>
            </a:r>
            <a:r>
              <a:rPr lang="en-US" dirty="0" smtClean="0"/>
              <a:t>value based on </a:t>
            </a:r>
            <a:r>
              <a:rPr lang="en-US" b="1" dirty="0" smtClean="0"/>
              <a:t>previous props and previous props, </a:t>
            </a:r>
            <a:r>
              <a:rPr lang="en-US" dirty="0" smtClean="0"/>
              <a:t>too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060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props vs state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486137" y="2603500"/>
            <a:ext cx="5493975" cy="3416301"/>
          </a:xfrm>
        </p:spPr>
        <p:txBody>
          <a:bodyPr/>
          <a:lstStyle/>
          <a:p>
            <a:r>
              <a:rPr lang="en-US" dirty="0" smtClean="0"/>
              <a:t>props is passed to the component</a:t>
            </a:r>
          </a:p>
          <a:p>
            <a:r>
              <a:rPr lang="en-US" dirty="0" smtClean="0"/>
              <a:t>It is like parameters which are passed to the function</a:t>
            </a:r>
          </a:p>
          <a:p>
            <a:r>
              <a:rPr lang="en-US" dirty="0" smtClean="0"/>
              <a:t>Props are immutable, means they are owned by parent and can’t be modified by children</a:t>
            </a:r>
          </a:p>
          <a:p>
            <a:r>
              <a:rPr lang="en-US" dirty="0" smtClean="0"/>
              <a:t>Functional component – “props”</a:t>
            </a:r>
          </a:p>
          <a:p>
            <a:r>
              <a:rPr lang="en-US" dirty="0" smtClean="0"/>
              <a:t>Class component - “</a:t>
            </a:r>
            <a:r>
              <a:rPr lang="en-US" dirty="0" err="1" smtClean="0"/>
              <a:t>this.props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5493293" cy="3416300"/>
          </a:xfrm>
        </p:spPr>
        <p:txBody>
          <a:bodyPr/>
          <a:lstStyle/>
          <a:p>
            <a:r>
              <a:rPr lang="en-US" dirty="0" smtClean="0"/>
              <a:t>State is managed within the component</a:t>
            </a:r>
          </a:p>
          <a:p>
            <a:r>
              <a:rPr lang="en-US" dirty="0" smtClean="0"/>
              <a:t>It is like variable declared within the function body</a:t>
            </a:r>
          </a:p>
          <a:p>
            <a:r>
              <a:rPr lang="en-US" dirty="0" smtClean="0"/>
              <a:t>State can be changed within the component since they are owned by the component it self</a:t>
            </a:r>
          </a:p>
          <a:p>
            <a:r>
              <a:rPr lang="en-US" dirty="0" smtClean="0"/>
              <a:t>Functional component – </a:t>
            </a:r>
            <a:r>
              <a:rPr lang="en-US" dirty="0" err="1" smtClean="0"/>
              <a:t>useState</a:t>
            </a:r>
            <a:r>
              <a:rPr lang="en-US" dirty="0" smtClean="0"/>
              <a:t> hook</a:t>
            </a:r>
          </a:p>
          <a:p>
            <a:r>
              <a:rPr lang="en-US" dirty="0" smtClean="0"/>
              <a:t>Class component – “</a:t>
            </a:r>
            <a:r>
              <a:rPr lang="en-US" dirty="0" err="1" smtClean="0"/>
              <a:t>this.state</a:t>
            </a:r>
            <a:r>
              <a:rPr lang="en-US" dirty="0" smtClean="0"/>
              <a:t>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081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Module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913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State?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It is an just an object</a:t>
            </a:r>
          </a:p>
          <a:p>
            <a:r>
              <a:rPr lang="en-US" dirty="0" smtClean="0"/>
              <a:t>Maintained privately by the component within itself</a:t>
            </a:r>
          </a:p>
          <a:p>
            <a:r>
              <a:rPr lang="en-US" dirty="0" smtClean="0"/>
              <a:t>Can influence what is rendered in the browser</a:t>
            </a:r>
          </a:p>
          <a:p>
            <a:r>
              <a:rPr lang="en-US" dirty="0" smtClean="0"/>
              <a:t>Can be changed within the component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123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581" y="1256037"/>
            <a:ext cx="6843353" cy="355884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6857" y="4143385"/>
            <a:ext cx="7247248" cy="2552921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>
            <a:off x="544581" y="370390"/>
            <a:ext cx="9675865" cy="6944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State Example</a:t>
            </a:r>
          </a:p>
        </p:txBody>
      </p:sp>
    </p:spTree>
    <p:extLst>
      <p:ext uri="{BB962C8B-B14F-4D97-AF65-F5344CB8AC3E}">
        <p14:creationId xmlns:p14="http://schemas.microsoft.com/office/powerpoint/2010/main" val="3989367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with Manipulating state Directly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6067649" cy="3416300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Manually changing state value should never be done manual modification does not notify React to re-render the component</a:t>
            </a:r>
          </a:p>
          <a:p>
            <a:endParaRPr lang="en-US" dirty="0" smtClean="0"/>
          </a:p>
          <a:p>
            <a:r>
              <a:rPr lang="en-US" dirty="0" smtClean="0"/>
              <a:t>So the UI data becomes unpredictable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6426" y="2306166"/>
            <a:ext cx="3939881" cy="4282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901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setState</a:t>
            </a:r>
            <a:r>
              <a:rPr lang="en-US" dirty="0" smtClean="0"/>
              <a:t>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2603500"/>
            <a:ext cx="6565360" cy="3416300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Use </a:t>
            </a:r>
            <a:r>
              <a:rPr lang="en-US" dirty="0" err="1" smtClean="0"/>
              <a:t>setState</a:t>
            </a:r>
            <a:r>
              <a:rPr lang="en-US" dirty="0" smtClean="0"/>
              <a:t> method to update state of a component</a:t>
            </a:r>
          </a:p>
          <a:p>
            <a:endParaRPr lang="en-US" dirty="0" smtClean="0"/>
          </a:p>
          <a:p>
            <a:r>
              <a:rPr lang="en-US" dirty="0" smtClean="0"/>
              <a:t>Changes/updates the state value as well as notifies React to re-render the component</a:t>
            </a:r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2150" y="2720054"/>
            <a:ext cx="3848433" cy="3299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822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setState</a:t>
            </a:r>
            <a:r>
              <a:rPr lang="en-US" dirty="0" smtClean="0"/>
              <a:t> is Asynchronous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9528479" cy="3416300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Be careful about the code you are writing involving accessing data after  state change</a:t>
            </a:r>
          </a:p>
          <a:p>
            <a:r>
              <a:rPr lang="en-US" dirty="0" smtClean="0"/>
              <a:t>If you want to use the changed value in the state immediately after the state has been updated, then don’t write the code after </a:t>
            </a:r>
            <a:r>
              <a:rPr lang="en-US" dirty="0" err="1" smtClean="0"/>
              <a:t>setState</a:t>
            </a:r>
            <a:r>
              <a:rPr lang="en-US" dirty="0" smtClean="0"/>
              <a:t> method, because that code will be synchronous and will not get the updated value</a:t>
            </a:r>
          </a:p>
        </p:txBody>
      </p:sp>
    </p:spTree>
    <p:extLst>
      <p:ext uri="{BB962C8B-B14F-4D97-AF65-F5344CB8AC3E}">
        <p14:creationId xmlns:p14="http://schemas.microsoft.com/office/powerpoint/2010/main" val="4104500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046" y="1446032"/>
            <a:ext cx="4686706" cy="185944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046" y="3895782"/>
            <a:ext cx="8032176" cy="255292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8818" y="1446032"/>
            <a:ext cx="4983912" cy="224809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9" name="Straight Arrow Connector 8"/>
          <p:cNvCxnSpPr/>
          <p:nvPr/>
        </p:nvCxnSpPr>
        <p:spPr>
          <a:xfrm>
            <a:off x="3402957" y="3102015"/>
            <a:ext cx="70605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10637134" y="2375752"/>
            <a:ext cx="555585" cy="2045777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6655443" y="1875099"/>
            <a:ext cx="497711" cy="3622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6436044" y="1446032"/>
            <a:ext cx="1434220" cy="77630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31495" y="2557201"/>
            <a:ext cx="5150734" cy="926779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163519" y="5408721"/>
            <a:ext cx="983848" cy="324091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416689" y="393539"/>
            <a:ext cx="9236597" cy="8449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Result of </a:t>
            </a:r>
            <a:r>
              <a:rPr lang="en-US" sz="2400" dirty="0"/>
              <a:t>A</a:t>
            </a:r>
            <a:r>
              <a:rPr lang="en-US" sz="2400" dirty="0" smtClean="0"/>
              <a:t>synchronous Update of State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17255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to the Asynchronous </a:t>
            </a:r>
            <a:r>
              <a:rPr lang="en-US" dirty="0" err="1" smtClean="0"/>
              <a:t>Isue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25299" y="3569572"/>
            <a:ext cx="4351397" cy="102116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59757" y="2558005"/>
            <a:ext cx="11053823" cy="810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Use the other version of </a:t>
            </a:r>
            <a:r>
              <a:rPr lang="en-US" dirty="0" err="1"/>
              <a:t>setState</a:t>
            </a:r>
            <a:r>
              <a:rPr lang="en-US" dirty="0"/>
              <a:t> function, where </a:t>
            </a:r>
            <a:r>
              <a:rPr lang="en-US" dirty="0" smtClean="0"/>
              <a:t>you pass a callback function</a:t>
            </a:r>
          </a:p>
          <a:p>
            <a:r>
              <a:rPr lang="en-US" dirty="0" smtClean="0"/>
              <a:t>This function will be called right after state has been updated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09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1304</TotalTime>
  <Words>409</Words>
  <Application>Microsoft Office PowerPoint</Application>
  <PresentationFormat>Widescreen</PresentationFormat>
  <Paragraphs>59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Century Gothic</vt:lpstr>
      <vt:lpstr>Wingdings 3</vt:lpstr>
      <vt:lpstr>Ion Boardroom</vt:lpstr>
      <vt:lpstr>               React JS</vt:lpstr>
      <vt:lpstr>State</vt:lpstr>
      <vt:lpstr>What is State?</vt:lpstr>
      <vt:lpstr>PowerPoint Presentation</vt:lpstr>
      <vt:lpstr>Problem with Manipulating state Directly</vt:lpstr>
      <vt:lpstr>setState Method</vt:lpstr>
      <vt:lpstr>setState is Asynchronous</vt:lpstr>
      <vt:lpstr>PowerPoint Presentation</vt:lpstr>
      <vt:lpstr>Solution to the Asynchronous Isue</vt:lpstr>
      <vt:lpstr>Asynchronous Batch Update Issue</vt:lpstr>
      <vt:lpstr>Asynchronous Batch Update Issue</vt:lpstr>
      <vt:lpstr>Solution to Asynchronous Issue</vt:lpstr>
      <vt:lpstr>Props and State</vt:lpstr>
      <vt:lpstr>props vs state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 JS</dc:title>
  <dc:creator>Joydip Mondal</dc:creator>
  <cp:lastModifiedBy>Joydip Mondal</cp:lastModifiedBy>
  <cp:revision>246</cp:revision>
  <dcterms:created xsi:type="dcterms:W3CDTF">2020-07-02T05:42:35Z</dcterms:created>
  <dcterms:modified xsi:type="dcterms:W3CDTF">2020-07-11T04:58:20Z</dcterms:modified>
</cp:coreProperties>
</file>