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709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Hack for good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7391400" cy="365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Name of the Idea: </a:t>
            </a:r>
            <a:r>
              <a:rPr lang="en-US" dirty="0" err="1" smtClean="0"/>
              <a:t>Veg</a:t>
            </a:r>
            <a:r>
              <a:rPr lang="en-US" dirty="0" smtClean="0"/>
              <a:t> Supply</a:t>
            </a:r>
            <a:endParaRPr lang="en-US" dirty="0" smtClean="0"/>
          </a:p>
          <a:p>
            <a:pPr algn="l"/>
            <a:r>
              <a:rPr lang="en-US" dirty="0" smtClean="0"/>
              <a:t>Team Members: </a:t>
            </a:r>
            <a:r>
              <a:rPr lang="en-US" dirty="0" err="1" smtClean="0"/>
              <a:t>Vishal</a:t>
            </a:r>
            <a:r>
              <a:rPr lang="en-US" dirty="0" smtClean="0"/>
              <a:t> </a:t>
            </a:r>
            <a:r>
              <a:rPr lang="en-US" dirty="0" err="1" smtClean="0"/>
              <a:t>Trivedi</a:t>
            </a:r>
            <a:r>
              <a:rPr lang="en-US" dirty="0" smtClean="0"/>
              <a:t> / I / CSE</a:t>
            </a:r>
          </a:p>
          <a:p>
            <a:pPr algn="l"/>
            <a:r>
              <a:rPr lang="en-US" dirty="0" smtClean="0"/>
              <a:t>Team Number: </a:t>
            </a:r>
            <a:r>
              <a:rPr lang="en-US" i="1" dirty="0" smtClean="0"/>
              <a:t>AIIR09</a:t>
            </a:r>
            <a:endParaRPr lang="en-US" i="1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910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709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Problem Statement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500174"/>
            <a:ext cx="7858180" cy="3224226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Due to lockdown farmers cannot sell their vegetables and fruits, they are either throw vegetables in front of animals or they sell it to a middleman at a very low price and suffer financial losses. 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The middleman put vegetables at cold storages and sell them at higher prices to the customers.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On the other hand people who want to buy vegetables are not getting fresh vegetables and they are buying it from middleman at higher cost.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So here the problem is that farmers are not getting fair price of their product and customer is paying higher prices to the middleman.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06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709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Proposed Solution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643050"/>
            <a:ext cx="7858180" cy="3857652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A web application or a app </a:t>
            </a:r>
            <a:r>
              <a:rPr lang="en-US" sz="2400" dirty="0" smtClean="0"/>
              <a:t>can be a solution.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The solution provides a interface to the farmers to sell their product.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The solution also provides a interface to customers to place order the list of veggies they want to buy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Farmers can display quantity and per kg cost of the vegetables.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Farmers can also mark a geo fencing using </a:t>
            </a:r>
            <a:r>
              <a:rPr lang="en-US" sz="2400" b="1" i="1" dirty="0" smtClean="0"/>
              <a:t>here map 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api</a:t>
            </a:r>
            <a:r>
              <a:rPr lang="en-US" sz="2400" b="1" i="1" dirty="0" smtClean="0"/>
              <a:t>  , </a:t>
            </a:r>
            <a:r>
              <a:rPr lang="en-US" sz="2400" dirty="0" smtClean="0"/>
              <a:t>if he doesn't want to transport very far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/>
          </a:p>
          <a:p>
            <a:pPr algn="l">
              <a:buFont typeface="Arial" pitchFamily="34" charset="0"/>
              <a:buChar char="•"/>
            </a:pPr>
            <a:endParaRPr lang="en-US" sz="2400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28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709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USP of Your Solution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133600"/>
            <a:ext cx="7643866" cy="3429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Using a geo fencing farme</a:t>
            </a:r>
            <a:r>
              <a:rPr lang="en-US" dirty="0" smtClean="0"/>
              <a:t>rs can take order from particular areas, that can reduce transportation.</a:t>
            </a:r>
          </a:p>
          <a:p>
            <a:pPr algn="l"/>
            <a:r>
              <a:rPr lang="en-US" dirty="0" smtClean="0"/>
              <a:t>Like a milkman farmers can deliver vegetables door to door as per the list.</a:t>
            </a:r>
          </a:p>
          <a:p>
            <a:pPr algn="l"/>
            <a:r>
              <a:rPr lang="en-US" dirty="0" smtClean="0"/>
              <a:t>C</a:t>
            </a:r>
            <a:r>
              <a:rPr lang="en-US" dirty="0" smtClean="0"/>
              <a:t>ustomers can get daily supply of fresh vegetables and fruits at his/her doorstep every morning.</a:t>
            </a:r>
          </a:p>
          <a:p>
            <a:pPr algn="l"/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681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Farmer after logging to his account upload a list of the vegetables and fruits with cost and quantity.</a:t>
            </a:r>
          </a:p>
          <a:p>
            <a:r>
              <a:rPr lang="en-US" dirty="0" smtClean="0"/>
              <a:t>Make a  geo fence to show in which areas he can provide delivery.</a:t>
            </a:r>
          </a:p>
          <a:p>
            <a:r>
              <a:rPr lang="en-US" dirty="0" smtClean="0"/>
              <a:t>After logging to his account Customer can select vegetables and fruits with quantity he wants and place order.</a:t>
            </a:r>
          </a:p>
          <a:p>
            <a:r>
              <a:rPr lang="en-US" dirty="0" smtClean="0"/>
              <a:t>Farmer can view lists of all customers and their respective addresses.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every order the selected quantity of a particular product will be reduced and available quantity will be displayed   </a:t>
            </a:r>
          </a:p>
          <a:p>
            <a:r>
              <a:rPr lang="en-US" dirty="0" smtClean="0"/>
              <a:t>For example if farmer uploaded quantity of apples 50 kg and if a customer place order for 02 kg then after this order the displaying quantity will be 48 kg </a:t>
            </a:r>
          </a:p>
          <a:p>
            <a:r>
              <a:rPr lang="en-US" dirty="0" smtClean="0"/>
              <a:t>For now the payment mode will be COD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Initially the application is free for use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Need financial  support for hosting the application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Pricing Of the Product 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85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Need app/web development support 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Need Here API’s for Maps and geo fencing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Need guidance for technical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and innovation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Support Needed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73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Thankyou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67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155</TotalTime>
  <Words>423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Hack for good</vt:lpstr>
      <vt:lpstr>Problem Statement</vt:lpstr>
      <vt:lpstr>Proposed Solution</vt:lpstr>
      <vt:lpstr>USP of Your Solution</vt:lpstr>
      <vt:lpstr>Flow</vt:lpstr>
      <vt:lpstr>Note:</vt:lpstr>
      <vt:lpstr>Pricing Of the Product </vt:lpstr>
      <vt:lpstr>Support Needed</vt:lpstr>
      <vt:lpstr>Thankyou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– 19 Ideathon</dc:title>
  <dc:creator>Admin</dc:creator>
  <cp:lastModifiedBy>Test</cp:lastModifiedBy>
  <cp:revision>25</cp:revision>
  <dcterms:created xsi:type="dcterms:W3CDTF">2006-08-16T00:00:00Z</dcterms:created>
  <dcterms:modified xsi:type="dcterms:W3CDTF">2020-05-17T06:44:27Z</dcterms:modified>
</cp:coreProperties>
</file>