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62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F40A0-DC33-CBAE-7BFD-5FFB770A53F4}" v="54" dt="2024-01-14T12:06:4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ths P" userId="S::23110321@iitgn.ac.in::45471410-01f0-4a8c-87f2-2fa832310501" providerId="AD" clId="Web-{985F40A0-DC33-CBAE-7BFD-5FFB770A53F4}"/>
    <pc:docChg chg="delSld modSld">
      <pc:chgData name="Srivaths P" userId="S::23110321@iitgn.ac.in::45471410-01f0-4a8c-87f2-2fa832310501" providerId="AD" clId="Web-{985F40A0-DC33-CBAE-7BFD-5FFB770A53F4}" dt="2024-01-14T12:06:41.177" v="49" actId="1076"/>
      <pc:docMkLst>
        <pc:docMk/>
      </pc:docMkLst>
      <pc:sldChg chg="modSp">
        <pc:chgData name="Srivaths P" userId="S::23110321@iitgn.ac.in::45471410-01f0-4a8c-87f2-2fa832310501" providerId="AD" clId="Web-{985F40A0-DC33-CBAE-7BFD-5FFB770A53F4}" dt="2024-01-14T10:29:53.632" v="35" actId="20577"/>
        <pc:sldMkLst>
          <pc:docMk/>
          <pc:sldMk cId="3223652636" sldId="256"/>
        </pc:sldMkLst>
        <pc:spChg chg="mod">
          <ac:chgData name="Srivaths P" userId="S::23110321@iitgn.ac.in::45471410-01f0-4a8c-87f2-2fa832310501" providerId="AD" clId="Web-{985F40A0-DC33-CBAE-7BFD-5FFB770A53F4}" dt="2024-01-14T10:29:53.632" v="35" actId="20577"/>
          <ac:spMkLst>
            <pc:docMk/>
            <pc:sldMk cId="3223652636" sldId="256"/>
            <ac:spMk id="2" creationId="{B13115F0-D757-D942-E0FB-4329A3ECBB03}"/>
          </ac:spMkLst>
        </pc:spChg>
      </pc:sldChg>
      <pc:sldChg chg="modSp">
        <pc:chgData name="Srivaths P" userId="S::23110321@iitgn.ac.in::45471410-01f0-4a8c-87f2-2fa832310501" providerId="AD" clId="Web-{985F40A0-DC33-CBAE-7BFD-5FFB770A53F4}" dt="2024-01-14T10:35:48.001" v="40" actId="20577"/>
        <pc:sldMkLst>
          <pc:docMk/>
          <pc:sldMk cId="1788978721" sldId="257"/>
        </pc:sldMkLst>
        <pc:spChg chg="mod">
          <ac:chgData name="Srivaths P" userId="S::23110321@iitgn.ac.in::45471410-01f0-4a8c-87f2-2fa832310501" providerId="AD" clId="Web-{985F40A0-DC33-CBAE-7BFD-5FFB770A53F4}" dt="2024-01-14T10:35:48.001" v="40" actId="20577"/>
          <ac:spMkLst>
            <pc:docMk/>
            <pc:sldMk cId="1788978721" sldId="257"/>
            <ac:spMk id="3" creationId="{4D34E8F9-920E-75A9-6328-71483C8D218F}"/>
          </ac:spMkLst>
        </pc:spChg>
      </pc:sldChg>
      <pc:sldChg chg="del">
        <pc:chgData name="Srivaths P" userId="S::23110321@iitgn.ac.in::45471410-01f0-4a8c-87f2-2fa832310501" providerId="AD" clId="Web-{985F40A0-DC33-CBAE-7BFD-5FFB770A53F4}" dt="2024-01-14T10:36:34.393" v="42"/>
        <pc:sldMkLst>
          <pc:docMk/>
          <pc:sldMk cId="224978633" sldId="264"/>
        </pc:sldMkLst>
      </pc:sldChg>
      <pc:sldChg chg="del">
        <pc:chgData name="Srivaths P" userId="S::23110321@iitgn.ac.in::45471410-01f0-4a8c-87f2-2fa832310501" providerId="AD" clId="Web-{985F40A0-DC33-CBAE-7BFD-5FFB770A53F4}" dt="2024-01-14T10:36:34.330" v="41"/>
        <pc:sldMkLst>
          <pc:docMk/>
          <pc:sldMk cId="1639353047" sldId="265"/>
        </pc:sldMkLst>
      </pc:sldChg>
      <pc:sldChg chg="modSp">
        <pc:chgData name="Srivaths P" userId="S::23110321@iitgn.ac.in::45471410-01f0-4a8c-87f2-2fa832310501" providerId="AD" clId="Web-{985F40A0-DC33-CBAE-7BFD-5FFB770A53F4}" dt="2024-01-14T10:45:57.955" v="46" actId="1076"/>
        <pc:sldMkLst>
          <pc:docMk/>
          <pc:sldMk cId="0" sldId="273"/>
        </pc:sldMkLst>
        <pc:spChg chg="mod">
          <ac:chgData name="Srivaths P" userId="S::23110321@iitgn.ac.in::45471410-01f0-4a8c-87f2-2fa832310501" providerId="AD" clId="Web-{985F40A0-DC33-CBAE-7BFD-5FFB770A53F4}" dt="2024-01-14T10:45:57.955" v="46" actId="1076"/>
          <ac:spMkLst>
            <pc:docMk/>
            <pc:sldMk cId="0" sldId="273"/>
            <ac:spMk id="3" creationId="{00000000-0000-0000-0000-000000000000}"/>
          </ac:spMkLst>
        </pc:spChg>
      </pc:sldChg>
      <pc:sldChg chg="delSp modSp">
        <pc:chgData name="Srivaths P" userId="S::23110321@iitgn.ac.in::45471410-01f0-4a8c-87f2-2fa832310501" providerId="AD" clId="Web-{985F40A0-DC33-CBAE-7BFD-5FFB770A53F4}" dt="2024-01-14T12:06:41.177" v="49" actId="1076"/>
        <pc:sldMkLst>
          <pc:docMk/>
          <pc:sldMk cId="3157605296" sldId="277"/>
        </pc:sldMkLst>
        <pc:spChg chg="mod">
          <ac:chgData name="Srivaths P" userId="S::23110321@iitgn.ac.in::45471410-01f0-4a8c-87f2-2fa832310501" providerId="AD" clId="Web-{985F40A0-DC33-CBAE-7BFD-5FFB770A53F4}" dt="2024-01-14T12:06:41.177" v="49" actId="1076"/>
          <ac:spMkLst>
            <pc:docMk/>
            <pc:sldMk cId="3157605296" sldId="277"/>
            <ac:spMk id="2" creationId="{BFB13187-77F1-4D4F-9820-F685B8684946}"/>
          </ac:spMkLst>
        </pc:spChg>
        <pc:spChg chg="del mod">
          <ac:chgData name="Srivaths P" userId="S::23110321@iitgn.ac.in::45471410-01f0-4a8c-87f2-2fa832310501" providerId="AD" clId="Web-{985F40A0-DC33-CBAE-7BFD-5FFB770A53F4}" dt="2024-01-14T12:06:36.708" v="48"/>
          <ac:spMkLst>
            <pc:docMk/>
            <pc:sldMk cId="3157605296" sldId="277"/>
            <ac:spMk id="3" creationId="{BCD4ACAF-ED4E-4E51-8FDF-9F14D5BA5E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DCDC-2246-0954-303B-BF5DBE0C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B039-0432-6846-86D3-2F740878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699E-018A-7A7A-EABD-6735F103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B763-0C14-B7F9-8B52-56C52FC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81A4-9CF0-3783-6028-246B0FEF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EBBE-C15D-DA71-0B3F-15B6F3EB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F8DAF-6F7A-A091-D841-5D4D580F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BF17-FA00-5198-5EAE-420A98C7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F71F-B0F4-59FA-1CBF-798B045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BAA1-8BAA-7888-4A56-2CC5072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7B183-7D6C-C38A-F881-FBCC50C6C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B037A-D522-43D0-2C4D-A4A8497D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C880-3C8D-24D2-8205-A5336BB8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2FFF-8BC6-47F3-974A-94E22CD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F6BC-4E57-5138-5F7B-EFE56AE0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5F9C-901B-85D3-0E45-8A2BA03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85FE-AD9B-01C0-0E9B-091C7C5E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4542-57BB-CCC2-9F98-867B390E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E75F-815A-A348-078A-50CF7BE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CBE2-8526-715F-07F5-2430B0E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C47-EBCB-A1DE-2FAF-A547A401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B6504-617B-3F69-9A24-DCCD8E6C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DFD-4094-4DDC-A0B2-11130F06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C535-2446-4C4D-FA17-6D0A77DE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12CA-333E-A4C3-A612-08DC0B57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2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D41-273F-5A15-0FBB-49BF33C0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E66B-E32B-7AF9-7FC0-F91DA4E12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86BE-82E5-261B-1CC2-B6C00FB9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EF16-C4F3-5F49-3256-5323D4C4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B8EE-8530-D574-BE1F-C31EEB0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CB04-D1C6-F6AF-2010-5ACD0A98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B6F-B573-B3E4-82D3-00EDD7FB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8534-907C-A7B0-16B9-E69DCEB6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E96E-75B8-D9FA-46B6-808582F2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BF46-68B0-66A0-0ABF-721ED6B65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65F87-D91C-B2E8-44AB-D9C7819B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B100D-0E68-0858-16DA-61A062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F95A5-BDE8-FCE1-DA49-31D42D46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E116C-F40B-EA44-2A67-5590EBDA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674E-CBAF-8737-23B0-D42A627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C124-02D7-AB60-F92D-D935F8CF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09574-2EDD-01A9-265B-71E66F28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33CF-FB04-0851-29BA-5DF4ECB3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1912A-076C-BCA5-E4C3-8503BCC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F450-FCE1-F684-7D52-D748DB4D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5C38-B8A8-14F8-9BCB-0CA8D99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36A-3D57-C64E-DCFB-E9455B44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4035-8E66-716F-D592-CB711724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67D61-C9B2-CEBC-F12B-4C037CB4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09D31-F6C9-09D0-9E15-8558CB1A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824F-5D17-0813-CD65-988112A4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F3B6-3372-D589-63F3-E2AC738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2C91-41B9-11DB-F956-5506C24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3C5B8-1AF7-089D-D860-DA2B3376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D288-96B6-3A9D-3F70-6FB9A4CD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2926D-D487-34F5-AE6A-22197234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692C-4D33-E86B-9C3F-87C25A09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A164-01A3-053F-323D-809B3C26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8EAE-08B6-D218-7C08-FA53B0D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4762-6DFE-AAA6-8BF5-C41EF0AF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D032-BD8E-E174-BC9B-173604EB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C79C-2C1D-46A3-9CEE-400BD15B87D9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8EC4-484B-6E6D-5163-F010F5431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C15B-849D-18C6-05A9-5F9B28B1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15F0-D757-D942-E0FB-4329A3ECB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Number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76FD-AE99-3B42-321F-5731E6C7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Srivaths P</a:t>
            </a:r>
          </a:p>
        </p:txBody>
      </p:sp>
    </p:spTree>
    <p:extLst>
      <p:ext uri="{BB962C8B-B14F-4D97-AF65-F5344CB8AC3E}">
        <p14:creationId xmlns:p14="http://schemas.microsoft.com/office/powerpoint/2010/main" val="322365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70E0-2959-441C-C525-31BA463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E8F9-920E-75A9-6328-71483C8D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540"/>
            <a:ext cx="10515600" cy="396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4000" dirty="0"/>
              <a:t>To learn:</a:t>
            </a:r>
          </a:p>
          <a:p>
            <a:r>
              <a:rPr lang="en-IN" sz="3500" dirty="0"/>
              <a:t>Prime Factorization</a:t>
            </a:r>
            <a:endParaRPr lang="en-IN" sz="3500" dirty="0">
              <a:cs typeface="Calibri"/>
            </a:endParaRPr>
          </a:p>
          <a:p>
            <a:r>
              <a:rPr lang="en-IN" sz="3500" dirty="0">
                <a:cs typeface="Calibri"/>
              </a:rPr>
              <a:t>Sieve of </a:t>
            </a:r>
            <a:r>
              <a:rPr lang="en-IN" sz="3500" dirty="0">
                <a:ea typeface="+mn-lt"/>
                <a:cs typeface="+mn-lt"/>
              </a:rPr>
              <a:t>Eratosthenes</a:t>
            </a:r>
            <a:endParaRPr lang="en-IN" sz="3500" dirty="0"/>
          </a:p>
          <a:p>
            <a:r>
              <a:rPr lang="en-IN" sz="3500" dirty="0"/>
              <a:t>Fast Factorization using Sieve</a:t>
            </a:r>
            <a:endParaRPr lang="en-IN" dirty="0"/>
          </a:p>
          <a:p>
            <a:r>
              <a:rPr lang="en-IN" sz="3500" dirty="0">
                <a:cs typeface="Calibri" panose="020F0502020204030204"/>
              </a:rPr>
              <a:t>Usage of Precomputation</a:t>
            </a:r>
          </a:p>
        </p:txBody>
      </p:sp>
    </p:spTree>
    <p:extLst>
      <p:ext uri="{BB962C8B-B14F-4D97-AF65-F5344CB8AC3E}">
        <p14:creationId xmlns:p14="http://schemas.microsoft.com/office/powerpoint/2010/main" val="17889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Prime Factorization – Trial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Trial division is the most basic method of prime factorization.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use the fact that the smallest divisor of any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is prime, and it will be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can be represented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prime.</a:t>
                </a:r>
                <a:br>
                  <a:rPr lang="en-IN" dirty="0"/>
                </a:br>
                <a:r>
                  <a:rPr lang="en-IN" dirty="0"/>
                  <a:t>Let us assume that the prime array is sorted.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iterate through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2,</m:t>
                        </m:r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IN" b="0" dirty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b="0" dirty="0"/>
                  <a:t> first,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, etc.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Prime Factorization – Trial Division Code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1640"/>
            <a:ext cx="6485255" cy="43999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</a:rPr>
              <a:t>vector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n)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</a:rPr>
              <a:t>vector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&gt; facts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long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d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d * d &lt;= 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d++)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(n % d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facts.push_back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n /= 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(n 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facts.push_back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 of Eratosthenes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299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Sieve of Eratosthenes can find all the prime numbers </a:t>
                </a:r>
                <a:r>
                  <a:rPr lang="en-IN" dirty="0" err="1"/>
                  <a:t>upto</a:t>
                </a:r>
                <a:r>
                  <a:rPr lang="en-IN" dirty="0"/>
                  <a:t> a given limit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complexity.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Any composite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must have a prime factor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repeatedly find the first number that does not have any prime factors, as that number must be prime. Then we will mark the multiples of the number as composite.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2999"/>
                <a:ext cx="10515600" cy="4351338"/>
              </a:xfrm>
              <a:blipFill>
                <a:blip r:embed="rId2"/>
                <a:stretch>
                  <a:fillRect l="-1217" t="-2384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 of Eratosthenes – Code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60233"/>
            <a:ext cx="7506970" cy="39846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void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sieve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n) {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bool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primes[n+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fill(primes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primes+n+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true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primes[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 = primes[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false;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for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*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&lt;= 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++) {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(primes[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for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j =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*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j &lt;= 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j +=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        primes[j]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false;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 of Eratosthenes – Prime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use sieve for prime factorization, we make the sieve array store the small prime factor of a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retrieve the values, we can repeatedly divide the current number by the smallest prime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complexity: O(log N) per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51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3187-77F1-4D4F-9820-F685B86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6570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15760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601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Number Theory</vt:lpstr>
      <vt:lpstr>Goal</vt:lpstr>
      <vt:lpstr>Prime Factorization – Trial Division</vt:lpstr>
      <vt:lpstr>Prime Factorization – Trial Division Code</vt:lpstr>
      <vt:lpstr>Sieve of Eratosthenes</vt:lpstr>
      <vt:lpstr>Sieve of Eratosthenes – Code</vt:lpstr>
      <vt:lpstr>Sieve of Eratosthenes – Prime Factorization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1</dc:title>
  <dc:creator>Srivaths P</dc:creator>
  <cp:lastModifiedBy>Srivaths P</cp:lastModifiedBy>
  <cp:revision>206</cp:revision>
  <dcterms:created xsi:type="dcterms:W3CDTF">2022-07-16T18:45:46Z</dcterms:created>
  <dcterms:modified xsi:type="dcterms:W3CDTF">2024-01-14T12:06:44Z</dcterms:modified>
</cp:coreProperties>
</file>