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64" r:id="rId5"/>
    <p:sldId id="257" r:id="rId6"/>
    <p:sldId id="259" r:id="rId7"/>
    <p:sldId id="262" r:id="rId8"/>
    <p:sldId id="260" r:id="rId9"/>
    <p:sldId id="265" r:id="rId10"/>
    <p:sldId id="261" r:id="rId11"/>
    <p:sldId id="268" r:id="rId12"/>
    <p:sldId id="269" r:id="rId13"/>
    <p:sldId id="266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57" d="100"/>
          <a:sy n="157" d="100"/>
        </p:scale>
        <p:origin x="330" y="138"/>
      </p:cViewPr>
      <p:guideLst>
        <p:guide orient="horz" pos="162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iv.bio.lin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92031" TargetMode="External"/><Relationship Id="rId2" Type="http://schemas.openxmlformats.org/officeDocument/2006/relationships/hyperlink" Target="https://bit.ly/39lNlV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88035"/>
          </a:xfrm>
        </p:spPr>
        <p:txBody>
          <a:bodyPr>
            <a:normAutofit fontScale="7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Srivaths 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IN" altLang="en-GB" dirty="0">
                <a:solidFill>
                  <a:schemeClr val="tx1"/>
                </a:solidFill>
              </a:rPr>
              <a:t>Profile: </a:t>
            </a:r>
            <a:r>
              <a:rPr lang="en-IN" altLang="en-GB" dirty="0">
                <a:solidFill>
                  <a:schemeClr val="tx1"/>
                </a:solidFill>
                <a:hlinkClick r:id="rId2" action="ppaction://hlinkfile"/>
              </a:rPr>
              <a:t>https://sriv.bio.link/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recursive function to calculate the factorial of a number.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infinite recursive function that prints the number of times it has run so far.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a number in binary recursively.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complexity of 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678"/>
            <a:ext cx="8229600" cy="3394472"/>
          </a:xfrm>
        </p:spPr>
        <p:txBody>
          <a:bodyPr>
            <a:normAutofit fontScale="70000"/>
          </a:bodyPr>
          <a:lstStyle/>
          <a:p>
            <a:r>
              <a:rPr lang="en-US" dirty="0"/>
              <a:t>Can be calculated as the number of recursive calls multiplied by additional complexity of the function.</a:t>
            </a:r>
          </a:p>
          <a:p>
            <a:endParaRPr lang="en-US" dirty="0"/>
          </a:p>
          <a:p>
            <a:r>
              <a:rPr lang="en-US" dirty="0"/>
              <a:t>Can also be thought of as sum of time complexity of each layer of the recursive tree.</a:t>
            </a:r>
          </a:p>
          <a:p>
            <a:endParaRPr lang="en-US" dirty="0"/>
          </a:p>
          <a:p>
            <a:r>
              <a:rPr lang="en-IN" altLang="en-US" dirty="0"/>
              <a:t>If there’s a constant no. of children, then we can say that the T.C. is the no. of leaf nodes. T.C = O(no. children ^ (depth of the tree))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Example functions: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386840"/>
            <a:ext cx="3068955" cy="11372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lang="en-US" sz="1700" dirty="0">
                <a:solidFill>
                  <a:srgbClr val="FFC66D"/>
                </a:solidFill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lang="en-US" sz="17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10200" y="1256030"/>
            <a:ext cx="3018155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800" y="3314383"/>
            <a:ext cx="3068955" cy="11372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/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0200" y="3151505"/>
            <a:ext cx="3017520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/>
              <a:t>Print all N numbers such that each value can be from 0 to K.</a:t>
            </a:r>
            <a:br>
              <a:rPr lang="en-US" sz="2500" dirty="0"/>
            </a:b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Given N coins, print all the values you can make with some combination of coins and sum &lt;= given K.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What is the time complexity of: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19700" y="3410585"/>
            <a:ext cx="3462655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%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f(n/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%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f(n-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https://bit.ly/39lNlVT</a:t>
            </a:r>
            <a:r>
              <a:rPr lang="en-US" sz="2400" dirty="0"/>
              <a:t> (very detailed explanation)</a:t>
            </a:r>
          </a:p>
          <a:p>
            <a:r>
              <a:rPr lang="en-US" sz="2400" dirty="0">
                <a:hlinkClick r:id="rId3"/>
              </a:rPr>
              <a:t>https://codeforces.com/blog/entry/92031</a:t>
            </a:r>
            <a:r>
              <a:rPr lang="en-US" sz="2400" dirty="0"/>
              <a:t> (advanced)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recursion</a:t>
            </a:r>
          </a:p>
          <a:p>
            <a:r>
              <a:rPr lang="en-US" dirty="0"/>
              <a:t>Understand and create </a:t>
            </a:r>
            <a:r>
              <a:rPr lang="en-US"/>
              <a:t>recursive trees</a:t>
            </a:r>
            <a:endParaRPr lang="en-US" dirty="0"/>
          </a:p>
          <a:p>
            <a:r>
              <a:rPr lang="en-US" dirty="0"/>
              <a:t>Understand applications of recursion</a:t>
            </a:r>
          </a:p>
          <a:p>
            <a:r>
              <a:rPr lang="en-US" dirty="0"/>
              <a:t>Assess time complexity of recursive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is a block of code which runs the code inside with the parameters it is given.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9800" y="3301455"/>
            <a:ext cx="3395980" cy="10147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 +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Recursion happens when a function calls itself on a different set of input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when the solution for current problem involves first solving a smaller sub-problem.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factorial(N) = factorial(N-1) * 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/>
              <a:t>Recursive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function that calls itself is a recursive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function will find the sum from 0 to the given parameter.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3600" y="1962785"/>
            <a:ext cx="5655945" cy="15684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sum_0_to_n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CC7832"/>
              </a:solidFill>
              <a:latin typeface="Consolas" panose="020B060902020403020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sum_0_to_n(n-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+ n</a:t>
            </a:r>
            <a:r>
              <a:rPr lang="en-US" sz="24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6553200" cy="59412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6553200" cy="36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recursive tree is similar to a “mind map” of the function call. Each node/vertex is the function call. Value inside the node is the parameter.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Recursive tree of previous example for n =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Recursive trees are useful to help us understand how the function acts.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716198"/>
            <a:ext cx="1298575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943600" y="2809672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Structure of a Recursive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Parameters to start the function</a:t>
            </a:r>
          </a:p>
          <a:p>
            <a:r>
              <a:rPr lang="en-US" dirty="0"/>
              <a:t>Appropriate base case(s) to end the recursion</a:t>
            </a:r>
          </a:p>
          <a:p>
            <a:r>
              <a:rPr lang="en-US" dirty="0"/>
              <a:t>Recursively solve the sub-problems</a:t>
            </a:r>
          </a:p>
          <a:p>
            <a:r>
              <a:rPr lang="en-US" dirty="0"/>
              <a:t>Process the result and return the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Tougher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429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Fibonacci function: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964690"/>
            <a:ext cx="3499485" cy="12452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fib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fib(n-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+ fib(n-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419600" y="1200150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Recursive tree: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80" y="1676218"/>
            <a:ext cx="4118888" cy="289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recursion?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Recursion is usually used in complex situations where iteration is not feasible.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Brute-force</a:t>
            </a:r>
          </a:p>
          <a:p>
            <a:r>
              <a:rPr lang="en-US" dirty="0"/>
              <a:t>Backtracking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Graph/Tree Problems</a:t>
            </a:r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310</TotalTime>
  <Words>726</Words>
  <Application>Microsoft Office PowerPoint</Application>
  <PresentationFormat>On-screen Show (16:9)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Recursion</vt:lpstr>
      <vt:lpstr>Goal:</vt:lpstr>
      <vt:lpstr>Recap on Functions</vt:lpstr>
      <vt:lpstr>What is Recursion?</vt:lpstr>
      <vt:lpstr>Recursive Function</vt:lpstr>
      <vt:lpstr>Recursive Tree</vt:lpstr>
      <vt:lpstr>Basic Structure of a Recursive Function</vt:lpstr>
      <vt:lpstr>Tougher example:</vt:lpstr>
      <vt:lpstr>When do we need recursion?</vt:lpstr>
      <vt:lpstr>Quiz 1</vt:lpstr>
      <vt:lpstr>Time complexity of Recursion</vt:lpstr>
      <vt:lpstr>Example functions:</vt:lpstr>
      <vt:lpstr>Quiz 2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Backtracking</dc:title>
  <dc:creator>admin</dc:creator>
  <cp:lastModifiedBy>Srivaths P</cp:lastModifiedBy>
  <cp:revision>322</cp:revision>
  <dcterms:created xsi:type="dcterms:W3CDTF">2006-08-16T00:00:00Z</dcterms:created>
  <dcterms:modified xsi:type="dcterms:W3CDTF">2023-12-10T16:04:39Z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A0D92A2D515E40DEA1B95D108337A5AE</vt:lpwstr>
  </property>
  <property fmtid="{D5CDD505-2E9C-101B-9397-08002B2CF9AE}" pid="3" name="KSOProductBuildVer">
    <vt:lpwstr>1033-12.2.0.13110</vt:lpwstr>
  </property>
</Properties>
</file>