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matic SC"/>
      <p:regular r:id="rId21"/>
      <p:bold r:id="rId22"/>
    </p:embeddedFont>
    <p:embeddedFont>
      <p:font typeface="Source Code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AmaticSC-bold.fntdata"/><Relationship Id="rId10" Type="http://schemas.openxmlformats.org/officeDocument/2006/relationships/slide" Target="slides/slide6.xml"/><Relationship Id="rId21" Type="http://schemas.openxmlformats.org/officeDocument/2006/relationships/font" Target="fonts/AmaticSC-regular.fntdata"/><Relationship Id="rId13" Type="http://schemas.openxmlformats.org/officeDocument/2006/relationships/slide" Target="slides/slide9.xml"/><Relationship Id="rId24" Type="http://schemas.openxmlformats.org/officeDocument/2006/relationships/font" Target="fonts/SourceCodePro-bold.fntdata"/><Relationship Id="rId12" Type="http://schemas.openxmlformats.org/officeDocument/2006/relationships/slide" Target="slides/slide8.xml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will be using trap and </a:t>
            </a:r>
            <a:r>
              <a:rPr lang="en"/>
              <a:t>interrupt</a:t>
            </a:r>
            <a:r>
              <a:rPr lang="en"/>
              <a:t> handlers for any </a:t>
            </a:r>
            <a:r>
              <a:rPr lang="en"/>
              <a:t>inconve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nience</a:t>
            </a:r>
            <a:r>
              <a:rPr lang="en"/>
              <a:t> of errors or multiple calls of functions.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Output handler which shows on the screen how output is coming.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aligned?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Ability to read words at arbitrary addresses requires extra logic on the chip.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We don’t have to be backward compatible.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Sometimes microinstructions are reordered.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 - One </a:t>
            </a:r>
            <a:r>
              <a:rPr lang="en" sz="1200"/>
              <a:t>address instruction (Pass to repeat this song or every song).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Add song - Two address instruction (which song to add and where to add(which playlist)).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Monadic - 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Volume (UP, DOWN), Forward, Backward, Play, Loop, Up and Down, Playlist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Dyadic - Add song, Rewind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Max integer required is length of song is seconds, which comes around 5 minutes = 300 seconds.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Individual bits in a bytes do not have specific address and hence are hard to access.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bit stores 0/1 in 1 bit. </a:t>
            </a:r>
            <a:r>
              <a:rPr lang="en"/>
              <a:t>16 bit map can store status of songs of 16 songs at once.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526800" y="281525"/>
            <a:ext cx="8520600" cy="185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MP3 Player ISA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554675"/>
            <a:ext cx="8520600" cy="149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Rahul Dugar (15UCS105)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Vishal Sanghai (15UCS160)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Yash Jain (15UCS164)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Yash Khandelwal (</a:t>
            </a:r>
            <a:r>
              <a:rPr lang="en"/>
              <a:t>15UCS165</a:t>
            </a:r>
            <a:r>
              <a:rPr lang="en"/>
              <a:t>)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366050" y="2221325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COA Lab Project (2016-17)</a:t>
            </a:r>
          </a:p>
          <a:p>
            <a:pPr indent="0" lvl="0" marL="2286000" algn="l">
              <a:spcBef>
                <a:spcPts val="0"/>
              </a:spcBef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      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The LNMIIT, Jaipur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Addressing Mode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Immediate</a:t>
            </a:r>
            <a:r>
              <a:rPr lang="en"/>
              <a:t> - To update flag values.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Register</a:t>
            </a:r>
            <a:r>
              <a:rPr lang="en"/>
              <a:t> - Load current song details to add to playlist.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Direct</a:t>
            </a:r>
            <a:r>
              <a:rPr lang="en"/>
              <a:t> - Load song in memory from storage device.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Register Indirect </a:t>
            </a:r>
            <a:r>
              <a:rPr lang="en"/>
              <a:t>- Play song location of which is in another register.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Base Indexed </a:t>
            </a:r>
            <a:r>
              <a:rPr b="1" lang="en"/>
              <a:t>Addressing</a:t>
            </a:r>
            <a:r>
              <a:rPr b="1" lang="en"/>
              <a:t> Mode</a:t>
            </a:r>
            <a:r>
              <a:rPr lang="en"/>
              <a:t> - Will set Offset as a starting point of any playlist and then we can increase it by any index in accord with user.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Flow Of Control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To play the list in an orderly Fashion(fig a) without any procedure or Subroutine calls.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When pause, shuffle,etc is I</a:t>
            </a:r>
            <a:r>
              <a:rPr lang="en" sz="1600"/>
              <a:t>ssued then it is difficult to  keep the track (branches are made fig(b)).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5778" r="10595" t="2714"/>
          <a:stretch/>
        </p:blipFill>
        <p:spPr>
          <a:xfrm>
            <a:off x="2315925" y="2500800"/>
            <a:ext cx="5116574" cy="25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705800" y="1917300"/>
            <a:ext cx="5732400" cy="13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u="sng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8520600" cy="378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MP3 is acronym for MPEG audio Layer-3. MPEG is the acronym for Moving Picture Experts Group</a:t>
            </a:r>
            <a:r>
              <a:rPr lang="en" sz="16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The goal of the MP3 format is to compress a CD-quality song.With MP3, a 32MB song on a CD compresses to about 3 MB.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Mp3 player was first came to existence in 1993.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Well-known MP3 players include:</a:t>
            </a:r>
          </a:p>
          <a:p>
            <a:pPr indent="-317500" lvl="0" marL="457200" rtl="0">
              <a:spcBef>
                <a:spcPts val="300"/>
              </a:spcBef>
              <a:spcAft>
                <a:spcPts val="100"/>
              </a:spcAft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Sony Walkman by Sony</a:t>
            </a:r>
          </a:p>
          <a:p>
            <a:pPr indent="-317500" lvl="0" marL="457200" rtl="0">
              <a:spcBef>
                <a:spcPts val="300"/>
              </a:spcBef>
              <a:spcAft>
                <a:spcPts val="100"/>
              </a:spcAft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iPod by Apple Computer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There are many software-based MP3 audio applications available for most computer platforms, such as Winamp, Musicmatch Jukebox and iTunes for Macintosh and Windows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185125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15425" y="1080375"/>
            <a:ext cx="8778900" cy="38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On and Off -</a:t>
            </a:r>
            <a:r>
              <a:rPr b="1" lang="en" sz="1600"/>
              <a:t> </a:t>
            </a:r>
            <a:r>
              <a:rPr lang="en" sz="1600"/>
              <a:t>Turn MP3 Player on and off.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Volume (UP, DOWN)</a:t>
            </a:r>
            <a:r>
              <a:rPr lang="en"/>
              <a:t> -</a:t>
            </a:r>
            <a:r>
              <a:rPr lang="en" sz="1600"/>
              <a:t> Add Or Subtract a value in certain Register.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Forward</a:t>
            </a:r>
            <a:r>
              <a:rPr lang="en"/>
              <a:t>, </a:t>
            </a:r>
            <a:r>
              <a:rPr b="1" lang="en"/>
              <a:t>Backward</a:t>
            </a:r>
            <a:r>
              <a:rPr lang="en"/>
              <a:t> </a:t>
            </a:r>
            <a:r>
              <a:rPr lang="en" sz="1600"/>
              <a:t>- Increase the index of song no.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Play and Pause</a:t>
            </a:r>
            <a:r>
              <a:rPr lang="en" sz="1600"/>
              <a:t> - A flag register, true when song is being played false otherwise.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Rewind</a:t>
            </a:r>
            <a:r>
              <a:rPr lang="en"/>
              <a:t> -</a:t>
            </a:r>
            <a:r>
              <a:rPr lang="en" sz="1600"/>
              <a:t> Go back to particular time in song.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Shuffle</a:t>
            </a:r>
            <a:r>
              <a:rPr lang="en"/>
              <a:t> -</a:t>
            </a:r>
            <a:r>
              <a:rPr lang="en" sz="1600"/>
              <a:t> Play a random playlist.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Most played</a:t>
            </a:r>
            <a:r>
              <a:rPr b="1" lang="en" sz="1600"/>
              <a:t> </a:t>
            </a:r>
            <a:r>
              <a:rPr lang="en" sz="1600"/>
              <a:t>- Play the most played song.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Loop</a:t>
            </a:r>
            <a:r>
              <a:rPr lang="en"/>
              <a:t> -</a:t>
            </a:r>
            <a:r>
              <a:rPr lang="en" sz="1600"/>
              <a:t> We can keep playing a particular song in a loop.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Up and Down</a:t>
            </a:r>
            <a:r>
              <a:rPr b="1" lang="en" sz="1600"/>
              <a:t> - </a:t>
            </a:r>
            <a:r>
              <a:rPr lang="en" sz="1600"/>
              <a:t>Scroll through song list.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Playlist</a:t>
            </a:r>
            <a:r>
              <a:rPr lang="en" sz="1600"/>
              <a:t> - Create a sequence of songs.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Add song</a:t>
            </a:r>
            <a:r>
              <a:rPr b="1" lang="en" sz="1600"/>
              <a:t> -</a:t>
            </a:r>
            <a:r>
              <a:rPr lang="en" sz="1600"/>
              <a:t> Add a particular song to a playlist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Delete song</a:t>
            </a:r>
            <a:r>
              <a:rPr b="1" lang="en" sz="1600"/>
              <a:t> - </a:t>
            </a:r>
            <a:r>
              <a:rPr lang="en" sz="1600"/>
              <a:t>Empty the memory location by toggling it to 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Model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Cell Size(Smallest addressable unit) - 8 bit (1 byte)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8 bit word in </a:t>
            </a:r>
            <a:r>
              <a:rPr b="1" lang="en"/>
              <a:t>aligned memory address</a:t>
            </a:r>
            <a:r>
              <a:rPr lang="en"/>
              <a:t> way.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L</a:t>
            </a:r>
            <a:r>
              <a:rPr lang="en"/>
              <a:t>inear address space with </a:t>
            </a:r>
            <a:r>
              <a:rPr b="1" lang="en"/>
              <a:t>common address space for both instruction and data</a:t>
            </a:r>
            <a:r>
              <a:rPr lang="en"/>
              <a:t> from 0 to 2</a:t>
            </a:r>
            <a:r>
              <a:rPr baseline="30000" lang="en"/>
              <a:t>8</a:t>
            </a:r>
            <a:r>
              <a:rPr lang="en"/>
              <a:t> bytes.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All memory requests can be serialized, so that each one is completed before the next is issued.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General purpose CPU registers</a:t>
            </a:r>
            <a:r>
              <a:rPr lang="en"/>
              <a:t> to keep the track of the duration of song.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Stack registers</a:t>
            </a:r>
            <a:r>
              <a:rPr lang="en"/>
              <a:t> to point the current song.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Flag register or PSW</a:t>
            </a:r>
            <a:r>
              <a:rPr lang="en"/>
              <a:t> Play, Pause, Shuffle, Loop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Program Counter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Volume </a:t>
            </a:r>
            <a:r>
              <a:rPr lang="en"/>
              <a:t>Register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Register to </a:t>
            </a:r>
            <a:r>
              <a:rPr b="1" lang="en"/>
              <a:t>point to the playlist</a:t>
            </a:r>
            <a:r>
              <a:rPr lang="en"/>
              <a:t> which is being played.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Instruction Format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8675"/>
            <a:ext cx="4372500" cy="24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0 Address Instruction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On and Off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Pause (A flag register)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Shuffle (Generate a random no.)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Most Played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Delete Current Song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84200" y="1207712"/>
            <a:ext cx="4157100" cy="24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</a:t>
            </a:r>
            <a:r>
              <a:rPr b="1" lang="en">
                <a:solidFill>
                  <a:srgbClr val="000000"/>
                </a:solidFill>
              </a:rPr>
              <a:t> Address Instruction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Volume (UP, DOWN)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Forward, Backward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Play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Loop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Playlist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0" name="Shape 90"/>
          <p:cNvSpPr txBox="1"/>
          <p:nvPr/>
        </p:nvSpPr>
        <p:spPr>
          <a:xfrm>
            <a:off x="1077175" y="3695875"/>
            <a:ext cx="73356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2 Address Instruction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            1.Add Song</a:t>
            </a: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2.Rewind()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 Design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will use Zero, One and Two address instructions(as shown in previous slide).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Zero address instructions will use all 8-bits as its opcode.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address instructions will use 3-bits for address and remaining 5-bits for opcode.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address instructions will use 6(3-3)-bits for address and remaining 2-bits for opcode.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 Type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Monadic Operations</a:t>
            </a:r>
            <a:r>
              <a:rPr lang="en"/>
              <a:t> (one operand and one return result).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Dyadic Operations</a:t>
            </a:r>
            <a:r>
              <a:rPr lang="en"/>
              <a:t> (combine two operands to generate a result).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Arithmetic </a:t>
            </a:r>
            <a:r>
              <a:rPr lang="en"/>
              <a:t>Instructions.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Comparison </a:t>
            </a:r>
            <a:r>
              <a:rPr lang="en"/>
              <a:t>and </a:t>
            </a:r>
            <a:r>
              <a:rPr b="1" lang="en"/>
              <a:t>Conditional </a:t>
            </a:r>
            <a:r>
              <a:rPr lang="en"/>
              <a:t>Instructions.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Logical </a:t>
            </a:r>
            <a:r>
              <a:rPr lang="en"/>
              <a:t>Instructions.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Input/Output </a:t>
            </a:r>
            <a:r>
              <a:rPr lang="en"/>
              <a:t>instructions.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Loop Control</a:t>
            </a:r>
            <a:r>
              <a:rPr lang="en"/>
              <a:t> instructions (to count the played duration).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8675"/>
            <a:ext cx="8520600" cy="37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Numeric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Integer - 16 bit signed (leftmost bit denote sign)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Non-Numeric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ASCII Character Code(7 bit)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Boolean (2 byte - bit map)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Pointer - Machine Address ( 8 bit)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Use Case: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Song_Duration(in seconds) - integer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Song_Status - Boolean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Song_Name - Character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Total_No_Songs - integer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