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b9e0e62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bb9e0e62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151e6a82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7151e6a82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017575" y="5748317"/>
            <a:ext cx="914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the dashboard as the image shown above. or refer the psd that has been shared with you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0"/>
            <a:ext cx="9677400" cy="544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-27137"/>
            <a:ext cx="9773899" cy="54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15912" y="6234112"/>
            <a:ext cx="115713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On clicking on ‘Assigning the rubric’ show the instruction and a next button.</a:t>
            </a:r>
            <a:endParaRPr sz="14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0"/>
            <a:ext cx="10541002" cy="592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47700" y="6084868"/>
            <a:ext cx="10713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On click of ‘Generator new rubric’ which will be </a:t>
            </a:r>
            <a:r>
              <a:rPr lang="en-US" sz="1800"/>
              <a:t>drop down</a:t>
            </a:r>
            <a:r>
              <a:rPr lang="en-US" sz="1800"/>
              <a:t> it will show 3 radio buttons name - LOBE LITE, LOBE PREMIUM &amp; LOBE CUSTOM which will look like button.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50" y="0"/>
            <a:ext cx="10275710" cy="578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16000" y="6049850"/>
            <a:ext cx="10837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on hover of ‘i’ it would be a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callout that gives information on LOBE LITE. It has 10 questions</a:t>
            </a:r>
            <a:r>
              <a:rPr lang="en-US"/>
              <a:t>.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50" y="0"/>
            <a:ext cx="10481731" cy="58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25" y="0"/>
            <a:ext cx="11216448" cy="63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7007225" y="606425"/>
            <a:ext cx="2338387" cy="539750"/>
          </a:xfrm>
          <a:prstGeom prst="wedgeRectCallout">
            <a:avLst>
              <a:gd fmla="val -73267" name="adj1"/>
              <a:gd fmla="val 102835" name="adj2"/>
            </a:avLst>
          </a:prstGeom>
          <a:solidFill>
            <a:srgbClr val="9525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ixed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of 39 questions for a thorough review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1431925" y="6200775"/>
            <a:ext cx="9991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hover of ‘i’ it would be a callout that gives information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LOBE PREMIUM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00" y="0"/>
            <a:ext cx="10134874" cy="570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7"/>
          <p:cNvSpPr txBox="1"/>
          <p:nvPr/>
        </p:nvSpPr>
        <p:spPr>
          <a:xfrm>
            <a:off x="543800" y="6026150"/>
            <a:ext cx="999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hover of ‘i’ it would give a callout that gives further information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LOBE CUSTOM. 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162925" y="558800"/>
            <a:ext cx="2703512" cy="663575"/>
          </a:xfrm>
          <a:prstGeom prst="wedgeRectCallout">
            <a:avLst>
              <a:gd fmla="val -37540" name="adj1"/>
              <a:gd fmla="val 100284" name="adj2"/>
            </a:avLst>
          </a:prstGeom>
          <a:solidFill>
            <a:srgbClr val="9525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pick &amp; choose the  questions you want for review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431925" y="6156325"/>
            <a:ext cx="91440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On clicking on ‘Change your role’, instruction should appear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00" y="0"/>
            <a:ext cx="10402709" cy="5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1431925" y="6071050"/>
            <a:ext cx="9144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800"/>
              <a:t>On clicking on ‘Incomplete rubric’, there should be table which consist any pseudo name like LOBELITE_9876, date, percentage bar and a resume button as shown above</a:t>
            </a:r>
            <a:endParaRPr sz="18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63" y="0"/>
            <a:ext cx="10608734" cy="596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315900" y="6056050"/>
            <a:ext cx="115713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800"/>
              <a:t>On clicking on ‘Complete rubric’, there should be table which consist any pseudo name like LOBECUSTOM_6589 &amp; date as shown above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25" y="0"/>
            <a:ext cx="10224446" cy="57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315912" y="6234112"/>
            <a:ext cx="115713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On clicking on ‘Track evaluation’  again show a table with header name Rubric Code, Learning Object Name, Date &amp; Status, as shown above and insert data according to the image 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226150"/>
            <a:ext cx="10541002" cy="592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