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2" r:id="rId7"/>
    <p:sldId id="260"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BLOOD MONK</a:t>
            </a:r>
            <a:endParaRPr lang="en-US" dirty="0"/>
          </a:p>
        </p:txBody>
      </p:sp>
      <p:sp>
        <p:nvSpPr>
          <p:cNvPr id="3" name="Subtitle 2"/>
          <p:cNvSpPr>
            <a:spLocks noGrp="1"/>
          </p:cNvSpPr>
          <p:nvPr>
            <p:ph type="subTitle" idx="1"/>
          </p:nvPr>
        </p:nvSpPr>
        <p:spPr/>
        <p:txBody>
          <a:bodyPr/>
          <a:lstStyle/>
          <a:p>
            <a:pPr lvl="1"/>
            <a:r>
              <a:rPr lang="en-US" dirty="0" smtClean="0"/>
              <a:t>An IOS Application for Blood Donors</a:t>
            </a:r>
            <a:endParaRPr lang="en-US" dirty="0"/>
          </a:p>
        </p:txBody>
      </p:sp>
    </p:spTree>
    <p:extLst>
      <p:ext uri="{BB962C8B-B14F-4D97-AF65-F5344CB8AC3E}">
        <p14:creationId xmlns:p14="http://schemas.microsoft.com/office/powerpoint/2010/main" val="3296525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771" y="766916"/>
            <a:ext cx="2404628" cy="42770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423" y="766916"/>
            <a:ext cx="2089539" cy="371659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2986" y="766916"/>
            <a:ext cx="2404628" cy="4277032"/>
          </a:xfrm>
          <a:prstGeom prst="rect">
            <a:avLst/>
          </a:prstGeom>
        </p:spPr>
      </p:pic>
    </p:spTree>
    <p:extLst>
      <p:ext uri="{BB962C8B-B14F-4D97-AF65-F5344CB8AC3E}">
        <p14:creationId xmlns:p14="http://schemas.microsoft.com/office/powerpoint/2010/main" val="111169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255" y="766916"/>
            <a:ext cx="2238792" cy="398206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462" y="766916"/>
            <a:ext cx="2421212" cy="430652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1566" y="766916"/>
            <a:ext cx="2374692" cy="4223785"/>
          </a:xfrm>
          <a:prstGeom prst="rect">
            <a:avLst/>
          </a:prstGeom>
        </p:spPr>
      </p:pic>
    </p:spTree>
    <p:extLst>
      <p:ext uri="{BB962C8B-B14F-4D97-AF65-F5344CB8AC3E}">
        <p14:creationId xmlns:p14="http://schemas.microsoft.com/office/powerpoint/2010/main" val="384870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FUTURE SCOPE</a:t>
            </a:r>
            <a:endParaRPr lang="en-US" dirty="0"/>
          </a:p>
        </p:txBody>
      </p:sp>
      <p:sp>
        <p:nvSpPr>
          <p:cNvPr id="5" name="Content Placeholder 4"/>
          <p:cNvSpPr>
            <a:spLocks noGrp="1"/>
          </p:cNvSpPr>
          <p:nvPr>
            <p:ph idx="1"/>
          </p:nvPr>
        </p:nvSpPr>
        <p:spPr/>
        <p:txBody>
          <a:bodyPr/>
          <a:lstStyle/>
          <a:p>
            <a:r>
              <a:rPr lang="en-US" dirty="0" smtClean="0"/>
              <a:t>Donor search feature can be provided with which the user can search for other users location wise if he needs to request for blood.</a:t>
            </a:r>
          </a:p>
          <a:p>
            <a:r>
              <a:rPr lang="en-US" dirty="0" smtClean="0"/>
              <a:t>Rewards program can be included for people who donate more blood with incentives.</a:t>
            </a:r>
          </a:p>
          <a:p>
            <a:r>
              <a:rPr lang="en-US" dirty="0" smtClean="0"/>
              <a:t>Groups can be formed so that there is more sense of community and not just an individual feeling to the blood donation.</a:t>
            </a:r>
          </a:p>
          <a:p>
            <a:r>
              <a:rPr lang="en-US" dirty="0" smtClean="0"/>
              <a:t>Can be made into a social platform for the blood donating communities.</a:t>
            </a:r>
          </a:p>
          <a:p>
            <a:r>
              <a:rPr lang="en-US" dirty="0" smtClean="0"/>
              <a:t>Informational material can be included for the blood donor about blood donation.</a:t>
            </a:r>
          </a:p>
        </p:txBody>
      </p:sp>
    </p:spTree>
    <p:extLst>
      <p:ext uri="{BB962C8B-B14F-4D97-AF65-F5344CB8AC3E}">
        <p14:creationId xmlns:p14="http://schemas.microsoft.com/office/powerpoint/2010/main" val="3097922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smtClean="0"/>
              <a:t>American Red Cross App.</a:t>
            </a:r>
          </a:p>
          <a:p>
            <a:r>
              <a:rPr lang="en-US" dirty="0" smtClean="0"/>
              <a:t>Red Cross Website</a:t>
            </a:r>
          </a:p>
        </p:txBody>
      </p:sp>
    </p:spTree>
    <p:extLst>
      <p:ext uri="{BB962C8B-B14F-4D97-AF65-F5344CB8AC3E}">
        <p14:creationId xmlns:p14="http://schemas.microsoft.com/office/powerpoint/2010/main" val="1221872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3" name="Content Placeholder 2"/>
          <p:cNvSpPr>
            <a:spLocks noGrp="1"/>
          </p:cNvSpPr>
          <p:nvPr>
            <p:ph idx="1"/>
          </p:nvPr>
        </p:nvSpPr>
        <p:spPr/>
        <p:txBody>
          <a:bodyPr/>
          <a:lstStyle/>
          <a:p>
            <a:r>
              <a:rPr lang="en-US" dirty="0" smtClean="0"/>
              <a:t>Blood Monk is an application that caters to the need for blood donors around the world.</a:t>
            </a:r>
          </a:p>
          <a:p>
            <a:r>
              <a:rPr lang="en-US" dirty="0" smtClean="0"/>
              <a:t>Donors can easily search for available appointments and schedule for an available slot.</a:t>
            </a:r>
          </a:p>
          <a:p>
            <a:r>
              <a:rPr lang="en-US" dirty="0" smtClean="0"/>
              <a:t>On scheduling an appointment the donor can view a list of the scheduled appointments and can choose to view or cancel them.</a:t>
            </a:r>
          </a:p>
          <a:p>
            <a:r>
              <a:rPr lang="en-US" dirty="0" smtClean="0"/>
              <a:t>Users get information about the total quantity of the blood that they have donated till date.</a:t>
            </a:r>
          </a:p>
          <a:p>
            <a:r>
              <a:rPr lang="en-US" dirty="0" smtClean="0"/>
              <a:t>Donors can also see the history of their donations and get real time updates about the status of their donated pint of blood.</a:t>
            </a:r>
          </a:p>
          <a:p>
            <a:endParaRPr lang="en-US" dirty="0"/>
          </a:p>
        </p:txBody>
      </p:sp>
    </p:spTree>
    <p:extLst>
      <p:ext uri="{BB962C8B-B14F-4D97-AF65-F5344CB8AC3E}">
        <p14:creationId xmlns:p14="http://schemas.microsoft.com/office/powerpoint/2010/main" val="2975758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Application Flow</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1079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LOGIN</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r>
              <a:rPr lang="en-US" dirty="0" smtClean="0"/>
              <a:t>Users can login from the login screen or create a new account.</a:t>
            </a:r>
          </a:p>
          <a:p>
            <a:r>
              <a:rPr lang="en-US" dirty="0" smtClean="0"/>
              <a:t>User has to fill out a simple form containing an email address and a password.</a:t>
            </a:r>
          </a:p>
          <a:p>
            <a:r>
              <a:rPr lang="en-US" dirty="0" smtClean="0"/>
              <a:t>But if the user prefers not having the need to maintain an email account, he can use his Facebook account and login with that.</a:t>
            </a:r>
          </a:p>
          <a:p>
            <a:r>
              <a:rPr lang="en-US" dirty="0" smtClean="0"/>
              <a:t>Authorization and authentication have been handled using both , Firebase authentication for email and Facebook OAuth for the Facebook login.</a:t>
            </a:r>
          </a:p>
          <a:p>
            <a:r>
              <a:rPr lang="en-US" dirty="0" smtClean="0"/>
              <a:t>An option to create a new account using email authorization provided by Firebase server has also been provided.</a:t>
            </a:r>
          </a:p>
          <a:p>
            <a:endParaRPr lang="en-US" dirty="0"/>
          </a:p>
        </p:txBody>
      </p:sp>
    </p:spTree>
    <p:extLst>
      <p:ext uri="{BB962C8B-B14F-4D97-AF65-F5344CB8AC3E}">
        <p14:creationId xmlns:p14="http://schemas.microsoft.com/office/powerpoint/2010/main" val="3089620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HOME SCREEN</a:t>
            </a:r>
            <a:endParaRPr lang="en-US" dirty="0"/>
          </a:p>
        </p:txBody>
      </p:sp>
      <p:sp>
        <p:nvSpPr>
          <p:cNvPr id="3" name="Content Placeholder 2"/>
          <p:cNvSpPr>
            <a:spLocks noGrp="1"/>
          </p:cNvSpPr>
          <p:nvPr>
            <p:ph idx="1"/>
          </p:nvPr>
        </p:nvSpPr>
        <p:spPr>
          <a:xfrm>
            <a:off x="2589212" y="2133599"/>
            <a:ext cx="8915400" cy="4022501"/>
          </a:xfrm>
        </p:spPr>
        <p:txBody>
          <a:bodyPr/>
          <a:lstStyle/>
          <a:p>
            <a:pPr marL="457200" lvl="1" indent="0" algn="ctr">
              <a:buNone/>
            </a:pPr>
            <a:r>
              <a:rPr lang="en-US" dirty="0" smtClean="0"/>
              <a:t>Checking Donation History</a:t>
            </a:r>
          </a:p>
          <a:p>
            <a:pPr marL="457200" lvl="1" indent="0" algn="ctr">
              <a:buNone/>
            </a:pPr>
            <a:endParaRPr lang="en-US" dirty="0" smtClean="0"/>
          </a:p>
          <a:p>
            <a:pPr lvl="1"/>
            <a:r>
              <a:rPr lang="en-US" dirty="0" smtClean="0"/>
              <a:t>From the home screen, the user can view his donation history which is a table view containing a list of his donations.</a:t>
            </a:r>
          </a:p>
          <a:p>
            <a:pPr lvl="1"/>
            <a:r>
              <a:rPr lang="en-US" dirty="0" smtClean="0"/>
              <a:t>User can view the details of the donation and can get tracking information about the status of his donated blood. (The status updates are currently being performed via a simulated random data, but in real time the blood processing team will manage the </a:t>
            </a:r>
            <a:r>
              <a:rPr lang="en-US" dirty="0" err="1" smtClean="0"/>
              <a:t>updation</a:t>
            </a:r>
            <a:r>
              <a:rPr lang="en-US" dirty="0" smtClean="0"/>
              <a:t> of the status.</a:t>
            </a:r>
          </a:p>
        </p:txBody>
      </p:sp>
    </p:spTree>
    <p:extLst>
      <p:ext uri="{BB962C8B-B14F-4D97-AF65-F5344CB8AC3E}">
        <p14:creationId xmlns:p14="http://schemas.microsoft.com/office/powerpoint/2010/main" val="3023233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HOME SCREEN</a:t>
            </a:r>
            <a:endParaRPr lang="en-US" dirty="0"/>
          </a:p>
        </p:txBody>
      </p:sp>
      <p:sp>
        <p:nvSpPr>
          <p:cNvPr id="3" name="Content Placeholder 2"/>
          <p:cNvSpPr>
            <a:spLocks noGrp="1"/>
          </p:cNvSpPr>
          <p:nvPr>
            <p:ph idx="1"/>
          </p:nvPr>
        </p:nvSpPr>
        <p:spPr/>
        <p:txBody>
          <a:bodyPr/>
          <a:lstStyle/>
          <a:p>
            <a:pPr marL="457200" lvl="1" indent="0" algn="ctr">
              <a:buNone/>
            </a:pPr>
            <a:r>
              <a:rPr lang="en-US" dirty="0" smtClean="0"/>
              <a:t>Scheduling</a:t>
            </a:r>
          </a:p>
          <a:p>
            <a:pPr marL="457200" lvl="1" indent="0" algn="ctr">
              <a:buNone/>
            </a:pPr>
            <a:endParaRPr lang="en-US" dirty="0" smtClean="0"/>
          </a:p>
          <a:p>
            <a:pPr lvl="1"/>
            <a:r>
              <a:rPr lang="en-US" dirty="0" smtClean="0"/>
              <a:t>User </a:t>
            </a:r>
            <a:r>
              <a:rPr lang="en-US" dirty="0"/>
              <a:t>can open the Manage Appointments section to view a list of available appointments at different blood donation centers. (Currently this data has been put into the server manually but for production purposes, this data can be sourced from an API/REST Service and displayed in the table view.</a:t>
            </a:r>
          </a:p>
          <a:p>
            <a:pPr lvl="1"/>
            <a:r>
              <a:rPr lang="en-US" dirty="0"/>
              <a:t>Use can Search and Select a particular donation center and view the available time slots and click Confirm Appointment to schedule it.</a:t>
            </a:r>
            <a:endParaRPr lang="en-US" dirty="0"/>
          </a:p>
        </p:txBody>
      </p:sp>
    </p:spTree>
    <p:extLst>
      <p:ext uri="{BB962C8B-B14F-4D97-AF65-F5344CB8AC3E}">
        <p14:creationId xmlns:p14="http://schemas.microsoft.com/office/powerpoint/2010/main" val="3270442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APPOINTMENT DETAILS</a:t>
            </a:r>
            <a:endParaRPr lang="en-US" dirty="0"/>
          </a:p>
        </p:txBody>
      </p:sp>
      <p:sp>
        <p:nvSpPr>
          <p:cNvPr id="3" name="Content Placeholder 2"/>
          <p:cNvSpPr>
            <a:spLocks noGrp="1"/>
          </p:cNvSpPr>
          <p:nvPr>
            <p:ph idx="1"/>
          </p:nvPr>
        </p:nvSpPr>
        <p:spPr/>
        <p:txBody>
          <a:bodyPr/>
          <a:lstStyle/>
          <a:p>
            <a:r>
              <a:rPr lang="en-US" dirty="0" smtClean="0"/>
              <a:t>User can vie the details of the appointment which has a </a:t>
            </a:r>
            <a:r>
              <a:rPr lang="en-US" dirty="0" err="1" smtClean="0"/>
              <a:t>MapView</a:t>
            </a:r>
            <a:r>
              <a:rPr lang="en-US" dirty="0" smtClean="0"/>
              <a:t> integrated with the location marked using a </a:t>
            </a:r>
            <a:r>
              <a:rPr lang="en-US" dirty="0" err="1" smtClean="0"/>
              <a:t>MKAnnotation</a:t>
            </a:r>
            <a:r>
              <a:rPr lang="en-US" dirty="0" smtClean="0"/>
              <a:t>. </a:t>
            </a:r>
          </a:p>
          <a:p>
            <a:r>
              <a:rPr lang="en-US" dirty="0" smtClean="0"/>
              <a:t>This makes it easier for the User to get an idea of where the blood donation center is located.</a:t>
            </a:r>
          </a:p>
          <a:p>
            <a:r>
              <a:rPr lang="en-US" dirty="0" smtClean="0"/>
              <a:t>On confirmation, the user is provided with a Cancel Appointment option so that he can cancel that particular appointment.</a:t>
            </a:r>
            <a:endParaRPr lang="en-US" dirty="0"/>
          </a:p>
        </p:txBody>
      </p:sp>
    </p:spTree>
    <p:extLst>
      <p:ext uri="{BB962C8B-B14F-4D97-AF65-F5344CB8AC3E}">
        <p14:creationId xmlns:p14="http://schemas.microsoft.com/office/powerpoint/2010/main" val="1693422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51" y="1304925"/>
            <a:ext cx="2109923" cy="37528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4970" y="1240979"/>
            <a:ext cx="2190250" cy="38957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114" y="1304925"/>
            <a:ext cx="2118348" cy="3767835"/>
          </a:xfrm>
          <a:prstGeom prst="rect">
            <a:avLst/>
          </a:prstGeom>
        </p:spPr>
      </p:pic>
    </p:spTree>
    <p:extLst>
      <p:ext uri="{BB962C8B-B14F-4D97-AF65-F5344CB8AC3E}">
        <p14:creationId xmlns:p14="http://schemas.microsoft.com/office/powerpoint/2010/main" val="1294276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811" y="943897"/>
            <a:ext cx="2155874" cy="383458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0475" y="912272"/>
            <a:ext cx="2173654" cy="386620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5919" y="912272"/>
            <a:ext cx="2185371" cy="3887047"/>
          </a:xfrm>
          <a:prstGeom prst="rect">
            <a:avLst/>
          </a:prstGeom>
        </p:spPr>
      </p:pic>
    </p:spTree>
    <p:extLst>
      <p:ext uri="{BB962C8B-B14F-4D97-AF65-F5344CB8AC3E}">
        <p14:creationId xmlns:p14="http://schemas.microsoft.com/office/powerpoint/2010/main" val="4072769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TotalTime>
  <Words>523</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BLOOD MONK</vt:lpstr>
      <vt:lpstr>Overview</vt:lpstr>
      <vt:lpstr>Application Flow</vt:lpstr>
      <vt:lpstr>LOGIN</vt:lpstr>
      <vt:lpstr>HOME SCREEN</vt:lpstr>
      <vt:lpstr>HOME SCREEN</vt:lpstr>
      <vt:lpstr>APPOINTMENT DETAILS</vt:lpstr>
      <vt:lpstr>PowerPoint Presentation</vt:lpstr>
      <vt:lpstr>PowerPoint Presentation</vt:lpstr>
      <vt:lpstr>PowerPoint Presentation</vt:lpstr>
      <vt:lpstr>PowerPoint Presentation</vt:lpstr>
      <vt:lpstr>FUTURE SCOPE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MONK</dc:title>
  <dc:creator>Vishal Satam</dc:creator>
  <cp:lastModifiedBy>Vishal Satam</cp:lastModifiedBy>
  <cp:revision>17</cp:revision>
  <dcterms:created xsi:type="dcterms:W3CDTF">2016-04-30T14:27:02Z</dcterms:created>
  <dcterms:modified xsi:type="dcterms:W3CDTF">2016-04-30T15:23:14Z</dcterms:modified>
</cp:coreProperties>
</file>