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62" r:id="rId4"/>
    <p:sldId id="263" r:id="rId5"/>
    <p:sldId id="264" r:id="rId6"/>
    <p:sldId id="271" r:id="rId7"/>
    <p:sldId id="272" r:id="rId8"/>
    <p:sldId id="274" r:id="rId9"/>
    <p:sldId id="275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DF-4891-93CF-F0CA19C659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DF-4891-93CF-F0CA19C659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DF-4891-93CF-F0CA19C659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DF-4891-93CF-F0CA19C65928}"/>
              </c:ext>
            </c:extLst>
          </c:dPt>
          <c:cat>
            <c:strRef>
              <c:f>Sheet1!$A$2:$A$5</c:f>
              <c:strCache>
                <c:ptCount val="2"/>
                <c:pt idx="0">
                  <c:v>Vishal Satam</c:v>
                </c:pt>
                <c:pt idx="1">
                  <c:v>Manasi Dalvi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5-4AF6-ACCC-6E182B39B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7/21/2017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7/21/2017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6000" dirty="0"/>
            </a:br>
            <a:r>
              <a:rPr lang="en-US" sz="6000" dirty="0"/>
              <a:t>Prediction &amp; Classification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Team 1, Vishal </a:t>
            </a:r>
            <a:r>
              <a:rPr lang="en-US" dirty="0" err="1"/>
              <a:t>Satam</a:t>
            </a:r>
            <a:r>
              <a:rPr lang="en-US" dirty="0"/>
              <a:t> &amp; Manasi Dalvi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Contribution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Vishal </a:t>
            </a:r>
            <a:r>
              <a:rPr lang="en-US" dirty="0" err="1"/>
              <a:t>Satam</a:t>
            </a:r>
            <a:endParaRPr lang="en-US" dirty="0"/>
          </a:p>
          <a:p>
            <a:pPr lvl="1"/>
            <a:r>
              <a:rPr lang="en-US" dirty="0"/>
              <a:t>Summarization 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 err="1"/>
              <a:t>Classifcation</a:t>
            </a:r>
            <a:endParaRPr lang="en-US" dirty="0"/>
          </a:p>
          <a:p>
            <a:r>
              <a:rPr lang="en-US" dirty="0"/>
              <a:t>Manasi Dalvi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Prediction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13443102"/>
              </p:ext>
            </p:extLst>
          </p:nvPr>
        </p:nvGraphicFramePr>
        <p:xfrm>
          <a:off x="4655890" y="2281806"/>
          <a:ext cx="5504110" cy="3856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8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data programmatically from Freddie Mac Loans Dataset</a:t>
            </a:r>
          </a:p>
          <a:p>
            <a:r>
              <a:rPr lang="en-US" dirty="0"/>
              <a:t>Perform Data Wrangling</a:t>
            </a:r>
          </a:p>
          <a:p>
            <a:r>
              <a:rPr lang="en-US" dirty="0"/>
              <a:t>Create summary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EDA on Summary files</a:t>
            </a:r>
          </a:p>
          <a:p>
            <a:r>
              <a:rPr lang="en-US" dirty="0"/>
              <a:t>Analyze trends for interest rate and Delinquencies.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  <a:p>
            <a:r>
              <a:rPr lang="en-US" dirty="0"/>
              <a:t>Recursive Feature Elimination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71274"/>
          </a:xfrm>
        </p:spPr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675" y="1410749"/>
            <a:ext cx="9601200" cy="3809999"/>
          </a:xfrm>
        </p:spPr>
        <p:txBody>
          <a:bodyPr/>
          <a:lstStyle/>
          <a:p>
            <a:r>
              <a:rPr lang="en-US" dirty="0"/>
              <a:t>Economic Boom</a:t>
            </a:r>
          </a:p>
          <a:p>
            <a:r>
              <a:rPr lang="en-US" dirty="0"/>
              <a:t>Financial Crisis</a:t>
            </a:r>
          </a:p>
          <a:p>
            <a:r>
              <a:rPr lang="en-US" dirty="0"/>
              <a:t>Market recovery</a:t>
            </a:r>
          </a:p>
          <a:p>
            <a:r>
              <a:rPr lang="en-US" dirty="0"/>
              <a:t>For future predictions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Boom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and replacing missing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and replacing missing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and replacing missing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algorithms</a:t>
            </a:r>
          </a:p>
          <a:p>
            <a:r>
              <a:rPr lang="en-US" dirty="0"/>
              <a:t>Training testing on all quarters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31</TotalTime>
  <Words>105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Diamond Grid 16x9</vt:lpstr>
      <vt:lpstr> Prediction &amp; Classification Modelling</vt:lpstr>
      <vt:lpstr>Summarization</vt:lpstr>
      <vt:lpstr>Exploratory Data Analysis</vt:lpstr>
      <vt:lpstr>Feature Selection</vt:lpstr>
      <vt:lpstr>Predictive Analysis</vt:lpstr>
      <vt:lpstr>Economic Boom</vt:lpstr>
      <vt:lpstr>Financial crisis</vt:lpstr>
      <vt:lpstr>Future predictions</vt:lpstr>
      <vt:lpstr>Classifications</vt:lpstr>
      <vt:lpstr>Work Contribution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Manasi</dc:creator>
  <cp:lastModifiedBy>Vishal Satam</cp:lastModifiedBy>
  <cp:revision>13</cp:revision>
  <dcterms:created xsi:type="dcterms:W3CDTF">2017-07-22T03:25:20Z</dcterms:created>
  <dcterms:modified xsi:type="dcterms:W3CDTF">2017-07-22T04:00:13Z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