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71" r:id="rId8"/>
    <p:sldId id="272" r:id="rId9"/>
    <p:sldId id="262" r:id="rId10"/>
    <p:sldId id="263" r:id="rId11"/>
    <p:sldId id="264" r:id="rId12"/>
    <p:sldId id="265" r:id="rId13"/>
    <p:sldId id="266" r:id="rId14"/>
    <p:sldId id="267" r:id="rId15"/>
    <p:sldId id="268" r:id="rId16"/>
    <p:sldId id="270" r:id="rId17"/>
    <p:sldId id="273" r:id="rId18"/>
    <p:sldId id="277" r:id="rId19"/>
    <p:sldId id="274" r:id="rId20"/>
    <p:sldId id="278" r:id="rId21"/>
    <p:sldId id="276" r:id="rId22"/>
  </p:sldIdLst>
  <p:sldSz cx="9144000" cy="6858000" type="screen4x3"/>
  <p:notesSz cx="6761163" cy="99425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jv2v62UTY8vX1xXyNZrn67ogfRz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E9590C-9974-4BC6-933A-9A0854C7227B}" v="2" dt="2024-04-15T18:06:12.832"/>
  </p1510:revLst>
</p1510:revInfo>
</file>

<file path=ppt/tableStyles.xml><?xml version="1.0" encoding="utf-8"?>
<a:tblStyleLst xmlns:a="http://schemas.openxmlformats.org/drawingml/2006/main" def="{547875DF-CC39-4A7C-95FE-19B72A4BB000}">
  <a:tblStyle styleId="{547875DF-CC39-4A7C-95FE-19B72A4BB000}"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4B3CA8A-F464-4E50-989D-29207D6E8BEE}"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p:cViewPr varScale="1">
        <p:scale>
          <a:sx n="89" d="100"/>
          <a:sy n="89" d="100"/>
        </p:scale>
        <p:origin x="47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5"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al SB" userId="3340b7f35b7f74c9" providerId="LiveId" clId="{CBE9590C-9974-4BC6-933A-9A0854C7227B}"/>
    <pc:docChg chg="undo redo custSel modSld">
      <pc:chgData name="Vishal SB" userId="3340b7f35b7f74c9" providerId="LiveId" clId="{CBE9590C-9974-4BC6-933A-9A0854C7227B}" dt="2024-04-15T18:13:07.598" v="119"/>
      <pc:docMkLst>
        <pc:docMk/>
      </pc:docMkLst>
      <pc:sldChg chg="modSp mod">
        <pc:chgData name="Vishal SB" userId="3340b7f35b7f74c9" providerId="LiveId" clId="{CBE9590C-9974-4BC6-933A-9A0854C7227B}" dt="2024-04-15T18:06:12.832" v="2"/>
        <pc:sldMkLst>
          <pc:docMk/>
          <pc:sldMk cId="949174839" sldId="256"/>
        </pc:sldMkLst>
        <pc:spChg chg="mod">
          <ac:chgData name="Vishal SB" userId="3340b7f35b7f74c9" providerId="LiveId" clId="{CBE9590C-9974-4BC6-933A-9A0854C7227B}" dt="2024-04-15T18:06:12.832" v="2"/>
          <ac:spMkLst>
            <pc:docMk/>
            <pc:sldMk cId="949174839" sldId="256"/>
            <ac:spMk id="18" creationId="{00000000-0000-0000-0000-000000000000}"/>
          </ac:spMkLst>
        </pc:spChg>
      </pc:sldChg>
      <pc:sldChg chg="modSp mod">
        <pc:chgData name="Vishal SB" userId="3340b7f35b7f74c9" providerId="LiveId" clId="{CBE9590C-9974-4BC6-933A-9A0854C7227B}" dt="2024-04-15T18:07:19.326" v="13"/>
        <pc:sldMkLst>
          <pc:docMk/>
          <pc:sldMk cId="3315571756" sldId="257"/>
        </pc:sldMkLst>
        <pc:spChg chg="mod">
          <ac:chgData name="Vishal SB" userId="3340b7f35b7f74c9" providerId="LiveId" clId="{CBE9590C-9974-4BC6-933A-9A0854C7227B}" dt="2024-04-15T18:07:19.326" v="13"/>
          <ac:spMkLst>
            <pc:docMk/>
            <pc:sldMk cId="3315571756" sldId="257"/>
            <ac:spMk id="121" creationId="{00000000-0000-0000-0000-000000000000}"/>
          </ac:spMkLst>
        </pc:spChg>
      </pc:sldChg>
      <pc:sldChg chg="modSp mod">
        <pc:chgData name="Vishal SB" userId="3340b7f35b7f74c9" providerId="LiveId" clId="{CBE9590C-9974-4BC6-933A-9A0854C7227B}" dt="2024-04-15T18:08:53.885" v="70"/>
        <pc:sldMkLst>
          <pc:docMk/>
          <pc:sldMk cId="4246971744" sldId="260"/>
        </pc:sldMkLst>
        <pc:spChg chg="mod">
          <ac:chgData name="Vishal SB" userId="3340b7f35b7f74c9" providerId="LiveId" clId="{CBE9590C-9974-4BC6-933A-9A0854C7227B}" dt="2024-04-15T18:08:53.885" v="70"/>
          <ac:spMkLst>
            <pc:docMk/>
            <pc:sldMk cId="4246971744" sldId="260"/>
            <ac:spMk id="2" creationId="{A13B0C80-60AD-D664-0203-F7B868C21D03}"/>
          </ac:spMkLst>
        </pc:spChg>
      </pc:sldChg>
      <pc:sldChg chg="modSp mod">
        <pc:chgData name="Vishal SB" userId="3340b7f35b7f74c9" providerId="LiveId" clId="{CBE9590C-9974-4BC6-933A-9A0854C7227B}" dt="2024-04-15T18:10:52.496" v="91"/>
        <pc:sldMkLst>
          <pc:docMk/>
          <pc:sldMk cId="1528991474" sldId="261"/>
        </pc:sldMkLst>
        <pc:spChg chg="mod">
          <ac:chgData name="Vishal SB" userId="3340b7f35b7f74c9" providerId="LiveId" clId="{CBE9590C-9974-4BC6-933A-9A0854C7227B}" dt="2024-04-15T18:10:52.496" v="91"/>
          <ac:spMkLst>
            <pc:docMk/>
            <pc:sldMk cId="1528991474" sldId="261"/>
            <ac:spMk id="2" creationId="{9E6E5761-04C8-3474-4F19-B8DEC4161193}"/>
          </ac:spMkLst>
        </pc:spChg>
      </pc:sldChg>
      <pc:sldChg chg="modSp mod">
        <pc:chgData name="Vishal SB" userId="3340b7f35b7f74c9" providerId="LiveId" clId="{CBE9590C-9974-4BC6-933A-9A0854C7227B}" dt="2024-04-15T18:12:01.051" v="105"/>
        <pc:sldMkLst>
          <pc:docMk/>
          <pc:sldMk cId="2481775390" sldId="271"/>
        </pc:sldMkLst>
        <pc:spChg chg="mod">
          <ac:chgData name="Vishal SB" userId="3340b7f35b7f74c9" providerId="LiveId" clId="{CBE9590C-9974-4BC6-933A-9A0854C7227B}" dt="2024-04-15T18:12:01.051" v="105"/>
          <ac:spMkLst>
            <pc:docMk/>
            <pc:sldMk cId="2481775390" sldId="271"/>
            <ac:spMk id="2" creationId="{DFC33A86-9194-A509-9192-D33BA6F1E4A1}"/>
          </ac:spMkLst>
        </pc:spChg>
      </pc:sldChg>
      <pc:sldChg chg="modSp mod">
        <pc:chgData name="Vishal SB" userId="3340b7f35b7f74c9" providerId="LiveId" clId="{CBE9590C-9974-4BC6-933A-9A0854C7227B}" dt="2024-04-15T18:13:07.598" v="119"/>
        <pc:sldMkLst>
          <pc:docMk/>
          <pc:sldMk cId="848509409" sldId="277"/>
        </pc:sldMkLst>
        <pc:spChg chg="mod">
          <ac:chgData name="Vishal SB" userId="3340b7f35b7f74c9" providerId="LiveId" clId="{CBE9590C-9974-4BC6-933A-9A0854C7227B}" dt="2024-04-15T18:13:07.598" v="119"/>
          <ac:spMkLst>
            <pc:docMk/>
            <pc:sldMk cId="848509409" sldId="277"/>
            <ac:spMk id="2" creationId="{C9B7B71E-B511-6759-1EDA-F150A4E3F6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96963" y="830263"/>
            <a:ext cx="5468937" cy="4102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0"/>
              </a:spcBef>
              <a:spcAft>
                <a:spcPts val="0"/>
              </a:spcAft>
              <a:buClr>
                <a:srgbClr val="000000"/>
              </a:buClr>
              <a:buSzPts val="2000"/>
              <a:buFont typeface="Arial"/>
              <a:buNone/>
              <a:defRPr sz="20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5" name="Google Shape;5;n"/>
          <p:cNvSpPr txBox="1">
            <a:spLocks noGrp="1"/>
          </p:cNvSpPr>
          <p:nvPr>
            <p:ph type="hdr" idx="3"/>
          </p:nvPr>
        </p:nvSpPr>
        <p:spPr>
          <a:xfrm>
            <a:off x="0" y="1"/>
            <a:ext cx="3325212" cy="54645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6" name="Google Shape;6;n"/>
          <p:cNvSpPr txBox="1">
            <a:spLocks noGrp="1"/>
          </p:cNvSpPr>
          <p:nvPr>
            <p:ph type="dt" idx="10"/>
          </p:nvPr>
        </p:nvSpPr>
        <p:spPr>
          <a:xfrm>
            <a:off x="4337078" y="1"/>
            <a:ext cx="3325212" cy="546450"/>
          </a:xfrm>
          <a:prstGeom prst="rect">
            <a:avLst/>
          </a:prstGeom>
          <a:noFill/>
          <a:ln>
            <a:noFill/>
          </a:ln>
        </p:spPr>
        <p:txBody>
          <a:bodyPr spcFirstLastPara="1" wrap="square" lIns="0" tIns="0" rIns="0" bIns="0" anchor="t" anchorCtr="0">
            <a:noAutofit/>
          </a:bodyPr>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389927"/>
            <a:ext cx="3325212" cy="54645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337078" y="10389927"/>
            <a:ext cx="3325212" cy="54645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6290305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solidFill>
            <a:srgbClr val="4F81BD"/>
          </a:solidFill>
          <a:ln w="25400" cap="flat" cmpd="sng">
            <a:solidFill>
              <a:srgbClr val="385D8A"/>
            </a:solidFill>
            <a:prstDash val="solid"/>
            <a:round/>
            <a:headEnd type="none" w="sm" len="sm"/>
            <a:tailEnd type="none" w="sm" len="sm"/>
          </a:ln>
        </p:spPr>
      </p:sp>
      <p:sp>
        <p:nvSpPr>
          <p:cNvPr id="104" name="Google Shape;104;p1:notes"/>
          <p:cNvSpPr txBox="1">
            <a:spLocks noGrp="1"/>
          </p:cNvSpPr>
          <p:nvPr>
            <p:ph type="body" idx="1"/>
          </p:nvPr>
        </p:nvSpPr>
        <p:spPr>
          <a:xfrm>
            <a:off x="766266" y="5194764"/>
            <a:ext cx="6129769" cy="4921544"/>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05" name="Google Shape;105;p1: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2:notes"/>
          <p:cNvSpPr>
            <a:spLocks noGrp="1" noRot="1" noChangeAspect="1"/>
          </p:cNvSpPr>
          <p:nvPr>
            <p:ph type="sldImg" idx="2"/>
          </p:nvPr>
        </p:nvSpPr>
        <p:spPr>
          <a:xfrm>
            <a:off x="1098550" y="830263"/>
            <a:ext cx="5465763" cy="4100512"/>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2:notes"/>
          <p:cNvSpPr txBox="1">
            <a:spLocks noGrp="1"/>
          </p:cNvSpPr>
          <p:nvPr>
            <p:ph type="body" idx="1"/>
          </p:nvPr>
        </p:nvSpPr>
        <p:spPr>
          <a:xfrm>
            <a:off x="766266" y="5194764"/>
            <a:ext cx="6129769" cy="4921156"/>
          </a:xfrm>
          <a:prstGeom prst="rect">
            <a:avLst/>
          </a:prstGeom>
          <a:noFill/>
          <a:ln>
            <a:noFill/>
          </a:ln>
        </p:spPr>
        <p:txBody>
          <a:bodyPr spcFirstLastPara="1" wrap="square" lIns="0" tIns="0" rIns="0" bIns="0" anchor="t" anchorCtr="0">
            <a:noAutofit/>
          </a:bodyPr>
          <a:lstStyle/>
          <a:p>
            <a:pPr marL="215999" lvl="0" indent="-215999" algn="l" rtl="0">
              <a:lnSpc>
                <a:spcPct val="100000"/>
              </a:lnSpc>
              <a:spcBef>
                <a:spcPts val="0"/>
              </a:spcBef>
              <a:spcAft>
                <a:spcPts val="0"/>
              </a:spcAft>
              <a:buClr>
                <a:srgbClr val="000000"/>
              </a:buClr>
              <a:buSzPts val="2000"/>
              <a:buFont typeface="Arial"/>
              <a:buNone/>
            </a:pPr>
            <a:endParaRPr/>
          </a:p>
        </p:txBody>
      </p:sp>
      <p:sp>
        <p:nvSpPr>
          <p:cNvPr id="119" name="Google Shape;119;p2:notes"/>
          <p:cNvSpPr txBox="1"/>
          <p:nvPr/>
        </p:nvSpPr>
        <p:spPr>
          <a:xfrm>
            <a:off x="0" y="1"/>
            <a:ext cx="3325212" cy="54645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17"/>
          <p:cNvSpPr/>
          <p:nvPr/>
        </p:nvSpPr>
        <p:spPr>
          <a:xfrm>
            <a:off x="0" y="4664144"/>
            <a:ext cx="9151086" cy="0"/>
          </a:xfrm>
          <a:custGeom>
            <a:avLst/>
            <a:gdLst/>
            <a:ahLst/>
            <a:cxnLst/>
            <a:rect l="l" t="t" r="r" b="b"/>
            <a:pathLst>
              <a:path w="120000" h="120000" extrusionOk="0">
                <a:moveTo>
                  <a:pt x="0" y="0"/>
                </a:moveTo>
                <a:lnTo>
                  <a:pt x="0" y="0"/>
                </a:lnTo>
                <a:lnTo>
                  <a:pt x="120000" y="0"/>
                </a:lnTo>
                <a:close/>
              </a:path>
            </a:pathLst>
          </a:custGeom>
          <a:gradFill>
            <a:gsLst>
              <a:gs pos="0">
                <a:srgbClr val="007897"/>
              </a:gs>
              <a:gs pos="50000">
                <a:srgbClr val="4ABBE0"/>
              </a:gs>
              <a:gs pos="100000">
                <a:srgbClr val="007897"/>
              </a:gs>
            </a:gsLst>
            <a:lin ang="3000000" scaled="0"/>
          </a:grad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31" name="Google Shape;31;p17"/>
          <p:cNvSpPr txBox="1">
            <a:spLocks noGrp="1"/>
          </p:cNvSpPr>
          <p:nvPr>
            <p:ph type="ctrTitle"/>
          </p:nvPr>
        </p:nvSpPr>
        <p:spPr>
          <a:xfrm>
            <a:off x="685800" y="1752603"/>
            <a:ext cx="7772400" cy="182976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464646"/>
              </a:buClr>
              <a:buSzPts val="4800"/>
              <a:buFont typeface="Lucida Sans"/>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7"/>
          <p:cNvSpPr txBox="1">
            <a:spLocks noGrp="1"/>
          </p:cNvSpPr>
          <p:nvPr>
            <p:ph type="subTitle" idx="1"/>
          </p:nvPr>
        </p:nvSpPr>
        <p:spPr>
          <a:xfrm>
            <a:off x="685800" y="3611605"/>
            <a:ext cx="7772400" cy="1199701"/>
          </a:xfrm>
          <a:prstGeom prst="rect">
            <a:avLst/>
          </a:prstGeom>
          <a:noFill/>
          <a:ln>
            <a:noFill/>
          </a:ln>
        </p:spPr>
        <p:txBody>
          <a:bodyPr spcFirstLastPara="1" wrap="square" lIns="45700" tIns="45700" rIns="45700" bIns="45700" anchor="t" anchorCtr="0">
            <a:noAutofit/>
          </a:bodyPr>
          <a:lstStyle>
            <a:lvl1pPr marR="64008" lvl="0" algn="r">
              <a:lnSpc>
                <a:spcPct val="100000"/>
              </a:lnSpc>
              <a:spcBef>
                <a:spcPts val="400"/>
              </a:spcBef>
              <a:spcAft>
                <a:spcPts val="0"/>
              </a:spcAft>
              <a:buSzPts val="1836"/>
              <a:buNone/>
              <a:defRPr>
                <a:solidFill>
                  <a:srgbClr val="464646"/>
                </a:solidFill>
              </a:defRPr>
            </a:lvl1pPr>
            <a:lvl2pPr lvl="1" algn="l">
              <a:lnSpc>
                <a:spcPct val="100000"/>
              </a:lnSpc>
              <a:spcBef>
                <a:spcPts val="325"/>
              </a:spcBef>
              <a:spcAft>
                <a:spcPts val="0"/>
              </a:spcAft>
              <a:buSzPts val="1800"/>
              <a:buChar char="◦"/>
              <a:defRPr/>
            </a:lvl2pPr>
            <a:lvl3pPr lvl="2" algn="l">
              <a:lnSpc>
                <a:spcPct val="100000"/>
              </a:lnSpc>
              <a:spcBef>
                <a:spcPts val="350"/>
              </a:spcBef>
              <a:spcAft>
                <a:spcPts val="0"/>
              </a:spcAft>
              <a:buSzPts val="1800"/>
              <a:buChar char="●"/>
              <a:defRPr/>
            </a:lvl3pPr>
            <a:lvl4pPr lvl="3" algn="l">
              <a:lnSpc>
                <a:spcPct val="100000"/>
              </a:lnSpc>
              <a:spcBef>
                <a:spcPts val="350"/>
              </a:spcBef>
              <a:spcAft>
                <a:spcPts val="0"/>
              </a:spcAft>
              <a:buSzPts val="1800"/>
              <a:buChar char="●"/>
              <a:defRPr/>
            </a:lvl4pPr>
            <a:lvl5pPr lvl="4" algn="l">
              <a:lnSpc>
                <a:spcPct val="100000"/>
              </a:lnSpc>
              <a:spcBef>
                <a:spcPts val="350"/>
              </a:spcBef>
              <a:spcAft>
                <a:spcPts val="0"/>
              </a:spcAft>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33" name="Google Shape;33;p17"/>
          <p:cNvGrpSpPr/>
          <p:nvPr/>
        </p:nvGrpSpPr>
        <p:grpSpPr>
          <a:xfrm>
            <a:off x="-3767" y="4953003"/>
            <a:ext cx="9147767" cy="1912092"/>
            <a:chOff x="-3767" y="4953003"/>
            <a:chExt cx="9147767" cy="1912092"/>
          </a:xfrm>
        </p:grpSpPr>
        <p:sp>
          <p:nvSpPr>
            <p:cNvPr id="34" name="Google Shape;34;p17"/>
            <p:cNvSpPr/>
            <p:nvPr/>
          </p:nvSpPr>
          <p:spPr>
            <a:xfrm>
              <a:off x="1687516" y="4953003"/>
              <a:ext cx="7456483" cy="488152"/>
            </a:xfrm>
            <a:custGeom>
              <a:avLst/>
              <a:gdLst/>
              <a:ahLst/>
              <a:cxnLst/>
              <a:rect l="l" t="t" r="r" b="b"/>
              <a:pathLst>
                <a:path w="4697" h="367" extrusionOk="0">
                  <a:moveTo>
                    <a:pt x="4697" y="0"/>
                  </a:moveTo>
                  <a:lnTo>
                    <a:pt x="4697" y="367"/>
                  </a:lnTo>
                  <a:lnTo>
                    <a:pt x="0" y="218"/>
                  </a:lnTo>
                  <a:lnTo>
                    <a:pt x="4697" y="0"/>
                  </a:lnTo>
                  <a:close/>
                </a:path>
              </a:pathLst>
            </a:custGeom>
            <a:solidFill>
              <a:srgbClr val="9FCBDC">
                <a:alpha val="400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5" name="Google Shape;35;p17"/>
            <p:cNvSpPr/>
            <p:nvPr/>
          </p:nvSpPr>
          <p:spPr>
            <a:xfrm>
              <a:off x="35442" y="5237747"/>
              <a:ext cx="9108557" cy="788660"/>
            </a:xfrm>
            <a:custGeom>
              <a:avLst/>
              <a:gdLst/>
              <a:ahLst/>
              <a:cxnLst/>
              <a:rect l="l" t="t" r="r" b="b"/>
              <a:pathLst>
                <a:path w="5760" h="528" extrusionOk="0">
                  <a:moveTo>
                    <a:pt x="0" y="0"/>
                  </a:moveTo>
                  <a:lnTo>
                    <a:pt x="5760" y="0"/>
                  </a:lnTo>
                  <a:lnTo>
                    <a:pt x="5760" y="528"/>
                  </a:lnTo>
                  <a:lnTo>
                    <a:pt x="48"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36" name="Google Shape;36;p17"/>
            <p:cNvSpPr/>
            <p:nvPr/>
          </p:nvSpPr>
          <p:spPr>
            <a:xfrm>
              <a:off x="0" y="5000981"/>
              <a:ext cx="9144000" cy="1864114"/>
            </a:xfrm>
            <a:custGeom>
              <a:avLst/>
              <a:gdLst/>
              <a:ahLst/>
              <a:cxnLst/>
              <a:rect l="l" t="t" r="r" b="b"/>
              <a:pathLst>
                <a:path w="5760" h="1248" extrusionOk="0">
                  <a:moveTo>
                    <a:pt x="0" y="0"/>
                  </a:moveTo>
                  <a:lnTo>
                    <a:pt x="0" y="1248"/>
                  </a:lnTo>
                  <a:lnTo>
                    <a:pt x="5760" y="1248"/>
                  </a:lnTo>
                  <a:lnTo>
                    <a:pt x="5760" y="528"/>
                  </a:lnTo>
                  <a:lnTo>
                    <a:pt x="0" y="0"/>
                  </a:lnTo>
                  <a:close/>
                </a:path>
              </a:pathLst>
            </a:custGeom>
            <a:blipFill rotWithShape="1">
              <a:blip r:embed="rId2">
                <a:alphaModFix amt="50000"/>
              </a:blip>
              <a:tile tx="0" ty="0" sx="75000" sy="75000" flip="none" algn="tl"/>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37" name="Google Shape;37;p17"/>
            <p:cNvCxnSpPr/>
            <p:nvPr/>
          </p:nvCxnSpPr>
          <p:spPr>
            <a:xfrm>
              <a:off x="-3767" y="4997671"/>
              <a:ext cx="9147767" cy="790298"/>
            </a:xfrm>
            <a:prstGeom prst="straightConnector1">
              <a:avLst/>
            </a:prstGeom>
            <a:noFill/>
            <a:ln w="12050" cap="flat" cmpd="sng">
              <a:solidFill>
                <a:srgbClr val="156D83"/>
              </a:solidFill>
              <a:prstDash val="solid"/>
              <a:miter lim="8000"/>
              <a:headEnd type="none" w="sm" len="sm"/>
              <a:tailEnd type="none" w="sm" len="sm"/>
            </a:ln>
          </p:spPr>
        </p:cxnSp>
      </p:grpSp>
      <p:sp>
        <p:nvSpPr>
          <p:cNvPr id="38" name="Google Shape;38;p17"/>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7"/>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
        <p:cNvGrpSpPr/>
        <p:nvPr/>
      </p:nvGrpSpPr>
      <p:grpSpPr>
        <a:xfrm>
          <a:off x="0" y="0"/>
          <a:ext cx="0" cy="0"/>
          <a:chOff x="0" y="0"/>
          <a:chExt cx="0" cy="0"/>
        </a:xfrm>
      </p:grpSpPr>
      <p:sp>
        <p:nvSpPr>
          <p:cNvPr id="20" name="Google Shape;20;p1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extLst>
      <p:ext uri="{BB962C8B-B14F-4D97-AF65-F5344CB8AC3E}">
        <p14:creationId xmlns:p14="http://schemas.microsoft.com/office/powerpoint/2010/main" val="1765932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23"/>
        <p:cNvGrpSpPr/>
        <p:nvPr/>
      </p:nvGrpSpPr>
      <p:grpSpPr>
        <a:xfrm>
          <a:off x="0" y="0"/>
          <a:ext cx="0" cy="0"/>
          <a:chOff x="0" y="0"/>
          <a:chExt cx="0" cy="0"/>
        </a:xfrm>
      </p:grpSpPr>
      <p:sp>
        <p:nvSpPr>
          <p:cNvPr id="24" name="Google Shape;24;p16"/>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16"/>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6"/>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28" name="Google Shape;28;p16"/>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28108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B3B3B3"/>
            </a:gs>
            <a:gs pos="100000">
              <a:srgbClr val="A0A0A0"/>
            </a:gs>
          </a:gsLst>
          <a:path path="circle">
            <a:fillToRect r="100000" b="100000"/>
          </a:path>
          <a:tileRect l="-100000" t="-100000"/>
        </a:gradFill>
        <a:effectLst/>
      </p:bgPr>
    </p:bg>
    <p:spTree>
      <p:nvGrpSpPr>
        <p:cNvPr id="1" name="Shape 41"/>
        <p:cNvGrpSpPr/>
        <p:nvPr/>
      </p:nvGrpSpPr>
      <p:grpSpPr>
        <a:xfrm>
          <a:off x="0" y="0"/>
          <a:ext cx="0" cy="0"/>
          <a:chOff x="0" y="0"/>
          <a:chExt cx="0" cy="0"/>
        </a:xfrm>
      </p:grpSpPr>
      <p:sp>
        <p:nvSpPr>
          <p:cNvPr id="42" name="Google Shape;42;p18"/>
          <p:cNvSpPr txBox="1">
            <a:spLocks noGrp="1"/>
          </p:cNvSpPr>
          <p:nvPr>
            <p:ph type="title"/>
          </p:nvPr>
        </p:nvSpPr>
        <p:spPr>
          <a:xfrm>
            <a:off x="722376" y="1059716"/>
            <a:ext cx="7772400" cy="1828800"/>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DEF5FA"/>
              </a:buClr>
              <a:buSzPts val="4800"/>
              <a:buFont typeface="Lucida Sans"/>
              <a:buNone/>
              <a:defRPr sz="4800">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8"/>
          <p:cNvSpPr txBox="1">
            <a:spLocks noGrp="1"/>
          </p:cNvSpPr>
          <p:nvPr>
            <p:ph type="body" idx="1"/>
          </p:nvPr>
        </p:nvSpPr>
        <p:spPr>
          <a:xfrm>
            <a:off x="3922711" y="2931712"/>
            <a:ext cx="4572000" cy="145488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400"/>
              </a:spcBef>
              <a:spcAft>
                <a:spcPts val="0"/>
              </a:spcAft>
              <a:buSzPts val="1564"/>
              <a:buNone/>
              <a:defRPr sz="23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8"/>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8"/>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8"/>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47" name="Google Shape;47;p18"/>
          <p:cNvSpPr/>
          <p:nvPr/>
        </p:nvSpPr>
        <p:spPr>
          <a:xfrm>
            <a:off x="3636678"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48" name="Google Shape;48;p18"/>
          <p:cNvSpPr/>
          <p:nvPr/>
        </p:nvSpPr>
        <p:spPr>
          <a:xfrm>
            <a:off x="3450259" y="3005468"/>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bg>
      <p:bgPr>
        <a:gradFill>
          <a:gsLst>
            <a:gs pos="0">
              <a:srgbClr val="B3B3B3"/>
            </a:gs>
            <a:gs pos="100000">
              <a:srgbClr val="A0A0A0"/>
            </a:gs>
          </a:gsLst>
          <a:path path="circle">
            <a:fillToRect r="100000" b="100000"/>
          </a:path>
          <a:tileRect l="-100000" t="-100000"/>
        </a:gradFill>
        <a:effectLst/>
      </p:bgPr>
    </p:bg>
    <p:spTree>
      <p:nvGrpSpPr>
        <p:cNvPr id="1" name="Shape 49"/>
        <p:cNvGrpSpPr/>
        <p:nvPr/>
      </p:nvGrpSpPr>
      <p:grpSpPr>
        <a:xfrm>
          <a:off x="0" y="0"/>
          <a:ext cx="0" cy="0"/>
          <a:chOff x="0" y="0"/>
          <a:chExt cx="0" cy="0"/>
        </a:xfrm>
      </p:grpSpPr>
      <p:sp>
        <p:nvSpPr>
          <p:cNvPr id="50" name="Google Shape;50;p19"/>
          <p:cNvSpPr txBox="1">
            <a:spLocks noGrp="1"/>
          </p:cNvSpPr>
          <p:nvPr>
            <p:ph type="body" idx="1"/>
          </p:nvPr>
        </p:nvSpPr>
        <p:spPr>
          <a:xfrm>
            <a:off x="457200"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9"/>
          <p:cNvSpPr txBox="1">
            <a:spLocks noGrp="1"/>
          </p:cNvSpPr>
          <p:nvPr>
            <p:ph type="body" idx="2"/>
          </p:nvPr>
        </p:nvSpPr>
        <p:spPr>
          <a:xfrm>
            <a:off x="4648196" y="1481328"/>
            <a:ext cx="4038603" cy="4525959"/>
          </a:xfrm>
          <a:prstGeom prst="rect">
            <a:avLst/>
          </a:prstGeom>
          <a:noFill/>
          <a:ln>
            <a:noFill/>
          </a:ln>
        </p:spPr>
        <p:txBody>
          <a:bodyPr spcFirstLastPara="1" wrap="square" lIns="91425" tIns="45700" rIns="91425" bIns="45700" anchor="t" anchorCtr="0">
            <a:noAutofit/>
          </a:bodyPr>
          <a:lstStyle>
            <a:lvl1pPr marL="457200" lvl="0" indent="-349504" algn="l">
              <a:lnSpc>
                <a:spcPct val="100000"/>
              </a:lnSpc>
              <a:spcBef>
                <a:spcPts val="400"/>
              </a:spcBef>
              <a:spcAft>
                <a:spcPts val="0"/>
              </a:spcAft>
              <a:buSzPts val="1904"/>
              <a:buChar char="?"/>
              <a:defRPr sz="2800">
                <a:solidFill>
                  <a:srgbClr val="FFFFFF"/>
                </a:solidFill>
              </a:defRPr>
            </a:lvl1pPr>
            <a:lvl2pPr marL="914400" lvl="1" indent="-381000" algn="l">
              <a:lnSpc>
                <a:spcPct val="100000"/>
              </a:lnSpc>
              <a:spcBef>
                <a:spcPts val="325"/>
              </a:spcBef>
              <a:spcAft>
                <a:spcPts val="0"/>
              </a:spcAft>
              <a:buSzPts val="2400"/>
              <a:buChar char="◦"/>
              <a:defRPr sz="2400">
                <a:solidFill>
                  <a:srgbClr val="FFFFFF"/>
                </a:solidFill>
              </a:defRPr>
            </a:lvl2pPr>
            <a:lvl3pPr marL="1371600" lvl="2" indent="-355600" algn="l">
              <a:lnSpc>
                <a:spcPct val="100000"/>
              </a:lnSpc>
              <a:spcBef>
                <a:spcPts val="350"/>
              </a:spcBef>
              <a:spcAft>
                <a:spcPts val="0"/>
              </a:spcAft>
              <a:buSzPts val="2000"/>
              <a:buChar char="●"/>
              <a:defRPr sz="2000">
                <a:solidFill>
                  <a:srgbClr val="FFFFFF"/>
                </a:solidFill>
              </a:defRPr>
            </a:lvl3pPr>
            <a:lvl4pPr marL="1828800" lvl="3" indent="-342900" algn="l">
              <a:lnSpc>
                <a:spcPct val="100000"/>
              </a:lnSpc>
              <a:spcBef>
                <a:spcPts val="350"/>
              </a:spcBef>
              <a:spcAft>
                <a:spcPts val="0"/>
              </a:spcAft>
              <a:buSzPts val="1800"/>
              <a:buChar char="●"/>
              <a:defRPr sz="1800">
                <a:solidFill>
                  <a:srgbClr val="FFFFFF"/>
                </a:solidFill>
              </a:defRPr>
            </a:lvl4pPr>
            <a:lvl5pPr marL="2286000" lvl="4" indent="-342900" algn="l">
              <a:lnSpc>
                <a:spcPct val="100000"/>
              </a:lnSpc>
              <a:spcBef>
                <a:spcPts val="350"/>
              </a:spcBef>
              <a:spcAft>
                <a:spcPts val="0"/>
              </a:spcAft>
              <a:buSzPts val="1800"/>
              <a:buChar char="●"/>
              <a:defRPr>
                <a:solidFill>
                  <a:srgbClr val="FFFFF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19"/>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9"/>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9"/>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55" name="Google Shape;55;p19"/>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bg>
      <p:bgPr>
        <a:blipFill rotWithShape="1">
          <a:blip r:embed="rId2">
            <a:alphaModFix/>
          </a:blip>
          <a:tile tx="0" ty="0" sx="74982" sy="74982" flip="none" algn="tl"/>
        </a:blipFill>
        <a:effectLst/>
      </p:bgPr>
    </p:bg>
    <p:spTree>
      <p:nvGrpSpPr>
        <p:cNvPr id="1" name="Shape 56"/>
        <p:cNvGrpSpPr/>
        <p:nvPr/>
      </p:nvGrpSpPr>
      <p:grpSpPr>
        <a:xfrm>
          <a:off x="0" y="0"/>
          <a:ext cx="0" cy="0"/>
          <a:chOff x="0" y="0"/>
          <a:chExt cx="0" cy="0"/>
        </a:xfrm>
      </p:grpSpPr>
      <p:sp>
        <p:nvSpPr>
          <p:cNvPr id="57" name="Google Shape;57;p20"/>
          <p:cNvSpPr txBox="1">
            <a:spLocks noGrp="1"/>
          </p:cNvSpPr>
          <p:nvPr>
            <p:ph type="title"/>
          </p:nvPr>
        </p:nvSpPr>
        <p:spPr>
          <a:xfrm>
            <a:off x="457200" y="273048"/>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0"/>
          <p:cNvSpPr txBox="1">
            <a:spLocks noGrp="1"/>
          </p:cNvSpPr>
          <p:nvPr>
            <p:ph type="body" idx="1"/>
          </p:nvPr>
        </p:nvSpPr>
        <p:spPr>
          <a:xfrm>
            <a:off x="457200" y="5410203"/>
            <a:ext cx="4040184"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20"/>
          <p:cNvSpPr txBox="1">
            <a:spLocks noGrp="1"/>
          </p:cNvSpPr>
          <p:nvPr>
            <p:ph type="body" idx="2"/>
          </p:nvPr>
        </p:nvSpPr>
        <p:spPr>
          <a:xfrm>
            <a:off x="4645023" y="5410203"/>
            <a:ext cx="4041776" cy="761996"/>
          </a:xfrm>
          <a:prstGeom prst="rect">
            <a:avLst/>
          </a:prstGeom>
          <a:solidFill>
            <a:srgbClr val="2DA2BF"/>
          </a:solidFill>
          <a:ln w="9650" cap="flat" cmpd="sng">
            <a:solidFill>
              <a:srgbClr val="2DA2BF"/>
            </a:solidFill>
            <a:prstDash val="solid"/>
            <a:miter lim="8000"/>
            <a:headEnd type="none" w="sm" len="sm"/>
            <a:tailEnd type="none" w="sm" len="sm"/>
          </a:ln>
        </p:spPr>
        <p:txBody>
          <a:bodyPr spcFirstLastPara="1" wrap="square" lIns="182875" tIns="45700" rIns="91425" bIns="45700" anchor="ctr" anchorCtr="0">
            <a:noAutofit/>
          </a:bodyPr>
          <a:lstStyle>
            <a:lvl1pPr marL="457200" lvl="0" indent="-228600" algn="l">
              <a:lnSpc>
                <a:spcPct val="100000"/>
              </a:lnSpc>
              <a:spcBef>
                <a:spcPts val="400"/>
              </a:spcBef>
              <a:spcAft>
                <a:spcPts val="0"/>
              </a:spcAft>
              <a:buSzPts val="1632"/>
              <a:buNone/>
              <a:defRPr sz="2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20"/>
          <p:cNvSpPr txBox="1">
            <a:spLocks noGrp="1"/>
          </p:cNvSpPr>
          <p:nvPr>
            <p:ph type="body" idx="3"/>
          </p:nvPr>
        </p:nvSpPr>
        <p:spPr>
          <a:xfrm>
            <a:off x="457200" y="1444294"/>
            <a:ext cx="4040184"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40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0"/>
          <p:cNvSpPr txBox="1">
            <a:spLocks noGrp="1"/>
          </p:cNvSpPr>
          <p:nvPr>
            <p:ph type="body" idx="4"/>
          </p:nvPr>
        </p:nvSpPr>
        <p:spPr>
          <a:xfrm>
            <a:off x="4645023" y="1444294"/>
            <a:ext cx="4041776" cy="3941758"/>
          </a:xfrm>
          <a:prstGeom prst="rect">
            <a:avLst/>
          </a:prstGeom>
          <a:noFill/>
          <a:ln>
            <a:noFill/>
          </a:ln>
        </p:spPr>
        <p:txBody>
          <a:bodyPr spcFirstLastPara="1" wrap="square" lIns="91425" tIns="45700" rIns="91425" bIns="45700" anchor="t" anchorCtr="0">
            <a:noAutofit/>
          </a:bodyPr>
          <a:lstStyle>
            <a:lvl1pPr marL="457200" lvl="0" indent="-332232" algn="l">
              <a:lnSpc>
                <a:spcPct val="100000"/>
              </a:lnSpc>
              <a:spcBef>
                <a:spcPts val="0"/>
              </a:spcBef>
              <a:spcAft>
                <a:spcPts val="0"/>
              </a:spcAft>
              <a:buSzPts val="1632"/>
              <a:buChar char="?"/>
              <a:defRPr sz="2400"/>
            </a:lvl1pPr>
            <a:lvl2pPr marL="914400" lvl="1" indent="-355600" algn="l">
              <a:lnSpc>
                <a:spcPct val="100000"/>
              </a:lnSpc>
              <a:spcBef>
                <a:spcPts val="325"/>
              </a:spcBef>
              <a:spcAft>
                <a:spcPts val="0"/>
              </a:spcAft>
              <a:buSzPts val="2000"/>
              <a:buChar char="◦"/>
              <a:defRPr sz="2000"/>
            </a:lvl2pPr>
            <a:lvl3pPr marL="1371600" lvl="2" indent="-342900" algn="l">
              <a:lnSpc>
                <a:spcPct val="100000"/>
              </a:lnSpc>
              <a:spcBef>
                <a:spcPts val="350"/>
              </a:spcBef>
              <a:spcAft>
                <a:spcPts val="0"/>
              </a:spcAft>
              <a:buSzPts val="1800"/>
              <a:buChar char="●"/>
              <a:defRPr sz="1800"/>
            </a:lvl3pPr>
            <a:lvl4pPr marL="1828800" lvl="3" indent="-330200" algn="l">
              <a:lnSpc>
                <a:spcPct val="100000"/>
              </a:lnSpc>
              <a:spcBef>
                <a:spcPts val="350"/>
              </a:spcBef>
              <a:spcAft>
                <a:spcPts val="0"/>
              </a:spcAft>
              <a:buSzPts val="1600"/>
              <a:buChar char="●"/>
              <a:defRPr sz="1600"/>
            </a:lvl4pPr>
            <a:lvl5pPr marL="2286000" lvl="4" indent="-330200" algn="l">
              <a:lnSpc>
                <a:spcPct val="100000"/>
              </a:lnSpc>
              <a:spcBef>
                <a:spcPts val="350"/>
              </a:spcBef>
              <a:spcAft>
                <a:spcPts val="0"/>
              </a:spcAft>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0"/>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B3B3B3"/>
            </a:gs>
            <a:gs pos="100000">
              <a:srgbClr val="A0A0A0"/>
            </a:gs>
          </a:gsLst>
          <a:path path="circle">
            <a:fillToRect r="100000" b="100000"/>
          </a:path>
          <a:tileRect l="-100000" t="-100000"/>
        </a:gradFill>
        <a:effectLst/>
      </p:bgPr>
    </p:bg>
    <p:spTree>
      <p:nvGrpSpPr>
        <p:cNvPr id="1" name="Shape 65"/>
        <p:cNvGrpSpPr/>
        <p:nvPr/>
      </p:nvGrpSpPr>
      <p:grpSpPr>
        <a:xfrm>
          <a:off x="0" y="0"/>
          <a:ext cx="0" cy="0"/>
          <a:chOff x="0" y="0"/>
          <a:chExt cx="0" cy="0"/>
        </a:xfrm>
      </p:grpSpPr>
      <p:sp>
        <p:nvSpPr>
          <p:cNvPr id="66" name="Google Shape;66;p21"/>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1"/>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1"/>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69" name="Google Shape;69;p21"/>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DEF5FA"/>
              </a:buClr>
              <a:buSzPts val="4100"/>
              <a:buFont typeface="Lucida Sans"/>
              <a:buNone/>
              <a:defRPr>
                <a:solidFill>
                  <a:srgbClr val="DEF5FA"/>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bg>
      <p:bgPr>
        <a:blipFill rotWithShape="1">
          <a:blip r:embed="rId2">
            <a:alphaModFix/>
          </a:blip>
          <a:tile tx="0" ty="0" sx="74982" sy="74982" flip="none" algn="tl"/>
        </a:blipFill>
        <a:effectLst/>
      </p:bgPr>
    </p:bg>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914400" y="4876796"/>
            <a:ext cx="7481776" cy="457200"/>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2500"/>
              <a:buFont typeface="Lucida Sans"/>
              <a:buNone/>
              <a:defRPr sz="25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2"/>
          <p:cNvSpPr txBox="1">
            <a:spLocks noGrp="1"/>
          </p:cNvSpPr>
          <p:nvPr>
            <p:ph type="body" idx="1"/>
          </p:nvPr>
        </p:nvSpPr>
        <p:spPr>
          <a:xfrm>
            <a:off x="4419596" y="5355101"/>
            <a:ext cx="3974595" cy="914400"/>
          </a:xfrm>
          <a:prstGeom prst="rect">
            <a:avLst/>
          </a:prstGeom>
          <a:noFill/>
          <a:ln>
            <a:noFill/>
          </a:ln>
        </p:spPr>
        <p:txBody>
          <a:bodyPr spcFirstLastPara="1" wrap="square" lIns="91425" tIns="45700" rIns="91425" bIns="45700" anchor="t" anchorCtr="0">
            <a:noAutofit/>
          </a:bodyPr>
          <a:lstStyle>
            <a:lvl1pPr marL="457200" lvl="0" indent="-228600" algn="r">
              <a:lnSpc>
                <a:spcPct val="100000"/>
              </a:lnSpc>
              <a:spcBef>
                <a:spcPts val="400"/>
              </a:spcBef>
              <a:spcAft>
                <a:spcPts val="0"/>
              </a:spcAft>
              <a:buSzPts val="1088"/>
              <a:buNone/>
              <a:defRPr sz="1600"/>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22"/>
          <p:cNvSpPr txBox="1">
            <a:spLocks noGrp="1"/>
          </p:cNvSpPr>
          <p:nvPr>
            <p:ph type="body" idx="2"/>
          </p:nvPr>
        </p:nvSpPr>
        <p:spPr>
          <a:xfrm>
            <a:off x="914400" y="274320"/>
            <a:ext cx="7479792" cy="4572000"/>
          </a:xfrm>
          <a:prstGeom prst="rect">
            <a:avLst/>
          </a:prstGeom>
          <a:noFill/>
          <a:ln>
            <a:noFill/>
          </a:ln>
        </p:spPr>
        <p:txBody>
          <a:bodyPr spcFirstLastPara="1" wrap="square" lIns="91425" tIns="45700" rIns="91425" bIns="45700" anchor="t" anchorCtr="0">
            <a:noAutofit/>
          </a:bodyPr>
          <a:lstStyle>
            <a:lvl1pPr marL="457200" lvl="0" indent="-366776" algn="l">
              <a:lnSpc>
                <a:spcPct val="100000"/>
              </a:lnSpc>
              <a:spcBef>
                <a:spcPts val="400"/>
              </a:spcBef>
              <a:spcAft>
                <a:spcPts val="0"/>
              </a:spcAft>
              <a:buSzPts val="2176"/>
              <a:buChar char="?"/>
              <a:defRPr sz="3200"/>
            </a:lvl1pPr>
            <a:lvl2pPr marL="914400" lvl="1" indent="-406400" algn="l">
              <a:lnSpc>
                <a:spcPct val="100000"/>
              </a:lnSpc>
              <a:spcBef>
                <a:spcPts val="325"/>
              </a:spcBef>
              <a:spcAft>
                <a:spcPts val="0"/>
              </a:spcAft>
              <a:buSzPts val="2800"/>
              <a:buChar char="◦"/>
              <a:defRPr sz="2800"/>
            </a:lvl2pPr>
            <a:lvl3pPr marL="1371600" lvl="2" indent="-381000" algn="l">
              <a:lnSpc>
                <a:spcPct val="100000"/>
              </a:lnSpc>
              <a:spcBef>
                <a:spcPts val="350"/>
              </a:spcBef>
              <a:spcAft>
                <a:spcPts val="0"/>
              </a:spcAft>
              <a:buSzPts val="2400"/>
              <a:buChar char="●"/>
              <a:defRPr sz="2400"/>
            </a:lvl3pPr>
            <a:lvl4pPr marL="1828800" lvl="3" indent="-355600" algn="l">
              <a:lnSpc>
                <a:spcPct val="100000"/>
              </a:lnSpc>
              <a:spcBef>
                <a:spcPts val="350"/>
              </a:spcBef>
              <a:spcAft>
                <a:spcPts val="0"/>
              </a:spcAft>
              <a:buSzPts val="2000"/>
              <a:buChar char="●"/>
              <a:defRPr sz="2000"/>
            </a:lvl4pPr>
            <a:lvl5pPr marL="2286000" lvl="4" indent="-355600" algn="l">
              <a:lnSpc>
                <a:spcPct val="100000"/>
              </a:lnSpc>
              <a:spcBef>
                <a:spcPts val="350"/>
              </a:spcBef>
              <a:spcAft>
                <a:spcPts val="0"/>
              </a:spcAft>
              <a:buSzPts val="2000"/>
              <a:buChar char="●"/>
              <a:defRPr sz="20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2"/>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22"/>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2"/>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gradFill>
          <a:gsLst>
            <a:gs pos="0">
              <a:srgbClr val="B3B3B3"/>
            </a:gs>
            <a:gs pos="100000">
              <a:srgbClr val="A0A0A0"/>
            </a:gs>
          </a:gsLst>
          <a:path path="circle">
            <a:fillToRect r="100000" b="100000"/>
          </a:path>
          <a:tileRect l="-100000" t="-100000"/>
        </a:gradFill>
        <a:effectLst/>
      </p:bgPr>
    </p:bg>
    <p:spTree>
      <p:nvGrpSpPr>
        <p:cNvPr id="1" name="Shape 77"/>
        <p:cNvGrpSpPr/>
        <p:nvPr/>
      </p:nvGrpSpPr>
      <p:grpSpPr>
        <a:xfrm>
          <a:off x="0" y="0"/>
          <a:ext cx="0" cy="0"/>
          <a:chOff x="0" y="0"/>
          <a:chExt cx="0" cy="0"/>
        </a:xfrm>
      </p:grpSpPr>
      <p:sp>
        <p:nvSpPr>
          <p:cNvPr id="78" name="Google Shape;78;p23"/>
          <p:cNvSpPr txBox="1">
            <a:spLocks noGrp="1"/>
          </p:cNvSpPr>
          <p:nvPr>
            <p:ph type="body" idx="1"/>
          </p:nvPr>
        </p:nvSpPr>
        <p:spPr>
          <a:xfrm>
            <a:off x="1141235" y="5443404"/>
            <a:ext cx="7162796" cy="648236"/>
          </a:xfrm>
          <a:prstGeom prst="rect">
            <a:avLst/>
          </a:prstGeom>
          <a:noFill/>
          <a:ln>
            <a:noFill/>
          </a:ln>
        </p:spPr>
        <p:txBody>
          <a:bodyPr spcFirstLastPara="1" wrap="square" lIns="91425" tIns="0" rIns="91425" bIns="45700" anchor="t" anchorCtr="0">
            <a:noAutofit/>
          </a:bodyPr>
          <a:lstStyle>
            <a:lvl1pPr marL="457200" marR="18288" lvl="0" indent="-228600" algn="r">
              <a:lnSpc>
                <a:spcPct val="100000"/>
              </a:lnSpc>
              <a:spcBef>
                <a:spcPts val="400"/>
              </a:spcBef>
              <a:spcAft>
                <a:spcPts val="0"/>
              </a:spcAft>
              <a:buSzPts val="952"/>
              <a:buNone/>
              <a:defRPr sz="1400">
                <a:solidFill>
                  <a:srgbClr val="FFFFFF"/>
                </a:solidFill>
              </a:defRPr>
            </a:lvl1pPr>
            <a:lvl2pPr marL="914400" lvl="1" indent="-342900" algn="l">
              <a:lnSpc>
                <a:spcPct val="100000"/>
              </a:lnSpc>
              <a:spcBef>
                <a:spcPts val="325"/>
              </a:spcBef>
              <a:spcAft>
                <a:spcPts val="0"/>
              </a:spcAft>
              <a:buSzPts val="1800"/>
              <a:buChar char="◦"/>
              <a:defRPr/>
            </a:lvl2pPr>
            <a:lvl3pPr marL="1371600" lvl="2" indent="-342900" algn="l">
              <a:lnSpc>
                <a:spcPct val="100000"/>
              </a:lnSpc>
              <a:spcBef>
                <a:spcPts val="350"/>
              </a:spcBef>
              <a:spcAft>
                <a:spcPts val="0"/>
              </a:spcAft>
              <a:buSzPts val="1800"/>
              <a:buChar char="●"/>
              <a:defRPr/>
            </a:lvl3pPr>
            <a:lvl4pPr marL="1828800" lvl="3" indent="-342900" algn="l">
              <a:lnSpc>
                <a:spcPct val="100000"/>
              </a:lnSpc>
              <a:spcBef>
                <a:spcPts val="350"/>
              </a:spcBef>
              <a:spcAft>
                <a:spcPts val="0"/>
              </a:spcAft>
              <a:buSzPts val="18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9" name="Google Shape;79;p23"/>
          <p:cNvSpPr txBox="1">
            <a:spLocks noGrp="1"/>
          </p:cNvSpPr>
          <p:nvPr>
            <p:ph type="pic" idx="2"/>
          </p:nvPr>
        </p:nvSpPr>
        <p:spPr>
          <a:xfrm>
            <a:off x="228600" y="189966"/>
            <a:ext cx="8686800" cy="4389120"/>
          </a:xfrm>
          <a:prstGeom prst="rect">
            <a:avLst/>
          </a:prstGeom>
          <a:solidFill>
            <a:srgbClr val="464646"/>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400"/>
              </a:spcBef>
              <a:spcAft>
                <a:spcPts val="0"/>
              </a:spcAft>
              <a:buClr>
                <a:srgbClr val="2DA2BF"/>
              </a:buClr>
              <a:buSzPts val="2176"/>
              <a:buFont typeface="Noto Sans Symbols"/>
              <a:buNone/>
              <a:defRPr sz="3200" b="0" i="0" u="none" strike="noStrike" cap="none">
                <a:solidFill>
                  <a:srgbClr val="FFFFFF"/>
                </a:solidFill>
                <a:latin typeface="Lucida Sans"/>
                <a:ea typeface="Lucida Sans"/>
                <a:cs typeface="Lucida Sans"/>
                <a:sym typeface="Lucida Sans"/>
              </a:defRPr>
            </a:lvl1pPr>
            <a:lvl2pPr marR="0" lvl="1"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R="0" lvl="2"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R="0" lvl="3"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R="0" lvl="4"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0" name="Google Shape;80;p23"/>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FFFF"/>
              </a:buClr>
              <a:buSzPts val="1000"/>
              <a:buFont typeface="Lucida Sans"/>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3"/>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3"/>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1pPr>
            <a:lvl2pPr marL="0" marR="0" lvl="1"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2pPr>
            <a:lvl3pPr marL="0" marR="0" lvl="2"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3pPr>
            <a:lvl4pPr marL="0" marR="0" lvl="3"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4pPr>
            <a:lvl5pPr marL="0" marR="0" lvl="4"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5pPr>
            <a:lvl6pPr marL="0" marR="0" lvl="5"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6pPr>
            <a:lvl7pPr marL="0" marR="0" lvl="6"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7pPr>
            <a:lvl8pPr marL="0" marR="0" lvl="7"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8pPr>
            <a:lvl9pPr marL="0" marR="0" lvl="8" indent="0" algn="r">
              <a:lnSpc>
                <a:spcPct val="100000"/>
              </a:lnSpc>
              <a:spcBef>
                <a:spcPts val="0"/>
              </a:spcBef>
              <a:spcAft>
                <a:spcPts val="0"/>
              </a:spcAft>
              <a:buClr>
                <a:srgbClr val="FFFFFF"/>
              </a:buClr>
              <a:buSzPts val="1000"/>
              <a:buFont typeface="Lucida Sans"/>
              <a:buNone/>
              <a:defRPr sz="1000" b="0" i="0" u="none" strike="noStrike" cap="none">
                <a:solidFill>
                  <a:srgbClr val="FFFFFF"/>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
        <p:nvSpPr>
          <p:cNvPr id="83" name="Google Shape;83;p23"/>
          <p:cNvSpPr txBox="1">
            <a:spLocks noGrp="1"/>
          </p:cNvSpPr>
          <p:nvPr>
            <p:ph type="title"/>
          </p:nvPr>
        </p:nvSpPr>
        <p:spPr>
          <a:xfrm>
            <a:off x="228600" y="4865120"/>
            <a:ext cx="8075432" cy="562676"/>
          </a:xfrm>
          <a:prstGeom prst="rect">
            <a:avLst/>
          </a:prstGeom>
          <a:noFill/>
          <a:ln>
            <a:noFill/>
          </a:ln>
        </p:spPr>
        <p:txBody>
          <a:bodyPr spcFirstLastPara="1" wrap="square" lIns="91425" tIns="45700" rIns="91425" bIns="45700" anchor="t" anchorCtr="0">
            <a:noAutofit/>
          </a:bodyPr>
          <a:lstStyle>
            <a:lvl1pPr lvl="0" algn="r">
              <a:lnSpc>
                <a:spcPct val="100000"/>
              </a:lnSpc>
              <a:spcBef>
                <a:spcPts val="0"/>
              </a:spcBef>
              <a:spcAft>
                <a:spcPts val="0"/>
              </a:spcAft>
              <a:buClr>
                <a:srgbClr val="2DA2BF"/>
              </a:buClr>
              <a:buSzPts val="3000"/>
              <a:buFont typeface="Lucida Sans"/>
              <a:buNone/>
              <a:defRPr sz="3000" b="0">
                <a:solidFill>
                  <a:srgbClr val="2DA2B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5" name="Google Shape;85;p23"/>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6" name="Google Shape;86;p23"/>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2">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87" name="Google Shape;87;p23"/>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88" name="Google Shape;88;p23"/>
          <p:cNvSpPr/>
          <p:nvPr/>
        </p:nvSpPr>
        <p:spPr>
          <a:xfrm>
            <a:off x="8664113"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
        <p:nvSpPr>
          <p:cNvPr id="89" name="Google Shape;89;p23"/>
          <p:cNvSpPr/>
          <p:nvPr/>
        </p:nvSpPr>
        <p:spPr>
          <a:xfrm>
            <a:off x="8477695" y="4988436"/>
            <a:ext cx="182880" cy="228600"/>
          </a:xfrm>
          <a:custGeom>
            <a:avLst/>
            <a:gdLst/>
            <a:ahLst/>
            <a:cxnLst/>
            <a:rect l="l" t="t" r="r" b="b"/>
            <a:pathLst>
              <a:path w="120000" h="120000" extrusionOk="0">
                <a:moveTo>
                  <a:pt x="0" y="0"/>
                </a:moveTo>
                <a:lnTo>
                  <a:pt x="60000" y="0"/>
                </a:lnTo>
                <a:lnTo>
                  <a:pt x="120000" y="60000"/>
                </a:lnTo>
                <a:lnTo>
                  <a:pt x="60000" y="120000"/>
                </a:lnTo>
                <a:lnTo>
                  <a:pt x="0" y="120000"/>
                </a:lnTo>
                <a:lnTo>
                  <a:pt x="60000" y="60000"/>
                </a:lnTo>
                <a:close/>
              </a:path>
            </a:pathLst>
          </a:custGeom>
          <a:gradFill>
            <a:gsLst>
              <a:gs pos="0">
                <a:srgbClr val="1389A6"/>
              </a:gs>
              <a:gs pos="100000">
                <a:srgbClr val="50B8DA"/>
              </a:gs>
            </a:gsLst>
            <a:lin ang="16200000" scaled="0"/>
          </a:gradFill>
          <a:ln w="9525" cap="flat" cmpd="sng">
            <a:solidFill>
              <a:srgbClr val="1E768C"/>
            </a:solidFill>
            <a:prstDash val="solid"/>
            <a:round/>
            <a:headEnd type="none" w="sm" len="sm"/>
            <a:tailEnd type="none" w="sm" len="sm"/>
          </a:ln>
          <a:effectLst>
            <a:outerShdw dist="25402" dir="5400000" algn="tl">
              <a:srgbClr val="000000">
                <a:alpha val="45098"/>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2378962" y="-440434"/>
            <a:ext cx="4386075" cy="8229600"/>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rot="5400000">
            <a:off x="4936360" y="2182289"/>
            <a:ext cx="5592763" cy="17774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464646"/>
              </a:buClr>
              <a:buSzPts val="41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5"/>
          <p:cNvSpPr txBox="1">
            <a:spLocks noGrp="1"/>
          </p:cNvSpPr>
          <p:nvPr>
            <p:ph type="body" idx="1"/>
          </p:nvPr>
        </p:nvSpPr>
        <p:spPr>
          <a:xfrm rot="5400000">
            <a:off x="823120" y="-91280"/>
            <a:ext cx="5592763" cy="6324603"/>
          </a:xfrm>
          <a:prstGeom prst="rect">
            <a:avLst/>
          </a:prstGeom>
          <a:noFill/>
          <a:ln>
            <a:noFill/>
          </a:ln>
        </p:spPr>
        <p:txBody>
          <a:bodyPr spcFirstLastPara="1" wrap="square" lIns="91425" tIns="45700" rIns="91425" bIns="45700" anchor="t" anchorCtr="0">
            <a:noAutofit/>
          </a:bodyPr>
          <a:lstStyle>
            <a:lvl1pPr marL="457200" lvl="0" indent="-345186" algn="l">
              <a:lnSpc>
                <a:spcPct val="100000"/>
              </a:lnSpc>
              <a:spcBef>
                <a:spcPts val="400"/>
              </a:spcBef>
              <a:spcAft>
                <a:spcPts val="0"/>
              </a:spcAft>
              <a:buSzPts val="1836"/>
              <a:buChar char="?"/>
              <a:defRPr/>
            </a:lvl1pPr>
            <a:lvl2pPr marL="914400" lvl="1" indent="-374650" algn="l">
              <a:lnSpc>
                <a:spcPct val="100000"/>
              </a:lnSpc>
              <a:spcBef>
                <a:spcPts val="325"/>
              </a:spcBef>
              <a:spcAft>
                <a:spcPts val="0"/>
              </a:spcAft>
              <a:buSzPts val="2300"/>
              <a:buChar char="◦"/>
              <a:defRPr/>
            </a:lvl2pPr>
            <a:lvl3pPr marL="1371600" lvl="2" indent="-361950" algn="l">
              <a:lnSpc>
                <a:spcPct val="100000"/>
              </a:lnSpc>
              <a:spcBef>
                <a:spcPts val="350"/>
              </a:spcBef>
              <a:spcAft>
                <a:spcPts val="0"/>
              </a:spcAft>
              <a:buSzPts val="2100"/>
              <a:buChar char="●"/>
              <a:defRPr/>
            </a:lvl3pPr>
            <a:lvl4pPr marL="1828800" lvl="3" indent="-349250" algn="l">
              <a:lnSpc>
                <a:spcPct val="100000"/>
              </a:lnSpc>
              <a:spcBef>
                <a:spcPts val="350"/>
              </a:spcBef>
              <a:spcAft>
                <a:spcPts val="0"/>
              </a:spcAft>
              <a:buSzPts val="1900"/>
              <a:buChar char="●"/>
              <a:defRPr/>
            </a:lvl4pPr>
            <a:lvl5pPr marL="2286000" lvl="4" indent="-342900" algn="l">
              <a:lnSpc>
                <a:spcPct val="100000"/>
              </a:lnSpc>
              <a:spcBef>
                <a:spcPts val="350"/>
              </a:spcBef>
              <a:spcAft>
                <a:spcPts val="0"/>
              </a:spcAft>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25"/>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000000"/>
              </a:buClr>
              <a:buSzPts val="1000"/>
              <a:buFont typeface="Lucida San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5"/>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lvl="0" algn="r">
              <a:lnSpc>
                <a:spcPct val="100000"/>
              </a:lnSpc>
              <a:spcBef>
                <a:spcPts val="0"/>
              </a:spcBef>
              <a:spcAft>
                <a:spcPts val="0"/>
              </a:spcAft>
              <a:buClr>
                <a:srgbClr val="000000"/>
              </a:buClr>
              <a:buSzPts val="1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5"/>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14"/>
          <p:cNvSpPr/>
          <p:nvPr/>
        </p:nvSpPr>
        <p:spPr>
          <a:xfrm>
            <a:off x="499271" y="5944935"/>
            <a:ext cx="4940622" cy="921075"/>
          </a:xfrm>
          <a:custGeom>
            <a:avLst/>
            <a:gdLst/>
            <a:ahLst/>
            <a:cxnLst/>
            <a:rect l="l" t="t" r="r" b="b"/>
            <a:pathLst>
              <a:path w="7485" h="337" extrusionOk="0">
                <a:moveTo>
                  <a:pt x="0" y="2"/>
                </a:moveTo>
                <a:lnTo>
                  <a:pt x="7485" y="337"/>
                </a:lnTo>
                <a:lnTo>
                  <a:pt x="5558" y="337"/>
                </a:lnTo>
                <a:lnTo>
                  <a:pt x="1" y="0"/>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1" name="Google Shape;11;p14"/>
          <p:cNvSpPr/>
          <p:nvPr/>
        </p:nvSpPr>
        <p:spPr>
          <a:xfrm>
            <a:off x="485720" y="5939009"/>
            <a:ext cx="3690454" cy="933446"/>
          </a:xfrm>
          <a:custGeom>
            <a:avLst/>
            <a:gdLst/>
            <a:ahLst/>
            <a:cxnLst/>
            <a:rect l="l" t="t" r="r" b="b"/>
            <a:pathLst>
              <a:path w="5591" h="588" extrusionOk="0">
                <a:moveTo>
                  <a:pt x="0" y="0"/>
                </a:moveTo>
                <a:lnTo>
                  <a:pt x="5591" y="585"/>
                </a:lnTo>
                <a:lnTo>
                  <a:pt x="4415" y="588"/>
                </a:lnTo>
                <a:lnTo>
                  <a:pt x="12" y="4"/>
                </a:lnTo>
              </a:path>
            </a:pathLst>
          </a:cu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Lucida Sans"/>
              <a:ea typeface="Lucida Sans"/>
              <a:cs typeface="Lucida Sans"/>
              <a:sym typeface="Lucida Sans"/>
            </a:endParaRPr>
          </a:p>
        </p:txBody>
      </p:sp>
      <p:sp>
        <p:nvSpPr>
          <p:cNvPr id="12" name="Google Shape;12;p14"/>
          <p:cNvSpPr/>
          <p:nvPr/>
        </p:nvSpPr>
        <p:spPr>
          <a:xfrm>
            <a:off x="-6044" y="5791251"/>
            <a:ext cx="3402317" cy="1080866"/>
          </a:xfrm>
          <a:custGeom>
            <a:avLst/>
            <a:gdLst/>
            <a:ahLst/>
            <a:cxnLst/>
            <a:rect l="l" t="t" r="r" b="b"/>
            <a:pathLst>
              <a:path w="120000" h="120000" extrusionOk="0">
                <a:moveTo>
                  <a:pt x="0" y="120000"/>
                </a:moveTo>
                <a:lnTo>
                  <a:pt x="0" y="0"/>
                </a:lnTo>
                <a:lnTo>
                  <a:pt x="120000" y="120000"/>
                </a:lnTo>
                <a:close/>
              </a:path>
            </a:pathLst>
          </a:custGeom>
          <a:blipFill rotWithShape="1">
            <a:blip r:embed="rId13">
              <a:alphaModFix/>
            </a:blip>
            <a:stretch>
              <a:fillRect/>
            </a:stretch>
          </a:blipFill>
          <a:ln>
            <a:noFill/>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Lucida Sans"/>
              <a:ea typeface="Lucida Sans"/>
              <a:cs typeface="Lucida Sans"/>
              <a:sym typeface="Lucida Sans"/>
            </a:endParaRPr>
          </a:p>
        </p:txBody>
      </p:sp>
      <p:cxnSp>
        <p:nvCxnSpPr>
          <p:cNvPr id="13" name="Google Shape;13;p14"/>
          <p:cNvCxnSpPr/>
          <p:nvPr/>
        </p:nvCxnSpPr>
        <p:spPr>
          <a:xfrm>
            <a:off x="-9235" y="5787740"/>
            <a:ext cx="3405508" cy="1084378"/>
          </a:xfrm>
          <a:prstGeom prst="straightConnector1">
            <a:avLst/>
          </a:prstGeom>
          <a:noFill/>
          <a:ln w="12050" cap="flat" cmpd="sng">
            <a:solidFill>
              <a:srgbClr val="156D83"/>
            </a:solidFill>
            <a:prstDash val="solid"/>
            <a:miter lim="8000"/>
            <a:headEnd type="none" w="sm" len="sm"/>
            <a:tailEnd type="none" w="sm" len="sm"/>
          </a:ln>
        </p:spPr>
      </p:cxnSp>
      <p:sp>
        <p:nvSpPr>
          <p:cNvPr id="14" name="Google Shape;14;p14"/>
          <p:cNvSpPr txBox="1">
            <a:spLocks noGrp="1"/>
          </p:cNvSpPr>
          <p:nvPr>
            <p:ph type="title"/>
          </p:nvPr>
        </p:nvSpPr>
        <p:spPr>
          <a:xfrm>
            <a:off x="457200" y="274640"/>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464646"/>
              </a:buClr>
              <a:buSzPts val="4100"/>
              <a:buFont typeface="Lucida Sans"/>
              <a:buNone/>
              <a:defRPr sz="4100" b="1" i="0" u="none" strike="noStrike" cap="none">
                <a:solidFill>
                  <a:srgbClr val="464646"/>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5" name="Google Shape;15;p14"/>
          <p:cNvSpPr txBox="1">
            <a:spLocks noGrp="1"/>
          </p:cNvSpPr>
          <p:nvPr>
            <p:ph type="body" idx="1"/>
          </p:nvPr>
        </p:nvSpPr>
        <p:spPr>
          <a:xfrm>
            <a:off x="457200" y="1481328"/>
            <a:ext cx="8229600" cy="4525959"/>
          </a:xfrm>
          <a:prstGeom prst="rect">
            <a:avLst/>
          </a:prstGeom>
          <a:noFill/>
          <a:ln>
            <a:noFill/>
          </a:ln>
        </p:spPr>
        <p:txBody>
          <a:bodyPr spcFirstLastPara="1" wrap="square" lIns="91425" tIns="45700" rIns="91425" bIns="45700" anchor="t" anchorCtr="0">
            <a:noAutofit/>
          </a:bodyPr>
          <a:lstStyle>
            <a:lvl1pPr marL="457200" marR="0" lvl="0" indent="-345186" algn="l" rtl="0">
              <a:lnSpc>
                <a:spcPct val="100000"/>
              </a:lnSpc>
              <a:spcBef>
                <a:spcPts val="400"/>
              </a:spcBef>
              <a:spcAft>
                <a:spcPts val="0"/>
              </a:spcAft>
              <a:buClr>
                <a:srgbClr val="2DA2BF"/>
              </a:buClr>
              <a:buSzPts val="1836"/>
              <a:buFont typeface="Noto Sans Symbols"/>
              <a:buChar char="🞂"/>
              <a:defRPr sz="2700" b="0" i="0" u="none" strike="noStrike" cap="none">
                <a:solidFill>
                  <a:srgbClr val="000000"/>
                </a:solidFill>
                <a:latin typeface="Lucida Sans"/>
                <a:ea typeface="Lucida Sans"/>
                <a:cs typeface="Lucida Sans"/>
                <a:sym typeface="Lucida Sans"/>
              </a:defRPr>
            </a:lvl1pPr>
            <a:lvl2pPr marL="914400" marR="0" lvl="1" indent="-374650" algn="l" rtl="0">
              <a:lnSpc>
                <a:spcPct val="100000"/>
              </a:lnSpc>
              <a:spcBef>
                <a:spcPts val="325"/>
              </a:spcBef>
              <a:spcAft>
                <a:spcPts val="0"/>
              </a:spcAft>
              <a:buClr>
                <a:srgbClr val="2DA2BF"/>
              </a:buClr>
              <a:buSzPts val="2300"/>
              <a:buFont typeface="Verdana"/>
              <a:buChar char="◦"/>
              <a:defRPr sz="2300" b="0" i="0" u="none" strike="noStrike" cap="none">
                <a:solidFill>
                  <a:srgbClr val="000000"/>
                </a:solidFill>
                <a:latin typeface="Lucida Sans"/>
                <a:ea typeface="Lucida Sans"/>
                <a:cs typeface="Lucida Sans"/>
                <a:sym typeface="Lucida Sans"/>
              </a:defRPr>
            </a:lvl2pPr>
            <a:lvl3pPr marL="1371600" marR="0" lvl="2" indent="-361950" algn="l" rtl="0">
              <a:lnSpc>
                <a:spcPct val="100000"/>
              </a:lnSpc>
              <a:spcBef>
                <a:spcPts val="350"/>
              </a:spcBef>
              <a:spcAft>
                <a:spcPts val="0"/>
              </a:spcAft>
              <a:buClr>
                <a:srgbClr val="DA1F28"/>
              </a:buClr>
              <a:buSzPts val="2100"/>
              <a:buFont typeface="Noto Sans Symbols"/>
              <a:buChar char="●"/>
              <a:defRPr sz="2100" b="0" i="0" u="none" strike="noStrike" cap="none">
                <a:solidFill>
                  <a:srgbClr val="000000"/>
                </a:solidFill>
                <a:latin typeface="Lucida Sans"/>
                <a:ea typeface="Lucida Sans"/>
                <a:cs typeface="Lucida Sans"/>
                <a:sym typeface="Lucida Sans"/>
              </a:defRPr>
            </a:lvl3pPr>
            <a:lvl4pPr marL="1828800" marR="0" lvl="3" indent="-349250" algn="l" rtl="0">
              <a:lnSpc>
                <a:spcPct val="100000"/>
              </a:lnSpc>
              <a:spcBef>
                <a:spcPts val="350"/>
              </a:spcBef>
              <a:spcAft>
                <a:spcPts val="0"/>
              </a:spcAft>
              <a:buClr>
                <a:srgbClr val="DA1F28"/>
              </a:buClr>
              <a:buSzPts val="1900"/>
              <a:buFont typeface="Noto Sans Symbols"/>
              <a:buChar char="●"/>
              <a:defRPr sz="1900" b="0" i="0" u="none" strike="noStrike" cap="none">
                <a:solidFill>
                  <a:srgbClr val="000000"/>
                </a:solidFill>
                <a:latin typeface="Lucida Sans"/>
                <a:ea typeface="Lucida Sans"/>
                <a:cs typeface="Lucida Sans"/>
                <a:sym typeface="Lucida Sans"/>
              </a:defRPr>
            </a:lvl4pPr>
            <a:lvl5pPr marL="2286000" marR="0" lvl="4" indent="-342900" algn="l" rtl="0">
              <a:lnSpc>
                <a:spcPct val="100000"/>
              </a:lnSpc>
              <a:spcBef>
                <a:spcPts val="350"/>
              </a:spcBef>
              <a:spcAft>
                <a:spcPts val="0"/>
              </a:spcAft>
              <a:buClr>
                <a:srgbClr val="DA1F28"/>
              </a:buClr>
              <a:buSzPts val="1800"/>
              <a:buFont typeface="Noto Sans Symbols"/>
              <a:buChar char="●"/>
              <a:defRPr sz="1800" b="0" i="0" u="none" strike="noStrike" cap="none">
                <a:solidFill>
                  <a:srgbClr val="000000"/>
                </a:solidFill>
                <a:latin typeface="Lucida Sans"/>
                <a:ea typeface="Lucida Sans"/>
                <a:cs typeface="Lucida Sans"/>
                <a:sym typeface="Lucida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 name="Google Shape;16;p14"/>
          <p:cNvSpPr txBox="1">
            <a:spLocks noGrp="1"/>
          </p:cNvSpPr>
          <p:nvPr>
            <p:ph type="dt" idx="10"/>
          </p:nvPr>
        </p:nvSpPr>
        <p:spPr>
          <a:xfrm>
            <a:off x="6727030" y="6407941"/>
            <a:ext cx="1920240" cy="36576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14"/>
          <p:cNvSpPr txBox="1">
            <a:spLocks noGrp="1"/>
          </p:cNvSpPr>
          <p:nvPr>
            <p:ph type="ftr" idx="1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lvl1pPr marR="0" lvl="0" algn="r" rtl="0">
              <a:lnSpc>
                <a:spcPct val="100000"/>
              </a:lnSpc>
              <a:spcBef>
                <a:spcPts val="0"/>
              </a:spcBef>
              <a:spcAft>
                <a:spcPts val="0"/>
              </a:spcAft>
              <a:buClr>
                <a:srgbClr val="000000"/>
              </a:buClr>
              <a:buSzPts val="1800"/>
              <a:buFont typeface="Calibri"/>
              <a:buNone/>
              <a:defRPr sz="1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4"/>
          <p:cNvSpPr txBox="1">
            <a:spLocks noGrp="1"/>
          </p:cNvSpPr>
          <p:nvPr>
            <p:ph type="sldNum" idx="12"/>
          </p:nvPr>
        </p:nvSpPr>
        <p:spPr>
          <a:xfrm>
            <a:off x="8647270" y="6407941"/>
            <a:ext cx="365760" cy="365129"/>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1pPr>
            <a:lvl2pPr marL="0" marR="0" lvl="1"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2pPr>
            <a:lvl3pPr marL="0" marR="0" lvl="2"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3pPr>
            <a:lvl4pPr marL="0" marR="0" lvl="3"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4pPr>
            <a:lvl5pPr marL="0" marR="0" lvl="4"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5pPr>
            <a:lvl6pPr marL="0" marR="0" lvl="5"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6pPr>
            <a:lvl7pPr marL="0" marR="0" lvl="6"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7pPr>
            <a:lvl8pPr marL="0" marR="0" lvl="7"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8pPr>
            <a:lvl9pPr marL="0" marR="0" lvl="8" indent="0" algn="r" rtl="0">
              <a:lnSpc>
                <a:spcPct val="100000"/>
              </a:lnSpc>
              <a:spcBef>
                <a:spcPts val="0"/>
              </a:spcBef>
              <a:spcAft>
                <a:spcPts val="0"/>
              </a:spcAft>
              <a:buClr>
                <a:srgbClr val="000000"/>
              </a:buClr>
              <a:buSzPts val="1000"/>
              <a:buFont typeface="Lucida Sans"/>
              <a:buNone/>
              <a:defRPr sz="1000" b="0" i="0" u="none" strike="noStrike" cap="none">
                <a:solidFill>
                  <a:srgbClr val="000000"/>
                </a:solidFill>
                <a:latin typeface="Lucida Sans"/>
                <a:ea typeface="Lucida Sans"/>
                <a:cs typeface="Lucida Sans"/>
                <a:sym typeface="Lucida Sans"/>
              </a:defRPr>
            </a:lvl9pPr>
          </a:lstStyle>
          <a:p>
            <a:pPr marL="0" lvl="0" indent="0" algn="r" rtl="0">
              <a:spcBef>
                <a:spcPts val="0"/>
              </a:spcBef>
              <a:spcAft>
                <a:spcPts val="0"/>
              </a:spcAft>
              <a:buNone/>
            </a:pPr>
            <a:fld id="{00000000-1234-1234-1234-123412341234}" type="slidenum">
              <a:rPr lang="en-US"/>
              <a:t>‹#›</a:t>
            </a:fld>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1"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2" name="Google Shape;108;p1"/>
          <p:cNvSpPr/>
          <p:nvPr/>
        </p:nvSpPr>
        <p:spPr>
          <a:xfrm>
            <a:off x="191164" y="1124739"/>
            <a:ext cx="8701311" cy="10622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400"/>
              <a:buFont typeface="Calibri"/>
              <a:buNone/>
            </a:pPr>
            <a:endParaRPr dirty="0"/>
          </a:p>
        </p:txBody>
      </p:sp>
      <p:sp>
        <p:nvSpPr>
          <p:cNvPr id="13" name="Google Shape;109;p1"/>
          <p:cNvSpPr/>
          <p:nvPr/>
        </p:nvSpPr>
        <p:spPr>
          <a:xfrm>
            <a:off x="315358" y="3886200"/>
            <a:ext cx="4266718" cy="89207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sng" strike="noStrike" cap="none">
                <a:solidFill>
                  <a:srgbClr val="000000"/>
                </a:solidFill>
                <a:latin typeface="Times New Roman"/>
                <a:ea typeface="Times New Roman"/>
                <a:cs typeface="Times New Roman"/>
                <a:sym typeface="Times New Roman"/>
              </a:rPr>
              <a:t>               </a:t>
            </a:r>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600"/>
              <a:buFont typeface="Calibri"/>
              <a:buNone/>
            </a:pPr>
            <a:endParaRPr sz="1600" b="1" i="0" u="sng" strike="noStrike" cap="none">
              <a:solidFill>
                <a:srgbClr val="000000"/>
              </a:solidFill>
              <a:latin typeface="Times New Roman"/>
              <a:ea typeface="Times New Roman"/>
              <a:cs typeface="Times New Roman"/>
              <a:sym typeface="Times New Roman"/>
            </a:endParaRPr>
          </a:p>
        </p:txBody>
      </p:sp>
      <p:sp>
        <p:nvSpPr>
          <p:cNvPr id="14"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15"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6"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7" name="Google Shape;107;p1"/>
          <p:cNvSpPr txBox="1"/>
          <p:nvPr/>
        </p:nvSpPr>
        <p:spPr>
          <a:xfrm>
            <a:off x="6172200" y="6172200"/>
            <a:ext cx="2514243" cy="364681"/>
          </a:xfrm>
          <a:prstGeom prst="rect">
            <a:avLst/>
          </a:prstGeom>
          <a:noFill/>
          <a:ln>
            <a:noFill/>
          </a:ln>
        </p:spPr>
        <p:txBody>
          <a:bodyPr spcFirstLastPara="1" wrap="square" lIns="90000" tIns="44975" rIns="90000" bIns="44975" anchor="t"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Trebuchet MS"/>
              <a:ea typeface="Trebuchet MS"/>
              <a:cs typeface="Trebuchet MS"/>
              <a:sym typeface="Trebuchet MS"/>
            </a:endParaRPr>
          </a:p>
        </p:txBody>
      </p:sp>
      <p:sp>
        <p:nvSpPr>
          <p:cNvPr id="18" name="Google Shape;108;p1"/>
          <p:cNvSpPr/>
          <p:nvPr/>
        </p:nvSpPr>
        <p:spPr>
          <a:xfrm>
            <a:off x="207854" y="1251765"/>
            <a:ext cx="8841943" cy="500404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algn="ctr">
              <a:lnSpc>
                <a:spcPct val="150000"/>
              </a:lnSpc>
              <a:buSzPts val="4000"/>
            </a:pPr>
            <a:r>
              <a:rPr lang="en-US" sz="2400" b="1" i="0" u="none" strike="noStrike" cap="none" dirty="0">
                <a:solidFill>
                  <a:schemeClr val="tx1">
                    <a:lumMod val="95000"/>
                    <a:lumOff val="5000"/>
                  </a:schemeClr>
                </a:solidFill>
                <a:latin typeface="Times New Roman"/>
                <a:ea typeface="Times New Roman"/>
                <a:cs typeface="Times New Roman"/>
                <a:sym typeface="Times New Roman"/>
              </a:rPr>
              <a:t>INTERNSHIP</a:t>
            </a:r>
          </a:p>
          <a:p>
            <a:pPr algn="ctr">
              <a:lnSpc>
                <a:spcPct val="150000"/>
              </a:lnSpc>
              <a:buSzPts val="4000"/>
            </a:pPr>
            <a:r>
              <a:rPr lang="en-US" sz="2400" b="1" dirty="0">
                <a:solidFill>
                  <a:schemeClr val="tx1">
                    <a:lumMod val="95000"/>
                    <a:lumOff val="5000"/>
                  </a:schemeClr>
                </a:solidFill>
                <a:latin typeface="Times New Roman"/>
                <a:ea typeface="Times New Roman"/>
                <a:cs typeface="Times New Roman"/>
                <a:sym typeface="Times New Roman"/>
              </a:rPr>
              <a:t>“Technical Intern, Regulatory Reporting Team, Société Générale”</a:t>
            </a:r>
          </a:p>
          <a:p>
            <a:pPr lvl="8" algn="ctr">
              <a:lnSpc>
                <a:spcPct val="150000"/>
              </a:lnSpc>
              <a:buSzPts val="4000"/>
            </a:pPr>
            <a:r>
              <a:rPr lang="en-US" sz="2200" i="1" dirty="0">
                <a:latin typeface="Times New Roman" panose="02020603050405020304" pitchFamily="18" charset="0"/>
                <a:cs typeface="Times New Roman" panose="02020603050405020304" pitchFamily="18" charset="0"/>
              </a:rPr>
              <a:t>Presented by</a:t>
            </a:r>
          </a:p>
          <a:p>
            <a:pPr lvl="8" algn="ctr">
              <a:lnSpc>
                <a:spcPct val="150000"/>
              </a:lnSpc>
              <a:buSzPts val="4000"/>
            </a:pPr>
            <a:r>
              <a:rPr lang="en-US" sz="2200" dirty="0">
                <a:latin typeface="Times New Roman" panose="02020603050405020304" pitchFamily="18" charset="0"/>
                <a:cs typeface="Times New Roman" panose="02020603050405020304" pitchFamily="18" charset="0"/>
              </a:rPr>
              <a:t>Name – Vishal S B</a:t>
            </a:r>
            <a:endParaRPr lang="en-US" sz="2200" i="1"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USN - 1BI20AI055</a:t>
            </a: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buNone/>
            </a:pPr>
            <a:r>
              <a:rPr lang="en-US" sz="2200" dirty="0">
                <a:latin typeface="Times New Roman" panose="02020603050405020304" pitchFamily="18" charset="0"/>
                <a:cs typeface="Times New Roman" panose="02020603050405020304" pitchFamily="18" charset="0"/>
              </a:rPr>
              <a:t>VIII Semester</a:t>
            </a:r>
          </a:p>
          <a:p>
            <a:pPr marL="0" indent="0" algn="ctr">
              <a:lnSpc>
                <a:spcPct val="150000"/>
              </a:lnSpc>
              <a:buNone/>
            </a:pPr>
            <a:endParaRPr lang="en-US" sz="2200" i="1" dirty="0">
              <a:latin typeface="Times New Roman" panose="02020603050405020304" pitchFamily="18" charset="0"/>
              <a:cs typeface="Times New Roman" panose="02020603050405020304" pitchFamily="18" charset="0"/>
            </a:endParaRPr>
          </a:p>
          <a:p>
            <a:pPr marL="0" indent="0" algn="ctr">
              <a:lnSpc>
                <a:spcPct val="150000"/>
              </a:lnSpc>
              <a:buNone/>
            </a:pPr>
            <a:r>
              <a:rPr lang="en-US" sz="2200" i="1" dirty="0">
                <a:latin typeface="Times New Roman" panose="02020603050405020304" pitchFamily="18" charset="0"/>
                <a:cs typeface="Times New Roman" panose="02020603050405020304" pitchFamily="18" charset="0"/>
              </a:rPr>
              <a:t>Under the Guidance of</a:t>
            </a:r>
          </a:p>
          <a:p>
            <a:pPr algn="ctr"/>
            <a:r>
              <a:rPr lang="en-US" sz="2200" dirty="0">
                <a:latin typeface="Times New Roman" panose="02020603050405020304" pitchFamily="18" charset="0"/>
                <a:cs typeface="Times New Roman" panose="02020603050405020304" pitchFamily="18" charset="0"/>
              </a:rPr>
              <a:t>Prof. YAMINI SAHUKAR P</a:t>
            </a:r>
          </a:p>
          <a:p>
            <a:pPr algn="ctr"/>
            <a:r>
              <a:rPr lang="en-US" sz="2200" dirty="0">
                <a:latin typeface="Times New Roman" panose="02020603050405020304" pitchFamily="18" charset="0"/>
                <a:cs typeface="Times New Roman" panose="02020603050405020304" pitchFamily="18" charset="0"/>
              </a:rPr>
              <a:t>Assistant Professor</a:t>
            </a:r>
          </a:p>
          <a:p>
            <a:pPr algn="ctr"/>
            <a:endParaRPr lang="en-US" sz="2200" dirty="0">
              <a:latin typeface="Times New Roman" panose="02020603050405020304" pitchFamily="18" charset="0"/>
              <a:cs typeface="Times New Roman" panose="02020603050405020304" pitchFamily="18" charset="0"/>
            </a:endParaRPr>
          </a:p>
          <a:p>
            <a:pPr marL="0" indent="0" algn="ctr">
              <a:buNone/>
            </a:pPr>
            <a:endParaRPr lang="en-US" sz="2200" dirty="0">
              <a:latin typeface="Times New Roman" panose="02020603050405020304" pitchFamily="18" charset="0"/>
              <a:cs typeface="Times New Roman" panose="02020603050405020304" pitchFamily="18" charset="0"/>
            </a:endParaRPr>
          </a:p>
          <a:p>
            <a:pPr marL="0" indent="0" algn="ctr">
              <a:lnSpc>
                <a:spcPct val="150000"/>
              </a:lnSpc>
              <a:buNone/>
            </a:pPr>
            <a:endParaRPr lang="en-US" sz="2200" dirty="0">
              <a:latin typeface="Times New Roman" panose="02020603050405020304" pitchFamily="18" charset="0"/>
              <a:cs typeface="Times New Roman" panose="02020603050405020304" pitchFamily="18" charset="0"/>
            </a:endParaRPr>
          </a:p>
          <a:p>
            <a:pPr lvl="0" algn="ctr">
              <a:buSzPts val="1800"/>
            </a:pPr>
            <a:r>
              <a:rPr lang="en-US" b="1" dirty="0">
                <a:latin typeface="Trebuchet MS"/>
                <a:ea typeface="Trebuchet MS"/>
                <a:cs typeface="Trebuchet MS"/>
                <a:sym typeface="Trebuchet MS"/>
              </a:rPr>
              <a:t>	</a:t>
            </a:r>
            <a:endParaRPr lang="en-US" dirty="0"/>
          </a:p>
          <a:p>
            <a:pPr marL="0" marR="0" lvl="0" indent="0" algn="ctr" rtl="0">
              <a:lnSpc>
                <a:spcPct val="100000"/>
              </a:lnSpc>
              <a:spcBef>
                <a:spcPts val="0"/>
              </a:spcBef>
              <a:spcAft>
                <a:spcPts val="0"/>
              </a:spcAft>
              <a:buClr>
                <a:srgbClr val="000000"/>
              </a:buClr>
              <a:buSzPts val="4000"/>
              <a:buFont typeface="Times New Roman"/>
              <a:buNone/>
            </a:pPr>
            <a:endParaRPr dirty="0"/>
          </a:p>
        </p:txBody>
      </p:sp>
      <p:sp>
        <p:nvSpPr>
          <p:cNvPr id="19" name="Google Shape;110;p1"/>
          <p:cNvSpPr/>
          <p:nvPr/>
        </p:nvSpPr>
        <p:spPr>
          <a:xfrm>
            <a:off x="38157" y="152284"/>
            <a:ext cx="7697163" cy="838312"/>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C00000"/>
              </a:buClr>
              <a:buSzPts val="1800"/>
              <a:buFont typeface="Times New Roman"/>
              <a:buNone/>
            </a:pPr>
            <a:r>
              <a:rPr lang="en-US" sz="1800" b="1" i="0" u="none" strike="noStrike" cap="none">
                <a:solidFill>
                  <a:srgbClr val="C00000"/>
                </a:solidFill>
                <a:latin typeface="Times New Roman"/>
                <a:ea typeface="Times New Roman"/>
                <a:cs typeface="Times New Roman"/>
                <a:sym typeface="Times New Roman"/>
              </a:rPr>
              <a:t>    </a:t>
            </a:r>
            <a:endParaRPr/>
          </a:p>
        </p:txBody>
      </p:sp>
      <p:sp>
        <p:nvSpPr>
          <p:cNvPr id="20" name="Google Shape;111;p1"/>
          <p:cNvSpPr/>
          <p:nvPr/>
        </p:nvSpPr>
        <p:spPr>
          <a:xfrm>
            <a:off x="1475656" y="84285"/>
            <a:ext cx="7010403" cy="1167480"/>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2400" b="1" i="0" u="none" strike="noStrike" cap="none" dirty="0">
                <a:solidFill>
                  <a:srgbClr val="000000"/>
                </a:solidFill>
                <a:latin typeface="Times New Roman"/>
                <a:ea typeface="Times New Roman"/>
                <a:cs typeface="Times New Roman"/>
                <a:sym typeface="Times New Roman"/>
              </a:rPr>
              <a:t>BANGALORE INSTITUTE OF TECHNOLOGY</a:t>
            </a:r>
            <a:endParaRPr sz="2400" dirty="0"/>
          </a:p>
          <a:p>
            <a:pPr marL="0" marR="0" lvl="0" indent="0" algn="ctr" rtl="0">
              <a:lnSpc>
                <a:spcPct val="100000"/>
              </a:lnSpc>
              <a:spcBef>
                <a:spcPts val="0"/>
              </a:spcBef>
              <a:spcAft>
                <a:spcPts val="0"/>
              </a:spcAft>
              <a:buClr>
                <a:srgbClr val="000000"/>
              </a:buClr>
              <a:buSzPts val="2000"/>
              <a:buFont typeface="Times New Roman"/>
              <a:buNone/>
            </a:pPr>
            <a:r>
              <a:rPr lang="en-US" sz="2000" b="1" i="0" u="none" strike="noStrike" cap="none" dirty="0">
                <a:solidFill>
                  <a:srgbClr val="000000"/>
                </a:solidFill>
                <a:latin typeface="Times New Roman"/>
                <a:ea typeface="Times New Roman"/>
                <a:cs typeface="Times New Roman"/>
                <a:sym typeface="Times New Roman"/>
              </a:rPr>
              <a:t>K.R Road, V.V Pura, Bengaluru-04</a:t>
            </a:r>
            <a:endParaRPr sz="2000" b="1" i="0" u="none" strike="noStrike" cap="none" dirty="0">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1" name="Google Shape;112;p1"/>
          <p:cNvSpPr/>
          <p:nvPr/>
        </p:nvSpPr>
        <p:spPr>
          <a:xfrm>
            <a:off x="498471" y="2889004"/>
            <a:ext cx="8352925" cy="3501009"/>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r" rtl="0">
              <a:lnSpc>
                <a:spcPct val="100000"/>
              </a:lnSpc>
              <a:spcBef>
                <a:spcPts val="0"/>
              </a:spcBef>
              <a:spcAft>
                <a:spcPts val="0"/>
              </a:spcAft>
              <a:buClr>
                <a:srgbClr val="000000"/>
              </a:buClr>
              <a:buSzPts val="2000"/>
              <a:buFont typeface="Calibri"/>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22" name="Google Shape;113;p1"/>
          <p:cNvSpPr/>
          <p:nvPr/>
        </p:nvSpPr>
        <p:spPr>
          <a:xfrm>
            <a:off x="788161" y="870494"/>
            <a:ext cx="8582114" cy="533396"/>
          </a:xfrm>
          <a:custGeom>
            <a:avLst/>
            <a:gdLst/>
            <a:ahLst/>
            <a:cxnLst/>
            <a:rect l="l" t="t" r="r" b="b"/>
            <a:pathLst>
              <a:path w="21600" h="21600" extrusionOk="0">
                <a:moveTo>
                  <a:pt x="0" y="0"/>
                </a:moveTo>
                <a:lnTo>
                  <a:pt x="21600" y="0"/>
                </a:lnTo>
                <a:lnTo>
                  <a:pt x="21600" y="21600"/>
                </a:lnTo>
                <a:lnTo>
                  <a:pt x="0" y="21600"/>
                </a:lnTo>
                <a:lnTo>
                  <a:pt x="0" y="0"/>
                </a:lnTo>
                <a:close/>
              </a:path>
            </a:pathLst>
          </a:custGeom>
          <a:noFill/>
          <a:ln>
            <a:noFill/>
          </a:ln>
        </p:spPr>
        <p:txBody>
          <a:bodyPr spcFirstLastPara="1" wrap="square" lIns="90000" tIns="44975" rIns="90000" bIns="44975" anchor="t" anchorCtr="1">
            <a:noAutofit/>
          </a:bodyPr>
          <a:lstStyle/>
          <a:p>
            <a:pPr marL="0" marR="0" lvl="0" indent="0" algn="ctr" rtl="0">
              <a:lnSpc>
                <a:spcPct val="100000"/>
              </a:lnSpc>
              <a:spcBef>
                <a:spcPts val="0"/>
              </a:spcBef>
              <a:spcAft>
                <a:spcPts val="0"/>
              </a:spcAft>
              <a:buClr>
                <a:srgbClr val="000000"/>
              </a:buClr>
              <a:buSzPts val="2000"/>
              <a:buFont typeface="Times New Roman"/>
              <a:buNone/>
            </a:pPr>
            <a:r>
              <a:rPr lang="en-US" sz="1800" b="1" i="0" u="none" strike="noStrike" cap="none" dirty="0">
                <a:solidFill>
                  <a:srgbClr val="000000"/>
                </a:solidFill>
                <a:latin typeface="Times New Roman"/>
                <a:ea typeface="Times New Roman"/>
                <a:cs typeface="Times New Roman"/>
                <a:sym typeface="Times New Roman"/>
              </a:rPr>
              <a:t>DEPARTMENT OF </a:t>
            </a:r>
            <a:r>
              <a:rPr lang="en-US" sz="1800" b="1" dirty="0">
                <a:latin typeface="Times New Roman"/>
                <a:ea typeface="Times New Roman"/>
                <a:cs typeface="Times New Roman"/>
                <a:sym typeface="Times New Roman"/>
              </a:rPr>
              <a:t>ARTIFICIAL INTELLIGENCE &amp; MACHINE LEARNING</a:t>
            </a:r>
            <a:endParaRPr sz="1800" dirty="0"/>
          </a:p>
        </p:txBody>
      </p:sp>
      <p:sp>
        <p:nvSpPr>
          <p:cNvPr id="23" name="Google Shape;114;p1"/>
          <p:cNvSpPr txBox="1"/>
          <p:nvPr/>
        </p:nvSpPr>
        <p:spPr>
          <a:xfrm>
            <a:off x="8647270" y="6407941"/>
            <a:ext cx="365760"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24" name="Google Shape;115;p1"/>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pic>
        <p:nvPicPr>
          <p:cNvPr id="25" name="Picture 24"/>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200" y="98364"/>
            <a:ext cx="943114" cy="1038828"/>
          </a:xfrm>
          <a:prstGeom prst="rect">
            <a:avLst/>
          </a:prstGeom>
          <a:solidFill>
            <a:srgbClr val="FFFFFF"/>
          </a:solidFill>
          <a:ln w="9525">
            <a:noFill/>
            <a:miter lim="800000"/>
            <a:headEnd/>
            <a:tailEnd/>
          </a:ln>
        </p:spPr>
      </p:pic>
      <p:cxnSp>
        <p:nvCxnSpPr>
          <p:cNvPr id="26" name="Straight Connector 25"/>
          <p:cNvCxnSpPr/>
          <p:nvPr/>
        </p:nvCxnSpPr>
        <p:spPr>
          <a:xfrm>
            <a:off x="113661" y="1208114"/>
            <a:ext cx="893683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917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C1D4F3-9321-851A-495E-918D28F5EE85}"/>
              </a:ext>
            </a:extLst>
          </p:cNvPr>
          <p:cNvSpPr>
            <a:spLocks noGrp="1"/>
          </p:cNvSpPr>
          <p:nvPr>
            <p:ph type="body" idx="1"/>
          </p:nvPr>
        </p:nvSpPr>
        <p:spPr>
          <a:xfrm>
            <a:off x="395536" y="1124744"/>
            <a:ext cx="8229600" cy="4525959"/>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Automation: Automating tasks on the web, often using tools like Selenium.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Development: Creating websites or web applications, involving frontend and backend development.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Compliance and Regulatory Reporting: Ensuring adherence to relevant laws and regulations, and generating necessary reports.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Backend Services: Services handling the ‘behind-the-scenes’ functionality of web applications.</a:t>
            </a:r>
          </a:p>
          <a:p>
            <a:pP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A Python interface to the Tk GUI toolkit, used for creating GUIs.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Azure Web Services: Microsoft’s cloud computing service offering a range of cloud services.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4DDAA99-C2C0-8C6E-6AE5-B1800B700AA3}"/>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Skills Acquired</a:t>
            </a:r>
            <a:endParaRPr lang="en-IN" sz="3200" dirty="0"/>
          </a:p>
        </p:txBody>
      </p:sp>
    </p:spTree>
    <p:extLst>
      <p:ext uri="{BB962C8B-B14F-4D97-AF65-F5344CB8AC3E}">
        <p14:creationId xmlns:p14="http://schemas.microsoft.com/office/powerpoint/2010/main" val="385344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A7FA0-35CA-5A52-C3BB-775FBDC4661E}"/>
              </a:ext>
            </a:extLst>
          </p:cNvPr>
          <p:cNvSpPr>
            <a:spLocks noGrp="1"/>
          </p:cNvSpPr>
          <p:nvPr>
            <p:ph type="body" idx="1"/>
          </p:nvPr>
        </p:nvSpPr>
        <p:spPr>
          <a:xfrm>
            <a:off x="611560" y="692696"/>
            <a:ext cx="8229600" cy="576064"/>
          </a:xfrm>
        </p:spPr>
        <p:txBody>
          <a:bodyPr/>
          <a:lstStyle/>
          <a:p>
            <a:pPr marL="112014" indent="0">
              <a:buNone/>
            </a:pPr>
            <a:r>
              <a:rPr lang="en-US" sz="2800" b="1"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SARIMA</a:t>
            </a:r>
          </a:p>
          <a:p>
            <a:pPr marL="112014" indent="0">
              <a:buNone/>
            </a:pPr>
            <a:endParaRPr lang="en-IN" sz="28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D5ED84B-FAC7-45C6-71A3-DA370DD419D2}"/>
              </a:ext>
            </a:extLst>
          </p:cNvPr>
          <p:cNvSpPr>
            <a:spLocks noGrp="1"/>
          </p:cNvSpPr>
          <p:nvPr>
            <p:ph type="title"/>
          </p:nvPr>
        </p:nvSpPr>
        <p:spPr>
          <a:xfrm>
            <a:off x="107504" y="125760"/>
            <a:ext cx="8229600" cy="854968"/>
          </a:xfrm>
        </p:spPr>
        <p:txBody>
          <a:bodyPr/>
          <a:lstStyle/>
          <a:p>
            <a:pPr marL="342900" lvl="0" indent="-342900"/>
            <a:r>
              <a:rPr lang="en-IN" sz="3200" dirty="0">
                <a:latin typeface="Times New Roman" panose="02020603050405020304" pitchFamily="18" charset="0"/>
                <a:cs typeface="Times New Roman" panose="02020603050405020304" pitchFamily="18" charset="0"/>
              </a:rPr>
              <a:t>Architecture </a:t>
            </a:r>
          </a:p>
        </p:txBody>
      </p:sp>
      <p:pic>
        <p:nvPicPr>
          <p:cNvPr id="1034" name="Picture 10" descr="Flowchart of the SARIMA-ANN Hybrid model. | Download Scientific Diagram">
            <a:extLst>
              <a:ext uri="{FF2B5EF4-FFF2-40B4-BE49-F238E27FC236}">
                <a16:creationId xmlns:a16="http://schemas.microsoft.com/office/drawing/2014/main" id="{2DDAD122-8925-30BB-981B-C84F78789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268760"/>
            <a:ext cx="6853319" cy="483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2875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C2A053-D12F-A0C5-B656-9B3FDEFF2847}"/>
              </a:ext>
            </a:extLst>
          </p:cNvPr>
          <p:cNvSpPr>
            <a:spLocks noGrp="1"/>
          </p:cNvSpPr>
          <p:nvPr>
            <p:ph type="body" idx="1"/>
          </p:nvPr>
        </p:nvSpPr>
        <p:spPr>
          <a:xfrm>
            <a:off x="467193" y="1487627"/>
            <a:ext cx="8229600" cy="4525959"/>
          </a:xfrm>
        </p:spPr>
        <p:txBody>
          <a:bodyPr/>
          <a:lstStyle/>
          <a:p>
            <a:pPr marL="112014" indent="0">
              <a:buNone/>
            </a:pPr>
            <a:endParaRPr lang="en-IN" dirty="0"/>
          </a:p>
        </p:txBody>
      </p:sp>
      <p:sp>
        <p:nvSpPr>
          <p:cNvPr id="9" name="TextBox 8">
            <a:extLst>
              <a:ext uri="{FF2B5EF4-FFF2-40B4-BE49-F238E27FC236}">
                <a16:creationId xmlns:a16="http://schemas.microsoft.com/office/drawing/2014/main" id="{FEC4C5F9-DC8C-E398-C323-4FE725E8C8E0}"/>
              </a:ext>
            </a:extLst>
          </p:cNvPr>
          <p:cNvSpPr txBox="1"/>
          <p:nvPr/>
        </p:nvSpPr>
        <p:spPr>
          <a:xfrm>
            <a:off x="405529" y="836712"/>
            <a:ext cx="82296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SELENIUM WEBDRIVER API</a:t>
            </a:r>
            <a:endParaRPr lang="en-IN" sz="2400" b="1" dirty="0">
              <a:latin typeface="Times New Roman" panose="02020603050405020304" pitchFamily="18" charset="0"/>
              <a:cs typeface="Times New Roman" panose="02020603050405020304" pitchFamily="18" charset="0"/>
            </a:endParaRPr>
          </a:p>
        </p:txBody>
      </p:sp>
      <p:pic>
        <p:nvPicPr>
          <p:cNvPr id="2050" name="Picture 2" descr="Architecture of Selenium WebDriver | by Sonal Dwivedi | Medium">
            <a:extLst>
              <a:ext uri="{FF2B5EF4-FFF2-40B4-BE49-F238E27FC236}">
                <a16:creationId xmlns:a16="http://schemas.microsoft.com/office/drawing/2014/main" id="{39A03FA7-A606-9A0C-822F-7743E696B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93" y="1511249"/>
            <a:ext cx="9144000" cy="38481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D2348632-D1BC-DEB7-BA3B-10B52894C3F2}"/>
              </a:ext>
            </a:extLst>
          </p:cNvPr>
          <p:cNvSpPr>
            <a:spLocks noGrp="1"/>
          </p:cNvSpPr>
          <p:nvPr>
            <p:ph type="title"/>
          </p:nvPr>
        </p:nvSpPr>
        <p:spPr>
          <a:xfrm>
            <a:off x="117497" y="132059"/>
            <a:ext cx="8229600" cy="724953"/>
          </a:xfrm>
        </p:spPr>
        <p:txBody>
          <a:bodyPr/>
          <a:lstStyle/>
          <a:p>
            <a:pPr marL="342900" lvl="0" indent="-342900"/>
            <a:r>
              <a:rPr lang="en-IN" sz="3200" dirty="0">
                <a:latin typeface="Times New Roman" panose="02020603050405020304" pitchFamily="18" charset="0"/>
                <a:cs typeface="Times New Roman" panose="02020603050405020304" pitchFamily="18" charset="0"/>
              </a:rPr>
              <a:t>Architecture </a:t>
            </a:r>
          </a:p>
        </p:txBody>
      </p:sp>
    </p:spTree>
    <p:extLst>
      <p:ext uri="{BB962C8B-B14F-4D97-AF65-F5344CB8AC3E}">
        <p14:creationId xmlns:p14="http://schemas.microsoft.com/office/powerpoint/2010/main" val="64032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156A72B-C2F9-CDB8-E274-81C7040A1B90}"/>
              </a:ext>
            </a:extLst>
          </p:cNvPr>
          <p:cNvSpPr>
            <a:spLocks noGrp="1"/>
          </p:cNvSpPr>
          <p:nvPr>
            <p:ph type="body" idx="1"/>
          </p:nvPr>
        </p:nvSpPr>
        <p:spPr>
          <a:xfrm>
            <a:off x="35496" y="764704"/>
            <a:ext cx="8856984" cy="5156574"/>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1. Web automation for Regulatory Reporting: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Collection: </a:t>
            </a:r>
            <a:r>
              <a:rPr lang="en-US" sz="2400" b="0" i="0" dirty="0">
                <a:solidFill>
                  <a:srgbClr val="0D0D0D"/>
                </a:solidFill>
                <a:effectLst/>
                <a:latin typeface="Times New Roman" panose="02020603050405020304" pitchFamily="18" charset="0"/>
                <a:cs typeface="Times New Roman" panose="02020603050405020304" pitchFamily="18" charset="0"/>
              </a:rPr>
              <a:t>Used web scraping libraries in Python such as BeautifulSoup or Scrapy to collect the required data from the client’s site.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Processing: </a:t>
            </a:r>
            <a:r>
              <a:rPr lang="en-US" sz="2400" b="0" i="0" dirty="0">
                <a:solidFill>
                  <a:srgbClr val="0D0D0D"/>
                </a:solidFill>
                <a:effectLst/>
                <a:latin typeface="Times New Roman" panose="02020603050405020304" pitchFamily="18" charset="0"/>
                <a:cs typeface="Times New Roman" panose="02020603050405020304" pitchFamily="18" charset="0"/>
              </a:rPr>
              <a:t>Used a library like Pandas to clean and transform the collected data into the required format for the compliance report.</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Report Generation: </a:t>
            </a:r>
            <a:r>
              <a:rPr lang="en-US" sz="2400" b="0" i="0" dirty="0">
                <a:solidFill>
                  <a:srgbClr val="0D0D0D"/>
                </a:solidFill>
                <a:effectLst/>
                <a:latin typeface="Times New Roman" panose="02020603050405020304" pitchFamily="18" charset="0"/>
                <a:cs typeface="Times New Roman" panose="02020603050405020304" pitchFamily="18" charset="0"/>
              </a:rPr>
              <a:t>Used a library like </a:t>
            </a:r>
            <a:r>
              <a:rPr lang="en-US" sz="2400" b="0" i="0" dirty="0" err="1">
                <a:solidFill>
                  <a:srgbClr val="0D0D0D"/>
                </a:solidFill>
                <a:effectLst/>
                <a:latin typeface="Times New Roman" panose="02020603050405020304" pitchFamily="18" charset="0"/>
                <a:cs typeface="Times New Roman" panose="02020603050405020304" pitchFamily="18" charset="0"/>
              </a:rPr>
              <a:t>ReportLab</a:t>
            </a:r>
            <a:r>
              <a:rPr lang="en-US" sz="2400" b="0" i="0" dirty="0">
                <a:solidFill>
                  <a:srgbClr val="0D0D0D"/>
                </a:solidFill>
                <a:effectLst/>
                <a:latin typeface="Times New Roman" panose="02020603050405020304" pitchFamily="18" charset="0"/>
                <a:cs typeface="Times New Roman" panose="02020603050405020304" pitchFamily="18" charset="0"/>
              </a:rPr>
              <a:t> or Pandas to generate a compliance report from the processed data.</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Automatic Submission: </a:t>
            </a:r>
            <a:r>
              <a:rPr lang="en-US" sz="2400" b="0" i="0" dirty="0">
                <a:solidFill>
                  <a:srgbClr val="0D0D0D"/>
                </a:solidFill>
                <a:effectLst/>
                <a:latin typeface="Times New Roman" panose="02020603050405020304" pitchFamily="18" charset="0"/>
                <a:cs typeface="Times New Roman" panose="02020603050405020304" pitchFamily="18" charset="0"/>
              </a:rPr>
              <a:t>Implemented a function to automatically submit the generated report to the regulatory bodies at regular intervals of time.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GUI Integration: </a:t>
            </a:r>
            <a:r>
              <a:rPr lang="en-US" sz="2400" b="0" i="0" dirty="0">
                <a:solidFill>
                  <a:srgbClr val="0D0D0D"/>
                </a:solidFill>
                <a:effectLst/>
                <a:latin typeface="Times New Roman" panose="02020603050405020304" pitchFamily="18" charset="0"/>
                <a:cs typeface="Times New Roman" panose="02020603050405020304" pitchFamily="18" charset="0"/>
              </a:rPr>
              <a:t>Integrated the application with a GUI  to facilitate user interaction and control over the reporting process.</a:t>
            </a:r>
          </a:p>
        </p:txBody>
      </p:sp>
      <p:sp>
        <p:nvSpPr>
          <p:cNvPr id="3" name="Title 2">
            <a:extLst>
              <a:ext uri="{FF2B5EF4-FFF2-40B4-BE49-F238E27FC236}">
                <a16:creationId xmlns:a16="http://schemas.microsoft.com/office/drawing/2014/main" id="{CB1CAAE5-5F05-D64C-9DC1-8815F70CCF03}"/>
              </a:ext>
            </a:extLst>
          </p:cNvPr>
          <p:cNvSpPr>
            <a:spLocks noGrp="1"/>
          </p:cNvSpPr>
          <p:nvPr>
            <p:ph type="title"/>
          </p:nvPr>
        </p:nvSpPr>
        <p:spPr>
          <a:xfrm>
            <a:off x="457200" y="274640"/>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32495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808180-36D9-7039-C768-BEFC12BB3FCD}"/>
              </a:ext>
            </a:extLst>
          </p:cNvPr>
          <p:cNvSpPr>
            <a:spLocks noGrp="1"/>
          </p:cNvSpPr>
          <p:nvPr>
            <p:ph type="body" idx="1"/>
          </p:nvPr>
        </p:nvSpPr>
        <p:spPr>
          <a:xfrm>
            <a:off x="107504" y="692696"/>
            <a:ext cx="8928992" cy="5976664"/>
          </a:xfrm>
        </p:spPr>
        <p:txBody>
          <a:bodyPr/>
          <a:lstStyle/>
          <a:p>
            <a:pPr marL="109728" marR="0" indent="0" algn="just" rtl="0">
              <a:spcBef>
                <a:spcPts val="400"/>
              </a:spcBef>
              <a:spcAft>
                <a:spcPts val="0"/>
              </a:spcAft>
              <a:buClr>
                <a:srgbClr val="2DA2BF"/>
              </a:buClr>
              <a:buSzPts val="1800"/>
              <a:buNone/>
            </a:pPr>
            <a:r>
              <a:rPr lang="en-US" sz="2800" b="1" i="0" dirty="0">
                <a:solidFill>
                  <a:srgbClr val="0D0D0D"/>
                </a:solidFill>
                <a:effectLst/>
                <a:latin typeface="Times New Roman" panose="02020603050405020304" pitchFamily="18" charset="0"/>
                <a:ea typeface="Lucida Sans" panose="020B0602030504020204" pitchFamily="34" charset="0"/>
                <a:cs typeface="Times New Roman" panose="02020603050405020304" pitchFamily="18" charset="0"/>
              </a:rPr>
              <a:t>2. </a:t>
            </a:r>
            <a:r>
              <a:rPr lang="en-US" sz="2800" b="1" i="0" dirty="0">
                <a:solidFill>
                  <a:srgbClr val="0D0D0D"/>
                </a:solidFill>
                <a:effectLst/>
                <a:latin typeface="Times New Roman" panose="02020603050405020304" pitchFamily="18" charset="0"/>
                <a:cs typeface="Times New Roman" panose="02020603050405020304" pitchFamily="18" charset="0"/>
              </a:rPr>
              <a:t>Dashboard for Stock Prediction and Analysis: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Data Collection</a:t>
            </a:r>
            <a:r>
              <a:rPr lang="en-US" sz="2400" dirty="0">
                <a:latin typeface="Times New Roman" panose="02020603050405020304" pitchFamily="18" charset="0"/>
                <a:cs typeface="Times New Roman" panose="02020603050405020304" pitchFamily="18" charset="0"/>
              </a:rPr>
              <a:t>: Utilized yfinance to fetch the necessary stock data from Yahoo Finance.</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Predictive Analysis</a:t>
            </a:r>
            <a:r>
              <a:rPr lang="en-US" sz="2400" dirty="0">
                <a:latin typeface="Times New Roman" panose="02020603050405020304" pitchFamily="18" charset="0"/>
                <a:cs typeface="Times New Roman" panose="02020603050405020304" pitchFamily="18" charset="0"/>
              </a:rPr>
              <a:t>: Developed predictive models using SARIMA for statistical forecasting and LSTM neural networks for time series prediction.</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Visualization</a:t>
            </a:r>
            <a:r>
              <a:rPr lang="en-US" sz="2400" dirty="0">
                <a:latin typeface="Times New Roman" panose="02020603050405020304" pitchFamily="18" charset="0"/>
                <a:cs typeface="Times New Roman" panose="02020603050405020304" pitchFamily="18" charset="0"/>
              </a:rPr>
              <a:t>: Employed mplfinance to create candlestick charts, which are a visual representation of price movements in a specified time period. These charts were used to plot both the actual stock data and the predicted data from the models.</a:t>
            </a: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Dashboard Creation</a:t>
            </a:r>
            <a:r>
              <a:rPr lang="en-US" sz="2400" dirty="0">
                <a:latin typeface="Times New Roman" panose="02020603050405020304" pitchFamily="18" charset="0"/>
                <a:cs typeface="Times New Roman" panose="02020603050405020304" pitchFamily="18" charset="0"/>
              </a:rPr>
              <a:t>: All these elements were integrated into a comprehensive dashboard. This dashboard provides an interactive interface for users, allowing them to choose the stock, set the time frame, run the predictive models, and view the resulting predictions and visualizations.</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D56EF43-7A37-5BD4-E82A-D13790299F24}"/>
              </a:ext>
            </a:extLst>
          </p:cNvPr>
          <p:cNvSpPr>
            <a:spLocks noGrp="1"/>
          </p:cNvSpPr>
          <p:nvPr>
            <p:ph type="title"/>
          </p:nvPr>
        </p:nvSpPr>
        <p:spPr>
          <a:xfrm>
            <a:off x="457200" y="116623"/>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714881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E55DCF-F58A-1F2E-4CC7-05F6F606B6DF}"/>
              </a:ext>
            </a:extLst>
          </p:cNvPr>
          <p:cNvSpPr>
            <a:spLocks noGrp="1"/>
          </p:cNvSpPr>
          <p:nvPr>
            <p:ph type="body" idx="1"/>
          </p:nvPr>
        </p:nvSpPr>
        <p:spPr>
          <a:xfrm>
            <a:off x="323528" y="980728"/>
            <a:ext cx="8229600" cy="5386599"/>
          </a:xfrm>
        </p:spPr>
        <p:txBody>
          <a:bodyPr/>
          <a:lstStyle/>
          <a:p>
            <a:pPr marL="112014" indent="0">
              <a:buNone/>
            </a:pPr>
            <a:r>
              <a:rPr lang="en-US" sz="2800" b="1" i="0" dirty="0">
                <a:solidFill>
                  <a:srgbClr val="0D0D0D"/>
                </a:solidFill>
                <a:effectLst/>
                <a:latin typeface="Times New Roman" panose="02020603050405020304" pitchFamily="18" charset="0"/>
                <a:cs typeface="Times New Roman" panose="02020603050405020304" pitchFamily="18" charset="0"/>
              </a:rPr>
              <a:t>3. Django CRUD Operations and Flask Service Deployment on Azure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Django CRUD Operations: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 Django application was set up and configured. Within this application, Create, Read, Update, and Delete (CRUD) operations were implemented. This allowed users to interact with the data in a seamless manner.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Flask Backend Service: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A backend service was developed using the Flask framework. This service was designed to be lightweight and modular, which ensured efficient data handling and processing.</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Deployment on Azure: </a:t>
            </a:r>
            <a:r>
              <a:rPr kumimoji="0" lang="en-US" altLang="en-US" sz="2400" b="0" i="0" u="none" strike="noStrike" cap="none" normalizeH="0" baseline="0" dirty="0">
                <a:ln>
                  <a:noFill/>
                </a:ln>
                <a:solidFill>
                  <a:srgbClr val="0D0D0D"/>
                </a:solidFill>
                <a:effectLst/>
                <a:latin typeface="Times New Roman" panose="02020603050405020304" pitchFamily="18" charset="0"/>
                <a:cs typeface="Times New Roman" panose="02020603050405020304" pitchFamily="18" charset="0"/>
              </a:rPr>
              <a:t>The Flask service was then deployed on Azure Web Services. This involved configuring the Azure environment, setting up the necessary resources, and deploying the Flask application.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2014" indent="0">
              <a:buNone/>
            </a:pPr>
            <a:endParaRPr lang="en-US" sz="2400" b="1" i="0" dirty="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1CA7DE2E-CA18-E7B0-E74B-1B5EB0E16D1C}"/>
              </a:ext>
            </a:extLst>
          </p:cNvPr>
          <p:cNvSpPr>
            <a:spLocks noGrp="1"/>
          </p:cNvSpPr>
          <p:nvPr>
            <p:ph type="title"/>
          </p:nvPr>
        </p:nvSpPr>
        <p:spPr>
          <a:xfrm>
            <a:off x="457200" y="274640"/>
            <a:ext cx="8229600" cy="576073"/>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Implementation Details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221493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267DC2-0E87-4D34-3752-3242FA5C5951}"/>
              </a:ext>
            </a:extLst>
          </p:cNvPr>
          <p:cNvSpPr>
            <a:spLocks noGrp="1"/>
          </p:cNvSpPr>
          <p:nvPr>
            <p:ph type="body" idx="1"/>
          </p:nvPr>
        </p:nvSpPr>
        <p:spPr>
          <a:xfrm>
            <a:off x="457200" y="908720"/>
            <a:ext cx="8229600" cy="5098567"/>
          </a:xfrm>
        </p:spPr>
        <p:txBody>
          <a:bodyPr/>
          <a:lstStyle/>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 up a web automation application using Python and integrated it with the </a:t>
            </a:r>
            <a:r>
              <a:rPr lang="en-US" sz="2400">
                <a:latin typeface="Times New Roman" panose="02020603050405020304" pitchFamily="18" charset="0"/>
                <a:cs typeface="Times New Roman" panose="02020603050405020304" pitchFamily="18" charset="0"/>
              </a:rPr>
              <a:t>tkinter</a:t>
            </a:r>
            <a:r>
              <a:rPr lang="en-US" sz="2400" dirty="0">
                <a:latin typeface="Times New Roman" panose="02020603050405020304" pitchFamily="18" charset="0"/>
                <a:cs typeface="Times New Roman" panose="02020603050405020304" pitchFamily="18" charset="0"/>
              </a:rPr>
              <a:t> GUI.</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Facilitated automatic reporting based on regular intervals of time.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dashboard for stock prediction and analysis using various techniques such as yfinance, SARIMA model, LSTM neural networks, and mplfinance packages.</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Predicted stock movements for the next 30 candles based on the specified time frame and resulted with 113.2 MAE.</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Implemented Create, Read, Update, and Delete (CRUD) operations within a Django application.</a:t>
            </a:r>
          </a:p>
          <a:p>
            <a:pPr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a backend service using Flask and deployed it on Azure Web Services. </a:t>
            </a:r>
          </a:p>
          <a:p>
            <a:pPr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D2A1C91-48EA-6713-A4D5-83215609AD36}"/>
              </a:ext>
            </a:extLst>
          </p:cNvPr>
          <p:cNvSpPr>
            <a:spLocks noGrp="1"/>
          </p:cNvSpPr>
          <p:nvPr>
            <p:ph type="title"/>
          </p:nvPr>
        </p:nvSpPr>
        <p:spPr/>
        <p:txBody>
          <a:bodyPr/>
          <a:lstStyle/>
          <a:p>
            <a:r>
              <a:rPr lang="en-IN" sz="3200" dirty="0">
                <a:latin typeface="Times New Roman" panose="02020603050405020304" pitchFamily="18" charset="0"/>
                <a:cs typeface="Times New Roman" panose="02020603050405020304" pitchFamily="18" charset="0"/>
              </a:rPr>
              <a:t>Results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40321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7B71E-B511-6759-1EDA-F150A4E3F6FF}"/>
              </a:ext>
            </a:extLst>
          </p:cNvPr>
          <p:cNvSpPr>
            <a:spLocks noGrp="1"/>
          </p:cNvSpPr>
          <p:nvPr>
            <p:ph type="body" idx="1"/>
          </p:nvPr>
        </p:nvSpPr>
        <p:spPr>
          <a:xfrm>
            <a:off x="107504" y="692696"/>
            <a:ext cx="8856984" cy="4954551"/>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Enhanced User Experience and Performance: </a:t>
            </a:r>
            <a:r>
              <a:rPr lang="en-US" sz="2400" i="0" dirty="0">
                <a:solidFill>
                  <a:srgbClr val="0D0D0D"/>
                </a:solidFill>
                <a:effectLst/>
                <a:latin typeface="Times New Roman" panose="02020603050405020304" pitchFamily="18" charset="0"/>
                <a:cs typeface="Times New Roman" panose="02020603050405020304" pitchFamily="18" charset="0"/>
              </a:rPr>
              <a:t>Leveraged Django CRUD operations to streamline data management, improving application responsiveness and user experience. Implemented web automation to handle high traffic scenarios, ensuring seamless performance.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Cost and Time Efficiency:</a:t>
            </a:r>
            <a:r>
              <a:rPr lang="en-US" sz="2400" i="0" dirty="0">
                <a:solidFill>
                  <a:srgbClr val="0D0D0D"/>
                </a:solidFill>
                <a:effectLst/>
                <a:latin typeface="Times New Roman" panose="02020603050405020304" pitchFamily="18" charset="0"/>
                <a:cs typeface="Times New Roman" panose="02020603050405020304" pitchFamily="18" charset="0"/>
              </a:rPr>
              <a:t> Utilized </a:t>
            </a:r>
            <a:r>
              <a:rPr lang="en-US" sz="2400" i="0">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for creating lightweight desktop applications, reducing the need for expensive web hosting services. Automated repetitive tasks using web automation, saving valuable time and resources.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Predictive Analysis and Decision Making: </a:t>
            </a:r>
            <a:r>
              <a:rPr lang="en-US" sz="2400" i="0" dirty="0">
                <a:solidFill>
                  <a:srgbClr val="0D0D0D"/>
                </a:solidFill>
                <a:effectLst/>
                <a:latin typeface="Times New Roman" panose="02020603050405020304" pitchFamily="18" charset="0"/>
                <a:cs typeface="Times New Roman" panose="02020603050405020304" pitchFamily="18" charset="0"/>
              </a:rPr>
              <a:t>Developed a Dashboard for Stock Prediction using LSTM and Sarima models, providing accurate forecasts and aiding in strategic decision making.</a:t>
            </a:r>
          </a:p>
        </p:txBody>
      </p:sp>
      <p:sp>
        <p:nvSpPr>
          <p:cNvPr id="3" name="Title 2">
            <a:extLst>
              <a:ext uri="{FF2B5EF4-FFF2-40B4-BE49-F238E27FC236}">
                <a16:creationId xmlns:a16="http://schemas.microsoft.com/office/drawing/2014/main" id="{1A7A0278-38CE-3EF6-6E7F-64AE1ADFEA4B}"/>
              </a:ext>
            </a:extLst>
          </p:cNvPr>
          <p:cNvSpPr>
            <a:spLocks noGrp="1"/>
          </p:cNvSpPr>
          <p:nvPr>
            <p:ph type="title"/>
          </p:nvPr>
        </p:nvSpPr>
        <p:spPr>
          <a:xfrm>
            <a:off x="457200" y="0"/>
            <a:ext cx="8229600" cy="692696"/>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Applications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153212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B7B71E-B511-6759-1EDA-F150A4E3F6FF}"/>
              </a:ext>
            </a:extLst>
          </p:cNvPr>
          <p:cNvSpPr>
            <a:spLocks noGrp="1"/>
          </p:cNvSpPr>
          <p:nvPr>
            <p:ph type="body" idx="1"/>
          </p:nvPr>
        </p:nvSpPr>
        <p:spPr>
          <a:xfrm>
            <a:off x="15798" y="908720"/>
            <a:ext cx="8856984" cy="4954551"/>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Streamlined Development: </a:t>
            </a:r>
            <a:r>
              <a:rPr lang="en-US" sz="2400" i="0" dirty="0">
                <a:solidFill>
                  <a:srgbClr val="0D0D0D"/>
                </a:solidFill>
                <a:effectLst/>
                <a:latin typeface="Times New Roman" panose="02020603050405020304" pitchFamily="18" charset="0"/>
                <a:cs typeface="Times New Roman" panose="02020603050405020304" pitchFamily="18" charset="0"/>
              </a:rPr>
              <a:t>Integrated various technologies like Django, </a:t>
            </a:r>
            <a:r>
              <a:rPr lang="en-US" sz="2400" i="0" dirty="0" err="1">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LSTM(Long Short-Term Memory), and </a:t>
            </a:r>
            <a:r>
              <a:rPr lang="en-US" sz="2400" i="0" dirty="0" err="1">
                <a:solidFill>
                  <a:srgbClr val="0D0D0D"/>
                </a:solidFill>
                <a:effectLst/>
                <a:latin typeface="Times New Roman" panose="02020603050405020304" pitchFamily="18" charset="0"/>
                <a:cs typeface="Times New Roman" panose="02020603050405020304" pitchFamily="18" charset="0"/>
              </a:rPr>
              <a:t>Sarima</a:t>
            </a:r>
            <a:r>
              <a:rPr lang="en-US" sz="2400" i="0" dirty="0">
                <a:solidFill>
                  <a:srgbClr val="0D0D0D"/>
                </a:solidFill>
                <a:effectLst/>
                <a:latin typeface="Times New Roman" panose="02020603050405020304" pitchFamily="18" charset="0"/>
                <a:cs typeface="Times New Roman" panose="02020603050405020304" pitchFamily="18" charset="0"/>
              </a:rPr>
              <a:t>(Seasonal Autoregressive Integrated Moving Average) to create a cohesive project, automating various aspects of the development process.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Data Integrity and Availability: </a:t>
            </a:r>
            <a:r>
              <a:rPr lang="en-US" sz="2400" i="0" dirty="0">
                <a:solidFill>
                  <a:srgbClr val="0D0D0D"/>
                </a:solidFill>
                <a:effectLst/>
                <a:latin typeface="Times New Roman" panose="02020603050405020304" pitchFamily="18" charset="0"/>
                <a:cs typeface="Times New Roman" panose="02020603050405020304" pitchFamily="18" charset="0"/>
              </a:rPr>
              <a:t>Ensured the accuracy and reliability of stock predictions through vigilant monitoring and fine-tuning of LSTM and Sarima models. This commitment to data integrity provided reliable insights for users.</a:t>
            </a:r>
          </a:p>
        </p:txBody>
      </p:sp>
      <p:sp>
        <p:nvSpPr>
          <p:cNvPr id="3" name="Title 2">
            <a:extLst>
              <a:ext uri="{FF2B5EF4-FFF2-40B4-BE49-F238E27FC236}">
                <a16:creationId xmlns:a16="http://schemas.microsoft.com/office/drawing/2014/main" id="{1A7A0278-38CE-3EF6-6E7F-64AE1ADFEA4B}"/>
              </a:ext>
            </a:extLst>
          </p:cNvPr>
          <p:cNvSpPr>
            <a:spLocks noGrp="1"/>
          </p:cNvSpPr>
          <p:nvPr>
            <p:ph type="title"/>
          </p:nvPr>
        </p:nvSpPr>
        <p:spPr>
          <a:xfrm>
            <a:off x="329490" y="-99392"/>
            <a:ext cx="8229600" cy="692696"/>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Applications</a:t>
            </a:r>
            <a:endParaRPr lang="en-IN" sz="3200" dirty="0"/>
          </a:p>
        </p:txBody>
      </p:sp>
    </p:spTree>
    <p:extLst>
      <p:ext uri="{BB962C8B-B14F-4D97-AF65-F5344CB8AC3E}">
        <p14:creationId xmlns:p14="http://schemas.microsoft.com/office/powerpoint/2010/main" val="848509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EB58-E962-D90F-0EF2-EE271606388C}"/>
              </a:ext>
            </a:extLst>
          </p:cNvPr>
          <p:cNvSpPr>
            <a:spLocks noGrp="1"/>
          </p:cNvSpPr>
          <p:nvPr>
            <p:ph type="body" idx="1"/>
          </p:nvPr>
        </p:nvSpPr>
        <p:spPr>
          <a:xfrm>
            <a:off x="81524" y="908720"/>
            <a:ext cx="8882964" cy="5400600"/>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Efficient Task Execution: </a:t>
            </a:r>
            <a:r>
              <a:rPr lang="en-US" sz="2400" i="0" dirty="0">
                <a:solidFill>
                  <a:srgbClr val="0D0D0D"/>
                </a:solidFill>
                <a:effectLst/>
                <a:latin typeface="Times New Roman" panose="02020603050405020304" pitchFamily="18" charset="0"/>
                <a:cs typeface="Times New Roman" panose="02020603050405020304" pitchFamily="18" charset="0"/>
              </a:rPr>
              <a:t>Demonstrated precision and efficiency in task execution by automating repetitive tasks using web automation and creating efficient data management systems with Django CRUD operations.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Enhanced Application Performance: </a:t>
            </a:r>
            <a:r>
              <a:rPr lang="en-US" sz="2400" i="0" dirty="0">
                <a:solidFill>
                  <a:srgbClr val="0D0D0D"/>
                </a:solidFill>
                <a:effectLst/>
                <a:latin typeface="Times New Roman" panose="02020603050405020304" pitchFamily="18" charset="0"/>
                <a:cs typeface="Times New Roman" panose="02020603050405020304" pitchFamily="18" charset="0"/>
              </a:rPr>
              <a:t>The implementation of LSTM and Sarima models in the Dashboard for Stock Prediction significantly improved the accuracy of stock predictions, enhancing overall performance. The use of Django CRUD operations also improved the responsiveness and user experience of web applications.</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Cost Optimization:</a:t>
            </a:r>
            <a:r>
              <a:rPr lang="en-US" sz="2400" i="0" dirty="0">
                <a:solidFill>
                  <a:srgbClr val="0D0D0D"/>
                </a:solidFill>
                <a:effectLst/>
                <a:latin typeface="Times New Roman" panose="02020603050405020304" pitchFamily="18" charset="0"/>
                <a:cs typeface="Times New Roman" panose="02020603050405020304" pitchFamily="18" charset="0"/>
              </a:rPr>
              <a:t> Utilized </a:t>
            </a:r>
            <a:r>
              <a:rPr lang="en-US" sz="2400" i="0">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for creating lightweight desktop applications, reducing the need for expensive web hosting services. Automated repetitive tasks using web automation, saving valuable time and resources. </a:t>
            </a:r>
          </a:p>
        </p:txBody>
      </p:sp>
      <p:sp>
        <p:nvSpPr>
          <p:cNvPr id="3" name="Title 2">
            <a:extLst>
              <a:ext uri="{FF2B5EF4-FFF2-40B4-BE49-F238E27FC236}">
                <a16:creationId xmlns:a16="http://schemas.microsoft.com/office/drawing/2014/main" id="{3B07E81D-BC0B-2DEA-5B2F-1116298ECD2F}"/>
              </a:ext>
            </a:extLst>
          </p:cNvPr>
          <p:cNvSpPr>
            <a:spLocks noGrp="1"/>
          </p:cNvSpPr>
          <p:nvPr>
            <p:ph type="title"/>
          </p:nvPr>
        </p:nvSpPr>
        <p:spPr>
          <a:xfrm>
            <a:off x="457200" y="274640"/>
            <a:ext cx="8229600" cy="850104"/>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123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p:nvPr/>
        </p:nvSpPr>
        <p:spPr>
          <a:xfrm>
            <a:off x="539552" y="911100"/>
            <a:ext cx="8229600" cy="6647933"/>
          </a:xfrm>
          <a:prstGeom prst="rect">
            <a:avLst/>
          </a:prstGeom>
          <a:noFill/>
          <a:ln>
            <a:noFill/>
          </a:ln>
        </p:spPr>
        <p:txBody>
          <a:bodyPr spcFirstLastPara="1" wrap="square" lIns="91425" tIns="45700" rIns="91425" bIns="45700" anchor="t" anchorCtr="0">
            <a:spAutoFit/>
          </a:bodyPr>
          <a:lstStyle/>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Introduction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Objectives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Company / Organization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Tasks Assigned &amp; Performed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Tools / Technologies Used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Acquired</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Architecture </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Algorithm / Implementation Details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Results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Applications</a:t>
            </a:r>
          </a:p>
          <a:p>
            <a:pPr marL="342900" lvl="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Conclusion (With Reflection Outcomes - Communication Skills, Collaborative Synergy, Effective Time Management etc.)</a:t>
            </a:r>
          </a:p>
          <a:p>
            <a:pPr marR="0" lvl="0" algn="l" rtl="0">
              <a:lnSpc>
                <a:spcPct val="100000"/>
              </a:lnSpc>
              <a:spcBef>
                <a:spcPts val="0"/>
              </a:spcBef>
              <a:spcAft>
                <a:spcPts val="0"/>
              </a:spcAft>
              <a:buClr>
                <a:srgbClr val="000000"/>
              </a:buClr>
              <a:buSzPts val="1400"/>
            </a:pPr>
            <a:br>
              <a:rPr lang="en-US" sz="2400" b="0" i="0" u="none" strike="noStrike" cap="none" dirty="0">
                <a:solidFill>
                  <a:srgbClr val="000000"/>
                </a:solidFill>
                <a:latin typeface="Times New Roman" panose="02020603050405020304" pitchFamily="18" charset="0"/>
                <a:cs typeface="Times New Roman" panose="02020603050405020304" pitchFamily="18" charset="0"/>
                <a:sym typeface="Arial"/>
              </a:rPr>
            </a:br>
            <a:endParaRPr sz="2400" b="0" i="0" u="none" strike="noStrike" cap="none" dirty="0">
              <a:solidFill>
                <a:srgbClr val="252525"/>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just" rtl="0">
              <a:lnSpc>
                <a:spcPct val="100000"/>
              </a:lnSpc>
              <a:spcBef>
                <a:spcPts val="0"/>
              </a:spcBef>
              <a:spcAft>
                <a:spcPts val="0"/>
              </a:spcAft>
              <a:buClr>
                <a:srgbClr val="000000"/>
              </a:buClr>
              <a:buSzPts val="2400"/>
              <a:buFont typeface="Arial"/>
              <a:buNone/>
            </a:pPr>
            <a:endParaRPr sz="2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dirty="0">
                <a:solidFill>
                  <a:srgbClr val="000000"/>
                </a:solidFill>
                <a:latin typeface="Arial"/>
                <a:ea typeface="Arial"/>
                <a:cs typeface="Arial"/>
                <a:sym typeface="Arial"/>
              </a:rPr>
            </a:br>
            <a:endParaRPr sz="2800" b="0" i="1" u="none" strike="noStrike" cap="none" dirty="0">
              <a:solidFill>
                <a:srgbClr val="000000"/>
              </a:solidFill>
              <a:latin typeface="Times New Roman"/>
              <a:ea typeface="Times New Roman"/>
              <a:cs typeface="Times New Roman"/>
              <a:sym typeface="Times New Roman"/>
            </a:endParaRPr>
          </a:p>
        </p:txBody>
      </p:sp>
      <p:sp>
        <p:nvSpPr>
          <p:cNvPr id="122" name="Google Shape;122;p2"/>
          <p:cNvSpPr txBox="1"/>
          <p:nvPr/>
        </p:nvSpPr>
        <p:spPr>
          <a:xfrm>
            <a:off x="4380067" y="6407941"/>
            <a:ext cx="2350684" cy="365129"/>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a:p>
            <a:pPr marL="0" marR="0" lvl="0" indent="0" algn="r" rtl="0">
              <a:lnSpc>
                <a:spcPct val="100000"/>
              </a:lnSpc>
              <a:spcBef>
                <a:spcPts val="0"/>
              </a:spcBef>
              <a:spcAft>
                <a:spcPts val="0"/>
              </a:spcAft>
              <a:buClr>
                <a:srgbClr val="000000"/>
              </a:buClr>
              <a:buSzPts val="1000"/>
              <a:buFont typeface="Calibri"/>
              <a:buNone/>
            </a:pPr>
            <a:endParaRPr sz="1000" b="0" i="0" u="none" strike="noStrike" cap="none">
              <a:solidFill>
                <a:srgbClr val="000000"/>
              </a:solidFill>
              <a:latin typeface="Lucida Sans"/>
              <a:ea typeface="Lucida Sans"/>
              <a:cs typeface="Lucida Sans"/>
              <a:sym typeface="Lucida Sans"/>
            </a:endParaRPr>
          </a:p>
        </p:txBody>
      </p:sp>
      <p:sp>
        <p:nvSpPr>
          <p:cNvPr id="124" name="Google Shape;124;p2"/>
          <p:cNvSpPr txBox="1">
            <a:spLocks noGrp="1"/>
          </p:cNvSpPr>
          <p:nvPr>
            <p:ph type="title"/>
          </p:nvPr>
        </p:nvSpPr>
        <p:spPr>
          <a:xfrm>
            <a:off x="457200" y="0"/>
            <a:ext cx="8229600" cy="761996"/>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0070C0"/>
              </a:buClr>
              <a:buSzPts val="3600"/>
              <a:buFont typeface="Times New Roman"/>
              <a:buNone/>
            </a:pPr>
            <a:r>
              <a:rPr lang="en-US" sz="3600" dirty="0">
                <a:solidFill>
                  <a:srgbClr val="0070C0"/>
                </a:solidFill>
                <a:latin typeface="Times New Roman"/>
                <a:ea typeface="Times New Roman"/>
                <a:cs typeface="Times New Roman"/>
                <a:sym typeface="Times New Roman"/>
              </a:rPr>
              <a:t>Agenda</a:t>
            </a:r>
            <a:endParaRPr sz="3600" dirty="0">
              <a:solidFill>
                <a:srgbClr val="0070C0"/>
              </a:solidFill>
              <a:latin typeface="Times New Roman"/>
              <a:ea typeface="Times New Roman"/>
              <a:cs typeface="Times New Roman"/>
              <a:sym typeface="Times New Roman"/>
            </a:endParaRPr>
          </a:p>
        </p:txBody>
      </p:sp>
      <p:sp>
        <p:nvSpPr>
          <p:cNvPr id="125" name="Google Shape;125;p2"/>
          <p:cNvSpPr txBox="1"/>
          <p:nvPr/>
        </p:nvSpPr>
        <p:spPr>
          <a:xfrm>
            <a:off x="1807800" y="3638125"/>
            <a:ext cx="3000000" cy="615600"/>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0"/>
              </a:spcBef>
              <a:spcAft>
                <a:spcPts val="0"/>
              </a:spcAft>
              <a:buNone/>
            </a:pPr>
            <a:endParaRPr sz="2800" dirty="0">
              <a:solidFill>
                <a:srgbClr val="252525"/>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3155717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4AEB58-E962-D90F-0EF2-EE271606388C}"/>
              </a:ext>
            </a:extLst>
          </p:cNvPr>
          <p:cNvSpPr>
            <a:spLocks noGrp="1"/>
          </p:cNvSpPr>
          <p:nvPr>
            <p:ph type="body" idx="1"/>
          </p:nvPr>
        </p:nvSpPr>
        <p:spPr>
          <a:xfrm>
            <a:off x="251520" y="908720"/>
            <a:ext cx="8784976" cy="5184576"/>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Streamlined Development Processes: </a:t>
            </a:r>
            <a:r>
              <a:rPr lang="en-US" sz="2400" i="0" dirty="0">
                <a:solidFill>
                  <a:srgbClr val="0D0D0D"/>
                </a:solidFill>
                <a:effectLst/>
                <a:latin typeface="Times New Roman" panose="02020603050405020304" pitchFamily="18" charset="0"/>
                <a:cs typeface="Times New Roman" panose="02020603050405020304" pitchFamily="18" charset="0"/>
              </a:rPr>
              <a:t>Integrated various technologies like Django, </a:t>
            </a:r>
            <a:r>
              <a:rPr lang="en-US" sz="2400" i="0" dirty="0" err="1">
                <a:solidFill>
                  <a:srgbClr val="0D0D0D"/>
                </a:solidFill>
                <a:effectLst/>
                <a:latin typeface="Times New Roman" panose="02020603050405020304" pitchFamily="18" charset="0"/>
                <a:cs typeface="Times New Roman" panose="02020603050405020304" pitchFamily="18" charset="0"/>
              </a:rPr>
              <a:t>Tkinter</a:t>
            </a:r>
            <a:r>
              <a:rPr lang="en-US" sz="2400" i="0" dirty="0">
                <a:solidFill>
                  <a:srgbClr val="0D0D0D"/>
                </a:solidFill>
                <a:effectLst/>
                <a:latin typeface="Times New Roman" panose="02020603050405020304" pitchFamily="18" charset="0"/>
                <a:cs typeface="Times New Roman" panose="02020603050405020304" pitchFamily="18" charset="0"/>
              </a:rPr>
              <a:t>, LSTM, and Sarima to create a cohesive project, automating various aspects of the development process. </a:t>
            </a:r>
          </a:p>
          <a:p>
            <a:pPr marL="112014" indent="0" algn="just">
              <a:buNone/>
            </a:pPr>
            <a:r>
              <a:rPr lang="en-US" sz="2400" b="1" dirty="0">
                <a:solidFill>
                  <a:srgbClr val="0D0D0D"/>
                </a:solidFill>
                <a:latin typeface="Times New Roman" panose="02020603050405020304" pitchFamily="18" charset="0"/>
                <a:cs typeface="Times New Roman" panose="02020603050405020304" pitchFamily="18" charset="0"/>
              </a:rPr>
              <a:t>Reflection Outcomes:</a:t>
            </a:r>
          </a:p>
          <a:p>
            <a:pPr marL="569214" indent="-457200"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Communication Skills: </a:t>
            </a:r>
            <a:r>
              <a:rPr lang="en-US" sz="2400" i="0" dirty="0">
                <a:solidFill>
                  <a:srgbClr val="0D0D0D"/>
                </a:solidFill>
                <a:effectLst/>
                <a:latin typeface="Times New Roman" panose="02020603050405020304" pitchFamily="18" charset="0"/>
                <a:cs typeface="Times New Roman" panose="02020603050405020304" pitchFamily="18" charset="0"/>
              </a:rPr>
              <a:t>Effective communication facilitated issue resolution and conflict resolution.</a:t>
            </a:r>
          </a:p>
          <a:p>
            <a:pPr marL="569214" indent="-457200"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Effective Time Management: </a:t>
            </a:r>
            <a:r>
              <a:rPr lang="en-US" sz="2400" i="0" dirty="0">
                <a:solidFill>
                  <a:srgbClr val="0D0D0D"/>
                </a:solidFill>
                <a:effectLst/>
                <a:latin typeface="Times New Roman" panose="02020603050405020304" pitchFamily="18" charset="0"/>
                <a:cs typeface="Times New Roman" panose="02020603050405020304" pitchFamily="18" charset="0"/>
              </a:rPr>
              <a:t>The strategic prioritization of tasks coupled with a steadfast commitment to meeting established deadlines fostered a heightened level of discipline and efficiency.</a:t>
            </a:r>
          </a:p>
          <a:p>
            <a:pPr marL="569214" indent="-457200" algn="just">
              <a:buFont typeface="+mj-lt"/>
              <a:buAutoNum type="arabicPeriod"/>
            </a:pPr>
            <a:r>
              <a:rPr lang="en-US" sz="2400" b="1" dirty="0">
                <a:solidFill>
                  <a:srgbClr val="0D0D0D"/>
                </a:solidFill>
                <a:latin typeface="Times New Roman" panose="02020603050405020304" pitchFamily="18" charset="0"/>
                <a:cs typeface="Times New Roman" panose="02020603050405020304" pitchFamily="18" charset="0"/>
              </a:rPr>
              <a:t>Collaborative Synergy: </a:t>
            </a:r>
            <a:r>
              <a:rPr lang="en-US" sz="2400" dirty="0">
                <a:solidFill>
                  <a:srgbClr val="0D0D0D"/>
                </a:solidFill>
                <a:latin typeface="Times New Roman" panose="02020603050405020304" pitchFamily="18" charset="0"/>
                <a:cs typeface="Times New Roman" panose="02020603050405020304" pitchFamily="18" charset="0"/>
              </a:rPr>
              <a:t>Leveraged the power of teamwork to drive project success, fostering an environment of mutual respect, open communication, and collective problem-solving.</a:t>
            </a:r>
            <a:endParaRPr lang="en-US" sz="2400" i="0" dirty="0">
              <a:solidFill>
                <a:srgbClr val="0D0D0D"/>
              </a:solidFill>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B07E81D-BC0B-2DEA-5B2F-1116298ECD2F}"/>
              </a:ext>
            </a:extLst>
          </p:cNvPr>
          <p:cNvSpPr>
            <a:spLocks noGrp="1"/>
          </p:cNvSpPr>
          <p:nvPr>
            <p:ph type="title"/>
          </p:nvPr>
        </p:nvSpPr>
        <p:spPr>
          <a:xfrm>
            <a:off x="457200" y="274640"/>
            <a:ext cx="8229600" cy="706088"/>
          </a:xfrm>
        </p:spPr>
        <p:txBody>
          <a:bodyPr/>
          <a:lstStyle/>
          <a:p>
            <a:r>
              <a:rPr lang="en-US" sz="3200"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9668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DC695C-2ACF-36AA-4866-FE50400BAAE8}"/>
              </a:ext>
            </a:extLst>
          </p:cNvPr>
          <p:cNvSpPr>
            <a:spLocks noGrp="1"/>
          </p:cNvSpPr>
          <p:nvPr>
            <p:ph type="body" idx="1"/>
          </p:nvPr>
        </p:nvSpPr>
        <p:spPr/>
        <p:txBody>
          <a:bodyPr/>
          <a:lstStyle/>
          <a:p>
            <a:pPr marL="112014" indent="0" algn="ctr">
              <a:buNone/>
            </a:pPr>
            <a:endParaRPr lang="en-IN" sz="6600" dirty="0"/>
          </a:p>
          <a:p>
            <a:pPr marL="112014" indent="0" algn="ctr">
              <a:buNone/>
            </a:pPr>
            <a:r>
              <a:rPr lang="en-IN" sz="8000" dirty="0">
                <a:solidFill>
                  <a:srgbClr val="00B0F0"/>
                </a:solidFill>
              </a:rPr>
              <a:t>THANK YOU</a:t>
            </a:r>
          </a:p>
        </p:txBody>
      </p:sp>
    </p:spTree>
    <p:extLst>
      <p:ext uri="{BB962C8B-B14F-4D97-AF65-F5344CB8AC3E}">
        <p14:creationId xmlns:p14="http://schemas.microsoft.com/office/powerpoint/2010/main" val="189219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D1BE30-BF86-DD0E-2B07-165794D07FDC}"/>
              </a:ext>
            </a:extLst>
          </p:cNvPr>
          <p:cNvSpPr>
            <a:spLocks noGrp="1"/>
          </p:cNvSpPr>
          <p:nvPr>
            <p:ph type="body" idx="1"/>
          </p:nvPr>
        </p:nvSpPr>
        <p:spPr>
          <a:xfrm>
            <a:off x="457200" y="764704"/>
            <a:ext cx="8229600" cy="4882543"/>
          </a:xfrm>
        </p:spPr>
        <p:txBody>
          <a:bodyPr/>
          <a:lstStyle/>
          <a:p>
            <a:pPr algn="just">
              <a:buFont typeface="+mj-lt"/>
              <a:buAutoNum type="arabicPeriod"/>
            </a:pPr>
            <a:r>
              <a:rPr lang="en-US" sz="2400" b="1" dirty="0">
                <a:solidFill>
                  <a:srgbClr val="0D0D0D"/>
                </a:solidFill>
                <a:latin typeface="Times New Roman" panose="02020603050405020304" pitchFamily="18" charset="0"/>
                <a:cs typeface="Times New Roman" panose="02020603050405020304" pitchFamily="18" charset="0"/>
              </a:rPr>
              <a:t>Expertise</a:t>
            </a:r>
            <a:r>
              <a:rPr lang="en-US" sz="2400" i="0" dirty="0">
                <a:solidFill>
                  <a:srgbClr val="0D0D0D"/>
                </a:solidFill>
                <a:effectLst/>
                <a:latin typeface="Times New Roman" panose="02020603050405020304" pitchFamily="18" charset="0"/>
                <a:cs typeface="Times New Roman" panose="02020603050405020304" pitchFamily="18" charset="0"/>
              </a:rPr>
              <a:t>: Our team is proficient in regulatory and compliance reporting, leveraging tools such as Selenium and Python for web automation to ensure accuracy and efficiency.</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Critical</a:t>
            </a:r>
            <a:r>
              <a:rPr lang="en-US" sz="240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Role</a:t>
            </a:r>
            <a:r>
              <a:rPr lang="en-US" sz="2400" i="0" dirty="0">
                <a:solidFill>
                  <a:srgbClr val="0D0D0D"/>
                </a:solidFill>
                <a:effectLst/>
                <a:latin typeface="Times New Roman" panose="02020603050405020304" pitchFamily="18" charset="0"/>
                <a:cs typeface="Times New Roman" panose="02020603050405020304" pitchFamily="18" charset="0"/>
              </a:rPr>
              <a:t>: We ensure regulatory compliance and data integrity, utilizing our technical skills to enhance reporting processes and safeguard organizational data.</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Innovation</a:t>
            </a:r>
            <a:r>
              <a:rPr lang="en-US" sz="2400" i="0" dirty="0">
                <a:solidFill>
                  <a:srgbClr val="0D0D0D"/>
                </a:solidFill>
                <a:effectLst/>
                <a:latin typeface="Times New Roman" panose="02020603050405020304" pitchFamily="18" charset="0"/>
                <a:cs typeface="Times New Roman" panose="02020603050405020304" pitchFamily="18" charset="0"/>
              </a:rPr>
              <a:t>: We are committed to innovating our reporting and automation practices, continuously adapting to emerging technologies to improve our processes.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Client-Centric</a:t>
            </a:r>
            <a:r>
              <a:rPr lang="en-US" sz="2400" i="0" dirty="0">
                <a:solidFill>
                  <a:srgbClr val="0D0D0D"/>
                </a:solidFill>
                <a:effectLst/>
                <a:latin typeface="Times New Roman" panose="02020603050405020304" pitchFamily="18" charset="0"/>
                <a:cs typeface="Times New Roman" panose="02020603050405020304" pitchFamily="18" charset="0"/>
              </a:rPr>
              <a:t>: We tailor our reporting solutions to meet the specific needs of our clients, providing dedicated support and ensuring their requirements are precisely met.</a:t>
            </a: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26FF087-8F76-F028-C188-2DF7B0D816E9}"/>
              </a:ext>
            </a:extLst>
          </p:cNvPr>
          <p:cNvSpPr>
            <a:spLocks noGrp="1"/>
          </p:cNvSpPr>
          <p:nvPr>
            <p:ph type="title"/>
          </p:nvPr>
        </p:nvSpPr>
        <p:spPr>
          <a:xfrm>
            <a:off x="457200" y="10482"/>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Introduction </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123524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DC74F8-1B4E-0933-88C6-68E40BC372C8}"/>
              </a:ext>
            </a:extLst>
          </p:cNvPr>
          <p:cNvSpPr>
            <a:spLocks noGrp="1"/>
          </p:cNvSpPr>
          <p:nvPr>
            <p:ph type="body" idx="1"/>
          </p:nvPr>
        </p:nvSpPr>
        <p:spPr>
          <a:xfrm>
            <a:off x="251520" y="1052736"/>
            <a:ext cx="8640960" cy="4954551"/>
          </a:xfrm>
        </p:spPr>
        <p:txBody>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Enhance Reporting Efficiency</a:t>
            </a:r>
            <a:r>
              <a:rPr lang="en-US" sz="2400" i="0" dirty="0">
                <a:solidFill>
                  <a:srgbClr val="0D0D0D"/>
                </a:solidFill>
                <a:effectLst/>
                <a:latin typeface="Times New Roman" panose="02020603050405020304" pitchFamily="18" charset="0"/>
                <a:cs typeface="Times New Roman" panose="02020603050405020304" pitchFamily="18" charset="0"/>
              </a:rPr>
              <a:t>: Implement advanced automation techniques using Selenium and Python to streamline reporting processes, reducing manual effort and increasing accuracy.</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Ensure Regulatory Compliance</a:t>
            </a:r>
            <a:r>
              <a:rPr lang="en-US" sz="2400" i="0" dirty="0">
                <a:solidFill>
                  <a:srgbClr val="0D0D0D"/>
                </a:solidFill>
                <a:effectLst/>
                <a:latin typeface="Times New Roman" panose="02020603050405020304" pitchFamily="18" charset="0"/>
                <a:cs typeface="Times New Roman" panose="02020603050405020304" pitchFamily="18" charset="0"/>
              </a:rPr>
              <a:t>: Develop robust reporting frameworks that adhere to regulatory standards, minimizing the risk of non-compliance and potential penalties.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Optimize Data Integrity</a:t>
            </a:r>
            <a:r>
              <a:rPr lang="en-US" sz="2400" i="0" dirty="0">
                <a:solidFill>
                  <a:srgbClr val="0D0D0D"/>
                </a:solidFill>
                <a:effectLst/>
                <a:latin typeface="Times New Roman" panose="02020603050405020304" pitchFamily="18" charset="0"/>
                <a:cs typeface="Times New Roman" panose="02020603050405020304" pitchFamily="18" charset="0"/>
              </a:rPr>
              <a:t>: Implement stringent data validation measures to maintain the integrity and reliability of organizational data throughout the reporting lifecycle.</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Enhance Security Measures</a:t>
            </a:r>
            <a:r>
              <a:rPr lang="en-US" sz="2400" i="0" dirty="0">
                <a:solidFill>
                  <a:srgbClr val="0D0D0D"/>
                </a:solidFill>
                <a:effectLst/>
                <a:latin typeface="Times New Roman" panose="02020603050405020304" pitchFamily="18" charset="0"/>
                <a:cs typeface="Times New Roman" panose="02020603050405020304" pitchFamily="18" charset="0"/>
              </a:rPr>
              <a:t>: Implement robust security protocols to safeguard sensitive data during the reporting and automation processes, ensuring confidentiality and integrity.</a:t>
            </a:r>
          </a:p>
        </p:txBody>
      </p:sp>
      <p:sp>
        <p:nvSpPr>
          <p:cNvPr id="3" name="Title 2">
            <a:extLst>
              <a:ext uri="{FF2B5EF4-FFF2-40B4-BE49-F238E27FC236}">
                <a16:creationId xmlns:a16="http://schemas.microsoft.com/office/drawing/2014/main" id="{97EB7A3E-2A46-4006-A3F6-5E125306B20A}"/>
              </a:ext>
            </a:extLst>
          </p:cNvPr>
          <p:cNvSpPr>
            <a:spLocks noGrp="1"/>
          </p:cNvSpPr>
          <p:nvPr>
            <p:ph type="title"/>
          </p:nvPr>
        </p:nvSpPr>
        <p:spPr>
          <a:xfrm>
            <a:off x="457200" y="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Objectives</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87589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3B0C80-60AD-D664-0203-F7B868C21D03}"/>
              </a:ext>
            </a:extLst>
          </p:cNvPr>
          <p:cNvSpPr>
            <a:spLocks noGrp="1"/>
          </p:cNvSpPr>
          <p:nvPr>
            <p:ph type="body" idx="1"/>
          </p:nvPr>
        </p:nvSpPr>
        <p:spPr>
          <a:xfrm>
            <a:off x="457200" y="1196752"/>
            <a:ext cx="8229600" cy="4882543"/>
          </a:xfrm>
        </p:spPr>
        <p:txBody>
          <a:bodyPr/>
          <a:lstStyle/>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Establishment</a:t>
            </a:r>
            <a:r>
              <a:rPr lang="en-US" sz="2400" b="0" i="0" dirty="0">
                <a:solidFill>
                  <a:srgbClr val="0D0D0D"/>
                </a:solidFill>
                <a:effectLst/>
                <a:latin typeface="Times New Roman" panose="02020603050405020304" pitchFamily="18" charset="0"/>
                <a:cs typeface="Times New Roman" panose="02020603050405020304" pitchFamily="18" charset="0"/>
              </a:rPr>
              <a:t>: Société Générale Global Solution Centre was founded in 2011 as a service center for the Société Générale.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Services</a:t>
            </a:r>
            <a:r>
              <a:rPr lang="en-US" sz="2400" b="0" i="0" dirty="0">
                <a:solidFill>
                  <a:srgbClr val="0D0D0D"/>
                </a:solidFill>
                <a:effectLst/>
                <a:latin typeface="Times New Roman" panose="02020603050405020304" pitchFamily="18" charset="0"/>
                <a:cs typeface="Times New Roman" panose="02020603050405020304" pitchFamily="18" charset="0"/>
              </a:rPr>
              <a:t>: It provides a wide range of services and solutions like Finance &amp; Accounting, Human Resources, IT, Know Your Customer or Compliance.</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Subsidiary</a:t>
            </a:r>
            <a:r>
              <a:rPr lang="en-US" sz="2400" b="0" i="0" dirty="0">
                <a:solidFill>
                  <a:srgbClr val="0D0D0D"/>
                </a:solidFill>
                <a:effectLst/>
                <a:latin typeface="Times New Roman" panose="02020603050405020304" pitchFamily="18" charset="0"/>
                <a:cs typeface="Times New Roman" panose="02020603050405020304" pitchFamily="18" charset="0"/>
              </a:rPr>
              <a:t>: Société Générale Global Solution Centre is a 100% owned subsidiary of Société Generali.</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Global</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Impact</a:t>
            </a:r>
            <a:r>
              <a:rPr lang="en-US" sz="2400" b="0" i="0" dirty="0">
                <a:solidFill>
                  <a:srgbClr val="0D0D0D"/>
                </a:solidFill>
                <a:effectLst/>
                <a:latin typeface="Times New Roman" panose="02020603050405020304" pitchFamily="18" charset="0"/>
                <a:cs typeface="Times New Roman" panose="02020603050405020304" pitchFamily="18" charset="0"/>
              </a:rPr>
              <a:t>: It provides services to Société Générale's business lines around the world.</a:t>
            </a:r>
          </a:p>
          <a:p>
            <a:pPr algn="just">
              <a:buFont typeface="Arial" panose="020B0604020202020204" pitchFamily="34" charset="0"/>
              <a:buChar char="•"/>
            </a:pPr>
            <a:r>
              <a:rPr lang="en-US" sz="2400" b="1" i="0" dirty="0">
                <a:solidFill>
                  <a:srgbClr val="0D0D0D"/>
                </a:solidFill>
                <a:effectLst/>
                <a:latin typeface="Times New Roman" panose="02020603050405020304" pitchFamily="18" charset="0"/>
                <a:cs typeface="Times New Roman" panose="02020603050405020304" pitchFamily="18" charset="0"/>
              </a:rPr>
              <a:t>Work</a:t>
            </a:r>
            <a:r>
              <a:rPr lang="en-US" sz="2400" b="0" i="0" dirty="0">
                <a:solidFill>
                  <a:srgbClr val="0D0D0D"/>
                </a:solidFill>
                <a:effectLst/>
                <a:latin typeface="Times New Roman" panose="02020603050405020304" pitchFamily="18" charset="0"/>
                <a:cs typeface="Times New Roman" panose="02020603050405020304" pitchFamily="18" charset="0"/>
              </a:rPr>
              <a:t> </a:t>
            </a:r>
            <a:r>
              <a:rPr lang="en-US" sz="2400" b="1" i="0" dirty="0">
                <a:solidFill>
                  <a:srgbClr val="0D0D0D"/>
                </a:solidFill>
                <a:effectLst/>
                <a:latin typeface="Times New Roman" panose="02020603050405020304" pitchFamily="18" charset="0"/>
                <a:cs typeface="Times New Roman" panose="02020603050405020304" pitchFamily="18" charset="0"/>
              </a:rPr>
              <a:t>Culture</a:t>
            </a:r>
            <a:r>
              <a:rPr lang="en-US" sz="2400" b="0" i="0" dirty="0">
                <a:solidFill>
                  <a:srgbClr val="0D0D0D"/>
                </a:solidFill>
                <a:effectLst/>
                <a:latin typeface="Times New Roman" panose="02020603050405020304" pitchFamily="18" charset="0"/>
                <a:cs typeface="Times New Roman" panose="02020603050405020304" pitchFamily="18" charset="0"/>
              </a:rPr>
              <a:t>: Being part of the Société Générale Global Solution Centre team means working in a dynamic, active environment where your work has a real impact on the business.</a:t>
            </a:r>
          </a:p>
        </p:txBody>
      </p:sp>
      <p:sp>
        <p:nvSpPr>
          <p:cNvPr id="3" name="Title 2">
            <a:extLst>
              <a:ext uri="{FF2B5EF4-FFF2-40B4-BE49-F238E27FC236}">
                <a16:creationId xmlns:a16="http://schemas.microsoft.com/office/drawing/2014/main" id="{A14DEDCC-271F-B720-6FC8-DD32A5720790}"/>
              </a:ext>
            </a:extLst>
          </p:cNvPr>
          <p:cNvSpPr>
            <a:spLocks noGrp="1"/>
          </p:cNvSpPr>
          <p:nvPr>
            <p:ph type="title"/>
          </p:nvPr>
        </p:nvSpPr>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About Company</a:t>
            </a:r>
            <a:br>
              <a:rPr lang="en-IN" sz="3200" dirty="0">
                <a:latin typeface="Times New Roman" panose="02020603050405020304" pitchFamily="18" charset="0"/>
                <a:cs typeface="Times New Roman" panose="02020603050405020304" pitchFamily="18" charset="0"/>
              </a:rPr>
            </a:br>
            <a:endParaRPr lang="en-IN" sz="3200" dirty="0"/>
          </a:p>
        </p:txBody>
      </p:sp>
      <p:pic>
        <p:nvPicPr>
          <p:cNvPr id="5" name="Picture 4">
            <a:extLst>
              <a:ext uri="{FF2B5EF4-FFF2-40B4-BE49-F238E27FC236}">
                <a16:creationId xmlns:a16="http://schemas.microsoft.com/office/drawing/2014/main" id="{5894F808-4868-1194-6037-036BE4A043A7}"/>
              </a:ext>
            </a:extLst>
          </p:cNvPr>
          <p:cNvPicPr>
            <a:picLocks noChangeAspect="1"/>
          </p:cNvPicPr>
          <p:nvPr/>
        </p:nvPicPr>
        <p:blipFill>
          <a:blip r:embed="rId2"/>
          <a:stretch>
            <a:fillRect/>
          </a:stretch>
        </p:blipFill>
        <p:spPr>
          <a:xfrm>
            <a:off x="6516216" y="617166"/>
            <a:ext cx="2099949" cy="579586"/>
          </a:xfrm>
          <a:prstGeom prst="rect">
            <a:avLst/>
          </a:prstGeom>
        </p:spPr>
      </p:pic>
    </p:spTree>
    <p:extLst>
      <p:ext uri="{BB962C8B-B14F-4D97-AF65-F5344CB8AC3E}">
        <p14:creationId xmlns:p14="http://schemas.microsoft.com/office/powerpoint/2010/main" val="4246971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6E5761-04C8-3474-4F19-B8DEC4161193}"/>
              </a:ext>
            </a:extLst>
          </p:cNvPr>
          <p:cNvSpPr>
            <a:spLocks noGrp="1"/>
          </p:cNvSpPr>
          <p:nvPr>
            <p:ph type="body" idx="1"/>
          </p:nvPr>
        </p:nvSpPr>
        <p:spPr>
          <a:xfrm>
            <a:off x="457200" y="1268760"/>
            <a:ext cx="8229600" cy="4738527"/>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1. Web automation for Regulatory Reporting:</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 </a:t>
            </a:r>
            <a:r>
              <a:rPr lang="en-US" sz="2400" i="0" dirty="0">
                <a:solidFill>
                  <a:srgbClr val="0D0D0D"/>
                </a:solidFill>
                <a:effectLst/>
                <a:latin typeface="Times New Roman" panose="02020603050405020304" pitchFamily="18" charset="0"/>
                <a:cs typeface="Times New Roman" panose="02020603050405020304" pitchFamily="18" charset="0"/>
              </a:rPr>
              <a:t>Create a python-based application to collect the required data from the client’s site and reformat into a compliance report  and submit it to the regulatory bodies like ESMA(European Securities and Markets Authority), SEBI(Securities and Exchange Board of India), SEC(Securities and Exchange Commission) etc</a:t>
            </a:r>
            <a:r>
              <a:rPr lang="en-US" sz="2400" b="0" i="0" dirty="0">
                <a:solidFill>
                  <a:srgbClr val="0D0D0D"/>
                </a:solidFill>
                <a:effectLst/>
                <a:latin typeface="Times New Roman" panose="02020603050405020304" pitchFamily="18" charset="0"/>
                <a:cs typeface="Times New Roman" panose="02020603050405020304" pitchFamily="18" charset="0"/>
              </a:rPr>
              <a:t>.</a:t>
            </a:r>
          </a:p>
          <a:p>
            <a:pPr marL="112014" indent="0" algn="just">
              <a:buNone/>
            </a:pPr>
            <a:endParaRPr lang="en-US" sz="800" b="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 </a:t>
            </a:r>
            <a:r>
              <a:rPr lang="en-US" sz="2400" b="0" i="0" dirty="0">
                <a:solidFill>
                  <a:srgbClr val="0D0D0D"/>
                </a:solidFill>
                <a:effectLst/>
                <a:latin typeface="Times New Roman" panose="02020603050405020304" pitchFamily="18" charset="0"/>
                <a:cs typeface="Times New Roman" panose="02020603050405020304" pitchFamily="18" charset="0"/>
              </a:rPr>
              <a:t>Successfully set up </a:t>
            </a:r>
            <a:r>
              <a:rPr lang="en-US" sz="2400" dirty="0">
                <a:solidFill>
                  <a:srgbClr val="0D0D0D"/>
                </a:solidFill>
                <a:latin typeface="Times New Roman" panose="02020603050405020304" pitchFamily="18" charset="0"/>
                <a:cs typeface="Times New Roman" panose="02020603050405020304" pitchFamily="18" charset="0"/>
              </a:rPr>
              <a:t>a web automation application </a:t>
            </a:r>
            <a:r>
              <a:rPr lang="en-US" sz="2400" b="0" i="0" dirty="0">
                <a:solidFill>
                  <a:srgbClr val="0D0D0D"/>
                </a:solidFill>
                <a:effectLst/>
                <a:latin typeface="Times New Roman" panose="02020603050405020304" pitchFamily="18" charset="0"/>
                <a:cs typeface="Times New Roman" panose="02020603050405020304" pitchFamily="18" charset="0"/>
              </a:rPr>
              <a:t>and integrated it with the </a:t>
            </a:r>
            <a:r>
              <a:rPr lang="en-US" sz="2400" b="0" i="0" dirty="0" err="1">
                <a:solidFill>
                  <a:srgbClr val="0D0D0D"/>
                </a:solidFill>
                <a:effectLst/>
                <a:latin typeface="Times New Roman" panose="02020603050405020304" pitchFamily="18" charset="0"/>
                <a:cs typeface="Times New Roman" panose="02020603050405020304" pitchFamily="18" charset="0"/>
              </a:rPr>
              <a:t>tkinter</a:t>
            </a:r>
            <a:r>
              <a:rPr lang="en-US" sz="2400" b="0" i="0" dirty="0">
                <a:solidFill>
                  <a:srgbClr val="0D0D0D"/>
                </a:solidFill>
                <a:effectLst/>
                <a:latin typeface="Times New Roman" panose="02020603050405020304" pitchFamily="18" charset="0"/>
                <a:cs typeface="Times New Roman" panose="02020603050405020304" pitchFamily="18" charset="0"/>
              </a:rPr>
              <a:t> Gui, facilitating automatic reporting based on regular intervals of time.</a:t>
            </a:r>
          </a:p>
        </p:txBody>
      </p:sp>
      <p:sp>
        <p:nvSpPr>
          <p:cNvPr id="3" name="Title 2">
            <a:extLst>
              <a:ext uri="{FF2B5EF4-FFF2-40B4-BE49-F238E27FC236}">
                <a16:creationId xmlns:a16="http://schemas.microsoft.com/office/drawing/2014/main" id="{F3C0EA49-269C-9D27-36AC-E99F9B677D1D}"/>
              </a:ext>
            </a:extLst>
          </p:cNvPr>
          <p:cNvSpPr>
            <a:spLocks noGrp="1"/>
          </p:cNvSpPr>
          <p:nvPr>
            <p:ph type="title"/>
          </p:nvPr>
        </p:nvSpPr>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1528991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C33A86-9194-A509-9192-D33BA6F1E4A1}"/>
              </a:ext>
            </a:extLst>
          </p:cNvPr>
          <p:cNvSpPr>
            <a:spLocks noGrp="1"/>
          </p:cNvSpPr>
          <p:nvPr>
            <p:ph type="body" idx="1"/>
          </p:nvPr>
        </p:nvSpPr>
        <p:spPr>
          <a:xfrm>
            <a:off x="323528" y="1484784"/>
            <a:ext cx="8712968" cy="4608511"/>
          </a:xfrm>
        </p:spPr>
        <p:txBody>
          <a:bodyPr/>
          <a:lstStyle/>
          <a:p>
            <a:pPr marL="112014" indent="0" algn="just">
              <a:buNone/>
            </a:pPr>
            <a:r>
              <a:rPr lang="en-US" sz="2800" b="1" i="0" dirty="0">
                <a:solidFill>
                  <a:srgbClr val="0D0D0D"/>
                </a:solidFill>
                <a:effectLst/>
                <a:latin typeface="Times New Roman" panose="02020603050405020304" pitchFamily="18" charset="0"/>
                <a:cs typeface="Times New Roman" panose="02020603050405020304" pitchFamily="18" charset="0"/>
              </a:rPr>
              <a:t>2. Dashboard for Stock Prediction and Analysis:</a:t>
            </a:r>
          </a:p>
          <a:p>
            <a:pPr marL="112014" indent="0" algn="just">
              <a:buNone/>
            </a:pPr>
            <a:endParaRPr lang="en-US" sz="800" b="1"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a:t>
            </a:r>
            <a:r>
              <a:rPr lang="en-US" sz="2400" i="0" dirty="0">
                <a:solidFill>
                  <a:srgbClr val="0D0D0D"/>
                </a:solidFill>
                <a:effectLst/>
                <a:latin typeface="Times New Roman" panose="02020603050405020304" pitchFamily="18" charset="0"/>
                <a:cs typeface="Times New Roman" panose="02020603050405020304" pitchFamily="18" charset="0"/>
              </a:rPr>
              <a:t>: Develop a dashboard for stock prediction and analysis using various techniques such as yfinance, SARIMA(Seasonal Autoregressive Integrated Moving Average) model, LSTM(Long Short-Term Memory) neural networks, and mplfinance packages.</a:t>
            </a:r>
          </a:p>
          <a:p>
            <a:pPr marL="112014" indent="0" algn="just">
              <a:buNone/>
            </a:pPr>
            <a:endParaRPr lang="en-US" sz="80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a:t>
            </a:r>
            <a:r>
              <a:rPr lang="en-US" sz="2400" i="0" dirty="0">
                <a:solidFill>
                  <a:srgbClr val="0D0D0D"/>
                </a:solidFill>
                <a:effectLst/>
                <a:latin typeface="Times New Roman" panose="02020603050405020304" pitchFamily="18" charset="0"/>
                <a:cs typeface="Times New Roman" panose="02020603050405020304" pitchFamily="18" charset="0"/>
              </a:rPr>
              <a:t>: Successfully created a comprehensive dashboard capable of predicting stock movements for the next 30 candles based on the specified time frame. Utilized yfinance for fetching stock data, implemented SARIMA model and LSTM neural networks for predictive analysis, and integrated mplfinance packages for visualization.</a:t>
            </a:r>
            <a:endParaRPr lang="en-IN" sz="2400" dirty="0"/>
          </a:p>
        </p:txBody>
      </p:sp>
      <p:sp>
        <p:nvSpPr>
          <p:cNvPr id="3" name="Title 2">
            <a:extLst>
              <a:ext uri="{FF2B5EF4-FFF2-40B4-BE49-F238E27FC236}">
                <a16:creationId xmlns:a16="http://schemas.microsoft.com/office/drawing/2014/main" id="{EB983B19-893E-D9DE-93BF-41D8227CDE10}"/>
              </a:ext>
            </a:extLst>
          </p:cNvPr>
          <p:cNvSpPr>
            <a:spLocks noGrp="1"/>
          </p:cNvSpPr>
          <p:nvPr>
            <p:ph type="title"/>
          </p:nvPr>
        </p:nvSpPr>
        <p:spPr>
          <a:xfrm>
            <a:off x="457200" y="27464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48177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10BA06-4098-37B6-65BE-4954D93BD127}"/>
              </a:ext>
            </a:extLst>
          </p:cNvPr>
          <p:cNvSpPr>
            <a:spLocks noGrp="1"/>
          </p:cNvSpPr>
          <p:nvPr>
            <p:ph type="body" idx="1"/>
          </p:nvPr>
        </p:nvSpPr>
        <p:spPr>
          <a:xfrm>
            <a:off x="143508" y="1124744"/>
            <a:ext cx="8856984" cy="5328592"/>
          </a:xfrm>
        </p:spPr>
        <p:txBody>
          <a:bodyPr/>
          <a:lstStyle/>
          <a:p>
            <a:pPr marL="112014" indent="0">
              <a:buNone/>
            </a:pPr>
            <a:r>
              <a:rPr lang="en-US" sz="3200" b="1" i="0" dirty="0">
                <a:solidFill>
                  <a:srgbClr val="0D0D0D"/>
                </a:solidFill>
                <a:effectLst/>
                <a:latin typeface="Times New Roman" panose="02020603050405020304" pitchFamily="18" charset="0"/>
                <a:cs typeface="Times New Roman" panose="02020603050405020304" pitchFamily="18" charset="0"/>
              </a:rPr>
              <a:t>3.Django CRUD Operations and Flask Service Deployment on Azure</a:t>
            </a: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Assigned: </a:t>
            </a:r>
            <a:r>
              <a:rPr lang="en-US" sz="2400" i="0" dirty="0">
                <a:solidFill>
                  <a:srgbClr val="0D0D0D"/>
                </a:solidFill>
                <a:effectLst/>
                <a:latin typeface="Times New Roman" panose="02020603050405020304" pitchFamily="18" charset="0"/>
                <a:cs typeface="Times New Roman" panose="02020603050405020304" pitchFamily="18" charset="0"/>
              </a:rPr>
              <a:t>The objective was to showcase the capabilities of Django by implementing Create, Read, Update, and Delete (CRUD) operations within a Django application. Additionally, the task involved hosting a backend service using Flask and deploying it on Azure Web Services.</a:t>
            </a:r>
          </a:p>
          <a:p>
            <a:pPr marL="112014" indent="0" algn="just">
              <a:buNone/>
            </a:pPr>
            <a:endParaRPr lang="en-US" sz="800" i="0" dirty="0">
              <a:solidFill>
                <a:srgbClr val="0D0D0D"/>
              </a:solidFill>
              <a:effectLst/>
              <a:latin typeface="Times New Roman" panose="02020603050405020304" pitchFamily="18" charset="0"/>
              <a:cs typeface="Times New Roman" panose="02020603050405020304" pitchFamily="18" charset="0"/>
            </a:endParaRPr>
          </a:p>
          <a:p>
            <a:pPr marL="112014" indent="0" algn="just">
              <a:buNone/>
            </a:pPr>
            <a:r>
              <a:rPr lang="en-US" sz="2400" b="1" i="0" dirty="0">
                <a:solidFill>
                  <a:srgbClr val="0D0D0D"/>
                </a:solidFill>
                <a:effectLst/>
                <a:latin typeface="Times New Roman" panose="02020603050405020304" pitchFamily="18" charset="0"/>
                <a:cs typeface="Times New Roman" panose="02020603050405020304" pitchFamily="18" charset="0"/>
              </a:rPr>
              <a:t>Task Performed: </a:t>
            </a:r>
            <a:r>
              <a:rPr lang="en-US" sz="2400" i="0" dirty="0">
                <a:solidFill>
                  <a:srgbClr val="0D0D0D"/>
                </a:solidFill>
                <a:effectLst/>
                <a:latin typeface="Times New Roman" panose="02020603050405020304" pitchFamily="18" charset="0"/>
                <a:cs typeface="Times New Roman" panose="02020603050405020304" pitchFamily="18" charset="0"/>
              </a:rPr>
              <a:t>The task was successfully completed with the demonstration of CRUD operations in a Django application. This involved creating a robust and dynamic web application that allowed users to create, read, update, and delete data seamlessly.</a:t>
            </a:r>
          </a:p>
          <a:p>
            <a:pPr marL="112014" indent="0" algn="just">
              <a:buNone/>
            </a:pPr>
            <a:endParaRPr lang="en-US" sz="2400" dirty="0">
              <a:solidFill>
                <a:srgbClr val="0D0D0D"/>
              </a:solidFill>
              <a:latin typeface="Times New Roman" panose="02020603050405020304" pitchFamily="18" charset="0"/>
              <a:cs typeface="Times New Roman" panose="02020603050405020304" pitchFamily="18" charset="0"/>
            </a:endParaRPr>
          </a:p>
          <a:p>
            <a:pPr marL="112014" indent="0" algn="just">
              <a:buNone/>
            </a:pPr>
            <a:endParaRPr lang="en-IN" dirty="0"/>
          </a:p>
        </p:txBody>
      </p:sp>
      <p:sp>
        <p:nvSpPr>
          <p:cNvPr id="3" name="Title 2">
            <a:extLst>
              <a:ext uri="{FF2B5EF4-FFF2-40B4-BE49-F238E27FC236}">
                <a16:creationId xmlns:a16="http://schemas.microsoft.com/office/drawing/2014/main" id="{8129BE82-200C-A727-B326-6B65A2328A21}"/>
              </a:ext>
            </a:extLst>
          </p:cNvPr>
          <p:cNvSpPr>
            <a:spLocks noGrp="1"/>
          </p:cNvSpPr>
          <p:nvPr>
            <p:ph type="title"/>
          </p:nvPr>
        </p:nvSpPr>
        <p:spPr>
          <a:xfrm>
            <a:off x="323528" y="188640"/>
            <a:ext cx="8229600" cy="1143000"/>
          </a:xfrm>
        </p:spPr>
        <p:txBody>
          <a:bodyPr/>
          <a:lstStyle/>
          <a:p>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Tasks Assigned &amp; Performed</a:t>
            </a: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2569405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A48C60-59AF-D721-8C0C-2EA2FD4EB5A7}"/>
              </a:ext>
            </a:extLst>
          </p:cNvPr>
          <p:cNvSpPr>
            <a:spLocks noGrp="1"/>
          </p:cNvSpPr>
          <p:nvPr>
            <p:ph type="body" idx="1"/>
          </p:nvPr>
        </p:nvSpPr>
        <p:spPr>
          <a:xfrm>
            <a:off x="457200" y="1268760"/>
            <a:ext cx="8229600" cy="4738527"/>
          </a:xfrm>
        </p:spPr>
        <p:txBody>
          <a:bodyPr/>
          <a:lstStyle/>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Selenium</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Django</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Flask</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Azure Web Services</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Python for ML</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Vs Code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Yfinance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Mlpfinance</a:t>
            </a: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MongoDb</a:t>
            </a:r>
          </a:p>
          <a:p>
            <a:pPr marL="112014" indent="0">
              <a:buNone/>
            </a:pPr>
            <a:endParaRPr lang="en-IN" sz="24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044B6788-B362-921C-75C1-FD33EFF2E911}"/>
              </a:ext>
            </a:extLst>
          </p:cNvPr>
          <p:cNvSpPr>
            <a:spLocks noGrp="1"/>
          </p:cNvSpPr>
          <p:nvPr>
            <p:ph type="title"/>
          </p:nvPr>
        </p:nvSpPr>
        <p:spPr>
          <a:xfrm>
            <a:off x="0" y="274640"/>
            <a:ext cx="8686800" cy="1143000"/>
          </a:xfrm>
        </p:spPr>
        <p:txBody>
          <a:bodyPr/>
          <a:lstStyle/>
          <a:p>
            <a:pPr marL="342900" lvl="0" indent="-342900"/>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Tools / Technologies Used</a:t>
            </a:r>
            <a:br>
              <a:rPr lang="en-IN" sz="3200" dirty="0">
                <a:latin typeface="Times New Roman" panose="02020603050405020304" pitchFamily="18" charset="0"/>
                <a:cs typeface="Times New Roman" panose="02020603050405020304" pitchFamily="18" charset="0"/>
              </a:rPr>
            </a:br>
            <a:br>
              <a:rPr lang="en-IN" sz="3200" dirty="0">
                <a:latin typeface="Times New Roman" panose="02020603050405020304" pitchFamily="18" charset="0"/>
                <a:cs typeface="Times New Roman" panose="02020603050405020304" pitchFamily="18" charset="0"/>
              </a:rPr>
            </a:br>
            <a:endParaRPr lang="en-IN" sz="3200" dirty="0"/>
          </a:p>
        </p:txBody>
      </p:sp>
    </p:spTree>
    <p:extLst>
      <p:ext uri="{BB962C8B-B14F-4D97-AF65-F5344CB8AC3E}">
        <p14:creationId xmlns:p14="http://schemas.microsoft.com/office/powerpoint/2010/main" val="3447760050"/>
      </p:ext>
    </p:extLst>
  </p:cSld>
  <p:clrMapOvr>
    <a:masterClrMapping/>
  </p:clrMapOvr>
</p:sld>
</file>

<file path=ppt/theme/theme1.xml><?xml version="1.0" encoding="utf-8"?>
<a:theme xmlns:a="http://schemas.openxmlformats.org/drawingml/2006/main" name="Concours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456</TotalTime>
  <Words>1739</Words>
  <Application>Microsoft Office PowerPoint</Application>
  <PresentationFormat>On-screen Show (4:3)</PresentationFormat>
  <Paragraphs>134</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Lucida Sans</vt:lpstr>
      <vt:lpstr>Noto Sans Symbols</vt:lpstr>
      <vt:lpstr>Times New Roman</vt:lpstr>
      <vt:lpstr>Trebuchet MS</vt:lpstr>
      <vt:lpstr>Verdana</vt:lpstr>
      <vt:lpstr>Concourse</vt:lpstr>
      <vt:lpstr>PowerPoint Presentation</vt:lpstr>
      <vt:lpstr>Agenda</vt:lpstr>
      <vt:lpstr> Introduction  </vt:lpstr>
      <vt:lpstr> Objectives </vt:lpstr>
      <vt:lpstr> About Company </vt:lpstr>
      <vt:lpstr> Tasks Assigned &amp; Performed </vt:lpstr>
      <vt:lpstr> Tasks Assigned &amp; Performed </vt:lpstr>
      <vt:lpstr> Tasks Assigned &amp; Performed </vt:lpstr>
      <vt:lpstr>  Tools / Technologies Used  </vt:lpstr>
      <vt:lpstr>Skills Acquired</vt:lpstr>
      <vt:lpstr>Architecture </vt:lpstr>
      <vt:lpstr>Architecture </vt:lpstr>
      <vt:lpstr> Implementation Details </vt:lpstr>
      <vt:lpstr> Implementation Details </vt:lpstr>
      <vt:lpstr> Implementation Details </vt:lpstr>
      <vt:lpstr>Results </vt:lpstr>
      <vt:lpstr> Applications </vt:lpstr>
      <vt:lpstr> Applications</vt:lpstr>
      <vt:lpstr>Conclusion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Vishal SB</cp:lastModifiedBy>
  <cp:revision>13</cp:revision>
  <cp:lastPrinted>2024-03-25T09:47:13Z</cp:lastPrinted>
  <dcterms:created xsi:type="dcterms:W3CDTF">2017-05-05T07:01:18Z</dcterms:created>
  <dcterms:modified xsi:type="dcterms:W3CDTF">2024-04-15T18:13:14Z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35ccdda-6122-4b57-8518-80e95c8d0369_Enabled">
    <vt:lpwstr>true</vt:lpwstr>
  </property>
  <property fmtid="{D5CDD505-2E9C-101B-9397-08002B2CF9AE}" pid="3" name="MSIP_Label_b35ccdda-6122-4b57-8518-80e95c8d0369_SetDate">
    <vt:lpwstr>2024-04-10T03:56:02Z</vt:lpwstr>
  </property>
  <property fmtid="{D5CDD505-2E9C-101B-9397-08002B2CF9AE}" pid="4" name="MSIP_Label_b35ccdda-6122-4b57-8518-80e95c8d0369_Method">
    <vt:lpwstr>Privileged</vt:lpwstr>
  </property>
  <property fmtid="{D5CDD505-2E9C-101B-9397-08002B2CF9AE}" pid="5" name="MSIP_Label_b35ccdda-6122-4b57-8518-80e95c8d0369_Name">
    <vt:lpwstr>Public File</vt:lpwstr>
  </property>
  <property fmtid="{D5CDD505-2E9C-101B-9397-08002B2CF9AE}" pid="6" name="MSIP_Label_b35ccdda-6122-4b57-8518-80e95c8d0369_SiteId">
    <vt:lpwstr>8d894c2b-238f-490b-8dd1-d93898c5bf83</vt:lpwstr>
  </property>
  <property fmtid="{D5CDD505-2E9C-101B-9397-08002B2CF9AE}" pid="7" name="MSIP_Label_b35ccdda-6122-4b57-8518-80e95c8d0369_ActionId">
    <vt:lpwstr>b405c62f-c005-4631-a7cf-216b218f2a3b</vt:lpwstr>
  </property>
  <property fmtid="{D5CDD505-2E9C-101B-9397-08002B2CF9AE}" pid="8" name="MSIP_Label_b35ccdda-6122-4b57-8518-80e95c8d0369_ContentBits">
    <vt:lpwstr>0</vt:lpwstr>
  </property>
</Properties>
</file>