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57481-82FE-70F3-DFB1-B802D9B3B2A2}" v="892" dt="2024-08-02T11:00:21.78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3CB"/>
          </a:solidFill>
        </a:fill>
      </a:tcStyle>
    </a:wholeTbl>
    <a:band2H>
      <a:tcTxStyle/>
      <a:tcStyle>
        <a:tcBdr/>
        <a:fill>
          <a:solidFill>
            <a:srgbClr val="FD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9" name="Shape 1499"/>
          <p:cNvSpPr>
            <a:spLocks noGrp="1" noRot="1" noChangeAspect="1"/>
          </p:cNvSpPr>
          <p:nvPr>
            <p:ph type="sldImg"/>
          </p:nvPr>
        </p:nvSpPr>
        <p:spPr>
          <a:xfrm>
            <a:off x="1143000" y="685800"/>
            <a:ext cx="4572000" cy="3429000"/>
          </a:xfrm>
          <a:prstGeom prst="rect">
            <a:avLst/>
          </a:prstGeom>
        </p:spPr>
        <p:txBody>
          <a:bodyPr/>
          <a:lstStyle/>
          <a:p>
            <a:endParaRPr/>
          </a:p>
        </p:txBody>
      </p:sp>
      <p:sp>
        <p:nvSpPr>
          <p:cNvPr id="1500" name="Shape 150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 name="Shape 1547"/>
          <p:cNvSpPr>
            <a:spLocks noGrp="1" noRot="1" noChangeAspect="1"/>
          </p:cNvSpPr>
          <p:nvPr>
            <p:ph type="sldImg"/>
          </p:nvPr>
        </p:nvSpPr>
        <p:spPr>
          <a:xfrm>
            <a:off x="381000" y="685800"/>
            <a:ext cx="6096000" cy="3429000"/>
          </a:xfrm>
          <a:prstGeom prst="rect">
            <a:avLst/>
          </a:prstGeom>
        </p:spPr>
        <p:txBody>
          <a:bodyPr/>
          <a:lstStyle/>
          <a:p>
            <a:endParaRPr/>
          </a:p>
        </p:txBody>
      </p:sp>
      <p:sp>
        <p:nvSpPr>
          <p:cNvPr id="1548" name="Shape 1548"/>
          <p:cNvSpPr>
            <a:spLocks noGrp="1"/>
          </p:cNvSpPr>
          <p:nvPr>
            <p:ph type="body" sz="quarter" idx="1"/>
          </p:nvPr>
        </p:nvSpPr>
        <p:spPr>
          <a:prstGeom prst="rect">
            <a:avLst/>
          </a:prstGeom>
        </p:spPr>
        <p:txBody>
          <a:bodyPr/>
          <a:lstStyle/>
          <a:p>
            <a:pPr>
              <a:defRPr sz="700"/>
            </a:pPr>
            <a:r>
              <a:t>https://www2.deloitte.com/content/dam/insights/us/articles/5191_cloud-data-modernization/DI_Data-modernization-and-the-cloud.pdf</a:t>
            </a:r>
          </a:p>
          <a:p>
            <a:pPr>
              <a:defRPr sz="700"/>
            </a:pPr>
            <a:r>
              <a:t>Sinch banking Report 2022</a:t>
            </a:r>
          </a:p>
          <a:p>
            <a:pPr>
              <a:defRPr sz="700"/>
            </a:pPr>
            <a:r>
              <a:t>https://www.capgemini.com/wp-content/uploads/2022/01/Final-Web-Version-Data-Masters.pdf</a:t>
            </a:r>
          </a:p>
          <a:p>
            <a:pPr>
              <a:defRPr sz="700"/>
            </a:pPr>
            <a:r>
              <a:t>McKinsey Report - </a:t>
            </a:r>
            <a:r>
              <a:rPr sz="1600">
                <a:solidFill>
                  <a:srgbClr val="1F1F1F"/>
                </a:solidFill>
                <a:latin typeface="Google Sans"/>
                <a:ea typeface="Google Sans"/>
                <a:cs typeface="Google Sans"/>
                <a:sym typeface="Google Sans"/>
              </a:rPr>
              <a:t>Catch Them If You Can: How Leaders in Data and Analytics Have Pulled Ahead.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 name="Shape 1580"/>
          <p:cNvSpPr>
            <a:spLocks noGrp="1" noRot="1" noChangeAspect="1"/>
          </p:cNvSpPr>
          <p:nvPr>
            <p:ph type="sldImg"/>
          </p:nvPr>
        </p:nvSpPr>
        <p:spPr>
          <a:prstGeom prst="rect">
            <a:avLst/>
          </a:prstGeom>
        </p:spPr>
        <p:txBody>
          <a:bodyPr/>
          <a:lstStyle/>
          <a:p>
            <a:endParaRPr/>
          </a:p>
        </p:txBody>
      </p:sp>
      <p:sp>
        <p:nvSpPr>
          <p:cNvPr id="1581" name="Shape 1581"/>
          <p:cNvSpPr>
            <a:spLocks noGrp="1"/>
          </p:cNvSpPr>
          <p:nvPr>
            <p:ph type="body" sz="quarter" idx="1"/>
          </p:nvPr>
        </p:nvSpPr>
        <p:spPr>
          <a:prstGeom prst="rect">
            <a:avLst/>
          </a:prstGeom>
        </p:spPr>
        <p:txBody>
          <a:bodyPr/>
          <a:lstStyle/>
          <a:p>
            <a:pPr>
              <a:defRPr sz="700"/>
            </a:pPr>
            <a:r>
              <a:t>https://www2.deloitte.com/content/dam/insights/us/articles/5191_cloud-data-modernization/DI_Data-modernization-and-the-cloud.pdf</a:t>
            </a:r>
          </a:p>
          <a:p>
            <a:pPr>
              <a:defRPr sz="700"/>
            </a:pPr>
            <a:r>
              <a:t>Sinch banking Report 2022</a:t>
            </a:r>
          </a:p>
          <a:p>
            <a:pPr>
              <a:defRPr sz="700"/>
            </a:pPr>
            <a:r>
              <a:t>https://www.capgemini.com/wp-content/uploads/2022/01/Final-Web-Version-Data-Masters.pdf</a:t>
            </a:r>
          </a:p>
          <a:p>
            <a:pPr>
              <a:defRPr sz="700"/>
            </a:pPr>
            <a:r>
              <a:t>McKinsey Report - </a:t>
            </a:r>
            <a:r>
              <a:rPr sz="1600">
                <a:solidFill>
                  <a:srgbClr val="1F1F1F"/>
                </a:solidFill>
                <a:latin typeface="Google Sans"/>
                <a:ea typeface="Google Sans"/>
                <a:cs typeface="Google Sans"/>
                <a:sym typeface="Google Sans"/>
              </a:rPr>
              <a:t>Catch Them If You Can: How Leaders in Data and Analytics Have Pulled Ahead.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 name="Shape 1588"/>
          <p:cNvSpPr>
            <a:spLocks noGrp="1" noRot="1" noChangeAspect="1"/>
          </p:cNvSpPr>
          <p:nvPr>
            <p:ph type="sldImg"/>
          </p:nvPr>
        </p:nvSpPr>
        <p:spPr>
          <a:prstGeom prst="rect">
            <a:avLst/>
          </a:prstGeom>
        </p:spPr>
        <p:txBody>
          <a:bodyPr/>
          <a:lstStyle/>
          <a:p>
            <a:endParaRPr/>
          </a:p>
        </p:txBody>
      </p:sp>
      <p:sp>
        <p:nvSpPr>
          <p:cNvPr id="1589" name="Shape 1589"/>
          <p:cNvSpPr>
            <a:spLocks noGrp="1"/>
          </p:cNvSpPr>
          <p:nvPr>
            <p:ph type="body" sz="quarter" idx="1"/>
          </p:nvPr>
        </p:nvSpPr>
        <p:spPr>
          <a:prstGeom prst="rect">
            <a:avLst/>
          </a:prstGeom>
        </p:spPr>
        <p:txBody>
          <a:bodyPr/>
          <a:lstStyle>
            <a:lvl1pPr>
              <a:defRPr>
                <a:latin typeface="Helvetica Light"/>
                <a:ea typeface="Helvetica Light"/>
                <a:cs typeface="Helvetica Light"/>
                <a:sym typeface="Helvetica Light"/>
              </a:defRPr>
            </a:lvl1pPr>
          </a:lstStyle>
          <a:p>
            <a:r>
              <a:t>https://www.softkraft.co/what-is-data-maturity-and-how-to-climb-the-data-maturity-scale/– Dell Data Maturity Framework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and Vertical Tex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3" name="Google Shape;170;p58"/>
          <p:cNvSpPr>
            <a:spLocks noGrp="1"/>
          </p:cNvSpPr>
          <p:nvPr>
            <p:ph type="pic" sz="quarter" idx="21"/>
          </p:nvPr>
        </p:nvSpPr>
        <p:spPr>
          <a:xfrm>
            <a:off x="812798" y="1219012"/>
            <a:ext cx="2010801" cy="4116801"/>
          </a:xfrm>
          <a:prstGeom prst="rect">
            <a:avLst/>
          </a:prstGeom>
        </p:spPr>
        <p:txBody>
          <a:bodyPr lIns="91439" rIns="91439">
            <a:noAutofit/>
          </a:bodyPr>
          <a:lstStyle/>
          <a:p>
            <a:endParaRPr/>
          </a:p>
        </p:txBody>
      </p:sp>
      <p:sp>
        <p:nvSpPr>
          <p:cNvPr id="94" name="Google Shape;171;p58"/>
          <p:cNvSpPr>
            <a:spLocks noGrp="1"/>
          </p:cNvSpPr>
          <p:nvPr>
            <p:ph type="pic" sz="quarter" idx="22"/>
          </p:nvPr>
        </p:nvSpPr>
        <p:spPr>
          <a:xfrm>
            <a:off x="2941052" y="1219012"/>
            <a:ext cx="2010801" cy="4116801"/>
          </a:xfrm>
          <a:prstGeom prst="rect">
            <a:avLst/>
          </a:prstGeom>
        </p:spPr>
        <p:txBody>
          <a:bodyPr lIns="91439" rIns="91439">
            <a:noAutofit/>
          </a:bodyPr>
          <a:lstStyle/>
          <a:p>
            <a:endParaRPr/>
          </a:p>
        </p:txBody>
      </p:sp>
      <p:sp>
        <p:nvSpPr>
          <p:cNvPr id="95" name="Google Shape;172;p58"/>
          <p:cNvSpPr>
            <a:spLocks noGrp="1"/>
          </p:cNvSpPr>
          <p:nvPr>
            <p:ph type="pic" sz="quarter" idx="23"/>
          </p:nvPr>
        </p:nvSpPr>
        <p:spPr>
          <a:xfrm>
            <a:off x="5069304" y="1219012"/>
            <a:ext cx="2010801" cy="4116801"/>
          </a:xfrm>
          <a:prstGeom prst="rect">
            <a:avLst/>
          </a:prstGeom>
        </p:spPr>
        <p:txBody>
          <a:bodyPr lIns="91439" rIns="91439">
            <a:noAutofit/>
          </a:bodyPr>
          <a:lstStyle/>
          <a:p>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in Slide 01 1">
    <p:spTree>
      <p:nvGrpSpPr>
        <p:cNvPr id="1" name=""/>
        <p:cNvGrpSpPr/>
        <p:nvPr/>
      </p:nvGrpSpPr>
      <p:grpSpPr>
        <a:xfrm>
          <a:off x="0" y="0"/>
          <a:ext cx="0" cy="0"/>
          <a:chOff x="0" y="0"/>
          <a:chExt cx="0" cy="0"/>
        </a:xfrm>
      </p:grpSpPr>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in Slide 01 3">
    <p:spTree>
      <p:nvGrpSpPr>
        <p:cNvPr id="1" name=""/>
        <p:cNvGrpSpPr/>
        <p:nvPr/>
      </p:nvGrpSpPr>
      <p:grpSpPr>
        <a:xfrm>
          <a:off x="0" y="0"/>
          <a:ext cx="0" cy="0"/>
          <a:chOff x="0" y="0"/>
          <a:chExt cx="0" cy="0"/>
        </a:xfrm>
      </p:grpSpPr>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7" name="Google Shape;165;p57"/>
          <p:cNvSpPr>
            <a:spLocks noGrp="1"/>
          </p:cNvSpPr>
          <p:nvPr>
            <p:ph type="pic" sz="quarter" idx="21"/>
          </p:nvPr>
        </p:nvSpPr>
        <p:spPr>
          <a:xfrm>
            <a:off x="1026692" y="2085156"/>
            <a:ext cx="2363601" cy="2480800"/>
          </a:xfrm>
          <a:prstGeom prst="rect">
            <a:avLst/>
          </a:prstGeom>
        </p:spPr>
        <p:txBody>
          <a:bodyPr lIns="91439" rIns="91439">
            <a:noAutofit/>
          </a:bodyPr>
          <a:lstStyle/>
          <a:p>
            <a:endParaRPr/>
          </a:p>
        </p:txBody>
      </p:sp>
      <p:sp>
        <p:nvSpPr>
          <p:cNvPr id="118" name="Google Shape;166;p57"/>
          <p:cNvSpPr>
            <a:spLocks noGrp="1"/>
          </p:cNvSpPr>
          <p:nvPr>
            <p:ph type="pic" sz="quarter" idx="22"/>
          </p:nvPr>
        </p:nvSpPr>
        <p:spPr>
          <a:xfrm>
            <a:off x="3625515" y="2085156"/>
            <a:ext cx="2363601" cy="2480800"/>
          </a:xfrm>
          <a:prstGeom prst="rect">
            <a:avLst/>
          </a:prstGeom>
        </p:spPr>
        <p:txBody>
          <a:bodyPr lIns="91439" rIns="91439">
            <a:noAutofit/>
          </a:bodyPr>
          <a:lstStyle/>
          <a:p>
            <a:endParaRPr/>
          </a:p>
        </p:txBody>
      </p:sp>
      <p:sp>
        <p:nvSpPr>
          <p:cNvPr id="119" name="Google Shape;167;p57"/>
          <p:cNvSpPr>
            <a:spLocks noGrp="1"/>
          </p:cNvSpPr>
          <p:nvPr>
            <p:ph type="pic" sz="quarter" idx="23"/>
          </p:nvPr>
        </p:nvSpPr>
        <p:spPr>
          <a:xfrm>
            <a:off x="6224335" y="2085156"/>
            <a:ext cx="2363601" cy="2480800"/>
          </a:xfrm>
          <a:prstGeom prst="rect">
            <a:avLst/>
          </a:prstGeom>
        </p:spPr>
        <p:txBody>
          <a:bodyPr lIns="91439" rIns="91439">
            <a:noAutofit/>
          </a:bodyPr>
          <a:lstStyle/>
          <a:p>
            <a:endParaRPr/>
          </a:p>
        </p:txBody>
      </p:sp>
      <p:sp>
        <p:nvSpPr>
          <p:cNvPr id="120" name="Google Shape;168;p57"/>
          <p:cNvSpPr>
            <a:spLocks noGrp="1"/>
          </p:cNvSpPr>
          <p:nvPr>
            <p:ph type="pic" sz="quarter" idx="24"/>
          </p:nvPr>
        </p:nvSpPr>
        <p:spPr>
          <a:xfrm>
            <a:off x="8823156" y="2085156"/>
            <a:ext cx="2363601" cy="2480800"/>
          </a:xfrm>
          <a:prstGeom prst="rect">
            <a:avLst/>
          </a:prstGeom>
        </p:spPr>
        <p:txBody>
          <a:bodyPr lIns="91439" rIns="91439">
            <a:noAutofit/>
          </a:bodyPr>
          <a:lstStyle/>
          <a:p>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8" name="Picture Placeholder 21"/>
          <p:cNvSpPr>
            <a:spLocks noGrp="1"/>
          </p:cNvSpPr>
          <p:nvPr>
            <p:ph type="pic" idx="21"/>
          </p:nvPr>
        </p:nvSpPr>
        <p:spPr>
          <a:xfrm>
            <a:off x="-1588" y="0"/>
            <a:ext cx="12185651" cy="6858000"/>
          </a:xfrm>
          <a:prstGeom prst="rect">
            <a:avLst/>
          </a:prstGeom>
        </p:spPr>
        <p:txBody>
          <a:bodyPr lIns="91439" rIns="91439">
            <a:noAutofit/>
          </a:bodyPr>
          <a:lstStyle/>
          <a:p>
            <a:endParaRPr/>
          </a:p>
        </p:txBody>
      </p:sp>
      <p:sp>
        <p:nvSpPr>
          <p:cNvPr id="129" name="Body Level One…"/>
          <p:cNvSpPr txBox="1">
            <a:spLocks noGrp="1"/>
          </p:cNvSpPr>
          <p:nvPr>
            <p:ph type="body" sz="quarter" idx="1"/>
          </p:nvPr>
        </p:nvSpPr>
        <p:spPr>
          <a:xfrm>
            <a:off x="2806689" y="3949755"/>
            <a:ext cx="6568576" cy="665163"/>
          </a:xfrm>
          <a:prstGeom prst="rect">
            <a:avLst/>
          </a:prstGeom>
        </p:spPr>
        <p:txBody>
          <a:bodyPr/>
          <a:lstStyle>
            <a:lvl1pPr algn="ctr">
              <a:defRPr sz="3200">
                <a:solidFill>
                  <a:srgbClr val="A6A6A6"/>
                </a:solidFill>
                <a:latin typeface="Helvetica Light"/>
                <a:ea typeface="Helvetica Light"/>
                <a:cs typeface="Helvetica Light"/>
                <a:sym typeface="Helvetica Light"/>
              </a:defRPr>
            </a:lvl1pPr>
            <a:lvl2pPr marL="685800" indent="-228600" algn="ctr">
              <a:defRPr sz="3200">
                <a:solidFill>
                  <a:srgbClr val="A6A6A6"/>
                </a:solidFill>
                <a:latin typeface="Helvetica Light"/>
                <a:ea typeface="Helvetica Light"/>
                <a:cs typeface="Helvetica Light"/>
                <a:sym typeface="Helvetica Light"/>
              </a:defRPr>
            </a:lvl2pPr>
            <a:lvl3pPr marL="1143000" indent="-228600" algn="ctr">
              <a:defRPr sz="3200">
                <a:solidFill>
                  <a:srgbClr val="A6A6A6"/>
                </a:solidFill>
                <a:latin typeface="Helvetica Light"/>
                <a:ea typeface="Helvetica Light"/>
                <a:cs typeface="Helvetica Light"/>
                <a:sym typeface="Helvetica Light"/>
              </a:defRPr>
            </a:lvl3pPr>
            <a:lvl4pPr marL="1600200" indent="-228600" algn="ctr">
              <a:defRPr sz="3200">
                <a:solidFill>
                  <a:srgbClr val="A6A6A6"/>
                </a:solidFill>
                <a:latin typeface="Helvetica Light"/>
                <a:ea typeface="Helvetica Light"/>
                <a:cs typeface="Helvetica Light"/>
                <a:sym typeface="Helvetica Light"/>
              </a:defRPr>
            </a:lvl4pPr>
            <a:lvl5pPr marL="2057400" indent="-228600" algn="ctr">
              <a:defRPr sz="3200">
                <a:solidFill>
                  <a:srgbClr val="A6A6A6"/>
                </a:solidFill>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30" name="Text Placeholder 15"/>
          <p:cNvSpPr>
            <a:spLocks noGrp="1"/>
          </p:cNvSpPr>
          <p:nvPr>
            <p:ph type="body" sz="quarter" idx="22"/>
          </p:nvPr>
        </p:nvSpPr>
        <p:spPr>
          <a:xfrm>
            <a:off x="729498" y="6199690"/>
            <a:ext cx="3794126" cy="417513"/>
          </a:xfrm>
          <a:prstGeom prst="rect">
            <a:avLst/>
          </a:prstGeom>
        </p:spPr>
        <p:txBody>
          <a:bodyPr/>
          <a:lstStyle/>
          <a:p>
            <a:pPr>
              <a:defRPr sz="1800" b="1">
                <a:solidFill>
                  <a:schemeClr val="accent1"/>
                </a:solidFill>
              </a:defRPr>
            </a:pPr>
            <a:endParaRPr/>
          </a:p>
        </p:txBody>
      </p:sp>
      <p:sp>
        <p:nvSpPr>
          <p:cNvPr id="131" name="Text Placeholder 19"/>
          <p:cNvSpPr>
            <a:spLocks noGrp="1"/>
          </p:cNvSpPr>
          <p:nvPr>
            <p:ph type="body" sz="quarter" idx="23" hasCustomPrompt="1"/>
          </p:nvPr>
        </p:nvSpPr>
        <p:spPr>
          <a:xfrm>
            <a:off x="9960726" y="6292057"/>
            <a:ext cx="1492251" cy="232778"/>
          </a:xfrm>
          <a:prstGeom prst="rect">
            <a:avLst/>
          </a:prstGeom>
        </p:spPr>
        <p:txBody>
          <a:bodyPr/>
          <a:lstStyle>
            <a:lvl1pPr marL="185165" indent="-185165" algn="r" defTabSz="740663">
              <a:spcBef>
                <a:spcPts val="800"/>
              </a:spcBef>
              <a:defRPr sz="972">
                <a:solidFill>
                  <a:srgbClr val="FFFFFF"/>
                </a:solidFill>
              </a:defRPr>
            </a:lvl1pPr>
          </a:lstStyle>
          <a:p>
            <a:r>
              <a:t>www.lumiq.ai</a:t>
            </a:r>
          </a:p>
        </p:txBody>
      </p:sp>
      <p:sp>
        <p:nvSpPr>
          <p:cNvPr id="132" name="Title Text"/>
          <p:cNvSpPr txBox="1">
            <a:spLocks noGrp="1"/>
          </p:cNvSpPr>
          <p:nvPr>
            <p:ph type="title"/>
          </p:nvPr>
        </p:nvSpPr>
        <p:spPr>
          <a:xfrm>
            <a:off x="1933502" y="3164501"/>
            <a:ext cx="8653607" cy="785254"/>
          </a:xfrm>
          <a:prstGeom prst="rect">
            <a:avLst/>
          </a:prstGeom>
        </p:spPr>
        <p:txBody>
          <a:bodyPr/>
          <a:lstStyle>
            <a:lvl1pPr algn="ctr">
              <a:defRPr sz="4000">
                <a:solidFill>
                  <a:schemeClr val="accent1"/>
                </a:solidFill>
              </a:defRPr>
            </a:lvl1pPr>
          </a:lstStyle>
          <a:p>
            <a:r>
              <a:t>Title Text</a:t>
            </a:r>
          </a:p>
        </p:txBody>
      </p:sp>
      <p:sp>
        <p:nvSpPr>
          <p:cNvPr id="133" name="Picture Placeholder 23"/>
          <p:cNvSpPr>
            <a:spLocks noGrp="1"/>
          </p:cNvSpPr>
          <p:nvPr>
            <p:ph type="pic" sz="quarter" idx="24"/>
          </p:nvPr>
        </p:nvSpPr>
        <p:spPr>
          <a:xfrm>
            <a:off x="5485345" y="1435100"/>
            <a:ext cx="1211264" cy="1500188"/>
          </a:xfrm>
          <a:prstGeom prst="rect">
            <a:avLst/>
          </a:prstGeom>
        </p:spPr>
        <p:txBody>
          <a:bodyPr lIns="91439" rIns="91439">
            <a:noAutofit/>
          </a:bodyPr>
          <a:lstStyle/>
          <a:p>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1" name="Rectangle 11"/>
          <p:cNvSpPr/>
          <p:nvPr/>
        </p:nvSpPr>
        <p:spPr>
          <a:xfrm>
            <a:off x="0" y="2197767"/>
            <a:ext cx="12192000" cy="3810001"/>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142" name="Rectangle 6"/>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43" name="Straight Connector 155"/>
          <p:cNvSpPr/>
          <p:nvPr/>
        </p:nvSpPr>
        <p:spPr>
          <a:xfrm flipH="1">
            <a:off x="611725" y="2526967"/>
            <a:ext cx="1" cy="3133298"/>
          </a:xfrm>
          <a:prstGeom prst="line">
            <a:avLst/>
          </a:prstGeom>
          <a:ln w="6350">
            <a:solidFill>
              <a:schemeClr val="accent4"/>
            </a:solidFill>
            <a:miter/>
          </a:ln>
        </p:spPr>
        <p:txBody>
          <a:bodyPr lIns="45719" rIns="45719"/>
          <a:lstStyle/>
          <a:p>
            <a:endParaRPr/>
          </a:p>
        </p:txBody>
      </p:sp>
      <p:sp>
        <p:nvSpPr>
          <p:cNvPr id="144" name="Straight Connector 156"/>
          <p:cNvSpPr/>
          <p:nvPr/>
        </p:nvSpPr>
        <p:spPr>
          <a:xfrm flipH="1">
            <a:off x="4410678" y="2526967"/>
            <a:ext cx="1" cy="3133298"/>
          </a:xfrm>
          <a:prstGeom prst="line">
            <a:avLst/>
          </a:prstGeom>
          <a:ln w="6350">
            <a:solidFill>
              <a:schemeClr val="accent4"/>
            </a:solidFill>
            <a:miter/>
          </a:ln>
        </p:spPr>
        <p:txBody>
          <a:bodyPr lIns="45719" rIns="45719"/>
          <a:lstStyle/>
          <a:p>
            <a:endParaRPr/>
          </a:p>
        </p:txBody>
      </p:sp>
      <p:sp>
        <p:nvSpPr>
          <p:cNvPr id="145" name="Straight Connector 157"/>
          <p:cNvSpPr/>
          <p:nvPr/>
        </p:nvSpPr>
        <p:spPr>
          <a:xfrm>
            <a:off x="8274580" y="2526967"/>
            <a:ext cx="1" cy="3133298"/>
          </a:xfrm>
          <a:prstGeom prst="line">
            <a:avLst/>
          </a:prstGeom>
          <a:ln w="6350">
            <a:solidFill>
              <a:schemeClr val="accent4"/>
            </a:solidFill>
            <a:miter/>
          </a:ln>
        </p:spPr>
        <p:txBody>
          <a:bodyPr lIns="45719" rIns="45719"/>
          <a:lstStyle/>
          <a:p>
            <a:endParaRPr/>
          </a:p>
        </p:txBody>
      </p:sp>
      <p:sp>
        <p:nvSpPr>
          <p:cNvPr id="146" name="Straight Connector 158"/>
          <p:cNvSpPr/>
          <p:nvPr/>
        </p:nvSpPr>
        <p:spPr>
          <a:xfrm flipH="1">
            <a:off x="611725" y="3828460"/>
            <a:ext cx="1" cy="1831806"/>
          </a:xfrm>
          <a:prstGeom prst="line">
            <a:avLst/>
          </a:prstGeom>
          <a:ln w="38100">
            <a:solidFill>
              <a:schemeClr val="accent1"/>
            </a:solidFill>
            <a:miter/>
          </a:ln>
        </p:spPr>
        <p:txBody>
          <a:bodyPr lIns="45719" rIns="45719"/>
          <a:lstStyle/>
          <a:p>
            <a:endParaRPr/>
          </a:p>
        </p:txBody>
      </p:sp>
      <p:sp>
        <p:nvSpPr>
          <p:cNvPr id="147" name="Straight Connector 159"/>
          <p:cNvSpPr/>
          <p:nvPr/>
        </p:nvSpPr>
        <p:spPr>
          <a:xfrm>
            <a:off x="4410679" y="3828460"/>
            <a:ext cx="1" cy="1831806"/>
          </a:xfrm>
          <a:prstGeom prst="line">
            <a:avLst/>
          </a:prstGeom>
          <a:ln w="38100">
            <a:solidFill>
              <a:schemeClr val="accent1"/>
            </a:solidFill>
            <a:miter/>
          </a:ln>
        </p:spPr>
        <p:txBody>
          <a:bodyPr lIns="45719" rIns="45719"/>
          <a:lstStyle/>
          <a:p>
            <a:endParaRPr/>
          </a:p>
        </p:txBody>
      </p:sp>
      <p:sp>
        <p:nvSpPr>
          <p:cNvPr id="148" name="Straight Connector 160"/>
          <p:cNvSpPr/>
          <p:nvPr/>
        </p:nvSpPr>
        <p:spPr>
          <a:xfrm>
            <a:off x="8288236" y="3828460"/>
            <a:ext cx="1" cy="1831806"/>
          </a:xfrm>
          <a:prstGeom prst="line">
            <a:avLst/>
          </a:prstGeom>
          <a:ln w="38100">
            <a:solidFill>
              <a:schemeClr val="accent1"/>
            </a:solidFill>
            <a:miter/>
          </a:ln>
        </p:spPr>
        <p:txBody>
          <a:bodyPr lIns="45719" rIns="45719"/>
          <a:lstStyle/>
          <a:p>
            <a:endParaRPr/>
          </a:p>
        </p:txBody>
      </p:sp>
      <p:sp>
        <p:nvSpPr>
          <p:cNvPr id="149" name="Oval 166"/>
          <p:cNvSpPr/>
          <p:nvPr/>
        </p:nvSpPr>
        <p:spPr>
          <a:xfrm>
            <a:off x="4796118" y="2615382"/>
            <a:ext cx="776031" cy="776031"/>
          </a:xfrm>
          <a:prstGeom prst="ellipse">
            <a:avLst/>
          </a:prstGeom>
          <a:solidFill>
            <a:srgbClr val="FFFFFF"/>
          </a:solidFill>
          <a:ln w="12700">
            <a:miter lim="400000"/>
          </a:ln>
        </p:spPr>
        <p:txBody>
          <a:bodyPr lIns="45719" rIns="45719" anchor="ctr"/>
          <a:lstStyle/>
          <a:p>
            <a:pPr algn="ctr">
              <a:defRPr sz="1400">
                <a:solidFill>
                  <a:srgbClr val="FFFFFF"/>
                </a:solidFill>
                <a:latin typeface="Arial"/>
                <a:ea typeface="Arial"/>
                <a:cs typeface="Arial"/>
                <a:sym typeface="Arial"/>
              </a:defRPr>
            </a:pPr>
            <a:endParaRPr/>
          </a:p>
        </p:txBody>
      </p:sp>
      <p:sp>
        <p:nvSpPr>
          <p:cNvPr id="150" name="Oval 167"/>
          <p:cNvSpPr/>
          <p:nvPr/>
        </p:nvSpPr>
        <p:spPr>
          <a:xfrm>
            <a:off x="8554659" y="2626217"/>
            <a:ext cx="776031" cy="776031"/>
          </a:xfrm>
          <a:prstGeom prst="ellipse">
            <a:avLst/>
          </a:prstGeom>
          <a:solidFill>
            <a:srgbClr val="FFFFFF"/>
          </a:solidFill>
          <a:ln w="12700">
            <a:miter lim="400000"/>
          </a:ln>
        </p:spPr>
        <p:txBody>
          <a:bodyPr lIns="45719" rIns="45719" anchor="ctr"/>
          <a:lstStyle/>
          <a:p>
            <a:pPr algn="ctr">
              <a:defRPr sz="1400">
                <a:solidFill>
                  <a:srgbClr val="FFFFFF"/>
                </a:solidFill>
                <a:latin typeface="Arial"/>
                <a:ea typeface="Arial"/>
                <a:cs typeface="Arial"/>
                <a:sym typeface="Arial"/>
              </a:defRPr>
            </a:pPr>
            <a:endParaRPr/>
          </a:p>
        </p:txBody>
      </p:sp>
      <p:grpSp>
        <p:nvGrpSpPr>
          <p:cNvPr id="153" name="Group 168"/>
          <p:cNvGrpSpPr/>
          <p:nvPr/>
        </p:nvGrpSpPr>
        <p:grpSpPr>
          <a:xfrm>
            <a:off x="8561127" y="2526966"/>
            <a:ext cx="952142" cy="948178"/>
            <a:chOff x="0" y="0"/>
            <a:chExt cx="952140" cy="948176"/>
          </a:xfrm>
        </p:grpSpPr>
        <p:sp>
          <p:nvSpPr>
            <p:cNvPr id="151" name="Block Arc 169"/>
            <p:cNvSpPr/>
            <p:nvPr/>
          </p:nvSpPr>
          <p:spPr>
            <a:xfrm>
              <a:off x="-1" y="0"/>
              <a:ext cx="948181" cy="948169"/>
            </a:xfrm>
            <a:custGeom>
              <a:avLst/>
              <a:gdLst/>
              <a:ahLst/>
              <a:cxnLst>
                <a:cxn ang="0">
                  <a:pos x="wd2" y="hd2"/>
                </a:cxn>
                <a:cxn ang="5400000">
                  <a:pos x="wd2" y="hd2"/>
                </a:cxn>
                <a:cxn ang="10800000">
                  <a:pos x="wd2" y="hd2"/>
                </a:cxn>
                <a:cxn ang="16200000">
                  <a:pos x="wd2" y="hd2"/>
                </a:cxn>
              </a:cxnLst>
              <a:rect l="0" t="0" r="r" b="b"/>
              <a:pathLst>
                <a:path w="21052" h="21237" extrusionOk="0">
                  <a:moveTo>
                    <a:pt x="21039" y="10094"/>
                  </a:moveTo>
                  <a:lnTo>
                    <a:pt x="21039" y="10094"/>
                  </a:lnTo>
                  <a:cubicBezTo>
                    <a:pt x="21326" y="15951"/>
                    <a:pt x="16852" y="20934"/>
                    <a:pt x="11046" y="21223"/>
                  </a:cubicBezTo>
                  <a:cubicBezTo>
                    <a:pt x="5240" y="21513"/>
                    <a:pt x="300" y="17000"/>
                    <a:pt x="13" y="11142"/>
                  </a:cubicBezTo>
                  <a:cubicBezTo>
                    <a:pt x="-274" y="5285"/>
                    <a:pt x="4200" y="302"/>
                    <a:pt x="10006" y="13"/>
                  </a:cubicBezTo>
                  <a:cubicBezTo>
                    <a:pt x="12005" y="-87"/>
                    <a:pt x="13991" y="390"/>
                    <a:pt x="15730" y="1388"/>
                  </a:cubicBezTo>
                  <a:lnTo>
                    <a:pt x="14075" y="4324"/>
                  </a:lnTo>
                  <a:lnTo>
                    <a:pt x="14075" y="4324"/>
                  </a:lnTo>
                  <a:cubicBezTo>
                    <a:pt x="10629" y="2346"/>
                    <a:pt x="6246" y="3561"/>
                    <a:pt x="4286" y="7038"/>
                  </a:cubicBezTo>
                  <a:cubicBezTo>
                    <a:pt x="2326" y="10514"/>
                    <a:pt x="3531" y="14935"/>
                    <a:pt x="6977" y="16913"/>
                  </a:cubicBezTo>
                  <a:cubicBezTo>
                    <a:pt x="10423" y="18890"/>
                    <a:pt x="14806" y="17675"/>
                    <a:pt x="16766" y="14198"/>
                  </a:cubicBezTo>
                  <a:cubicBezTo>
                    <a:pt x="17440" y="13002"/>
                    <a:pt x="17763" y="11636"/>
                    <a:pt x="17696" y="10260"/>
                  </a:cubicBezTo>
                  <a:close/>
                </a:path>
              </a:pathLst>
            </a:custGeom>
            <a:solidFill>
              <a:srgbClr val="808080"/>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sp>
          <p:nvSpPr>
            <p:cNvPr id="152" name="Block Arc 170"/>
            <p:cNvSpPr/>
            <p:nvPr/>
          </p:nvSpPr>
          <p:spPr>
            <a:xfrm>
              <a:off x="3982" y="18"/>
              <a:ext cx="948159" cy="9481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9841"/>
                    <a:pt x="128" y="8886"/>
                    <a:pt x="380" y="7961"/>
                  </a:cubicBezTo>
                  <a:lnTo>
                    <a:pt x="3650" y="8876"/>
                  </a:lnTo>
                  <a:lnTo>
                    <a:pt x="3650" y="8876"/>
                  </a:lnTo>
                  <a:cubicBezTo>
                    <a:pt x="2587" y="12775"/>
                    <a:pt x="4887" y="16797"/>
                    <a:pt x="8786" y="17860"/>
                  </a:cubicBezTo>
                  <a:cubicBezTo>
                    <a:pt x="12685" y="18922"/>
                    <a:pt x="16707" y="16623"/>
                    <a:pt x="17770" y="12723"/>
                  </a:cubicBezTo>
                  <a:cubicBezTo>
                    <a:pt x="18832" y="8824"/>
                    <a:pt x="16532" y="4802"/>
                    <a:pt x="12633" y="3740"/>
                  </a:cubicBezTo>
                  <a:cubicBezTo>
                    <a:pt x="12006" y="3569"/>
                    <a:pt x="11359" y="3482"/>
                    <a:pt x="10710" y="3482"/>
                  </a:cubicBezTo>
                  <a:close/>
                </a:path>
              </a:pathLst>
            </a:custGeom>
            <a:solidFill>
              <a:srgbClr val="D9D9D9"/>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grpSp>
      <p:grpSp>
        <p:nvGrpSpPr>
          <p:cNvPr id="156" name="Group 171"/>
          <p:cNvGrpSpPr/>
          <p:nvPr/>
        </p:nvGrpSpPr>
        <p:grpSpPr>
          <a:xfrm>
            <a:off x="4682971" y="2526966"/>
            <a:ext cx="952142" cy="948178"/>
            <a:chOff x="0" y="0"/>
            <a:chExt cx="952140" cy="948176"/>
          </a:xfrm>
        </p:grpSpPr>
        <p:sp>
          <p:nvSpPr>
            <p:cNvPr id="154" name="Block Arc 172"/>
            <p:cNvSpPr/>
            <p:nvPr/>
          </p:nvSpPr>
          <p:spPr>
            <a:xfrm>
              <a:off x="-1" y="0"/>
              <a:ext cx="948181" cy="948169"/>
            </a:xfrm>
            <a:custGeom>
              <a:avLst/>
              <a:gdLst/>
              <a:ahLst/>
              <a:cxnLst>
                <a:cxn ang="0">
                  <a:pos x="wd2" y="hd2"/>
                </a:cxn>
                <a:cxn ang="5400000">
                  <a:pos x="wd2" y="hd2"/>
                </a:cxn>
                <a:cxn ang="10800000">
                  <a:pos x="wd2" y="hd2"/>
                </a:cxn>
                <a:cxn ang="16200000">
                  <a:pos x="wd2" y="hd2"/>
                </a:cxn>
              </a:cxnLst>
              <a:rect l="0" t="0" r="r" b="b"/>
              <a:pathLst>
                <a:path w="21052" h="21237" extrusionOk="0">
                  <a:moveTo>
                    <a:pt x="21039" y="10094"/>
                  </a:moveTo>
                  <a:lnTo>
                    <a:pt x="21039" y="10094"/>
                  </a:lnTo>
                  <a:cubicBezTo>
                    <a:pt x="21326" y="15951"/>
                    <a:pt x="16852" y="20934"/>
                    <a:pt x="11046" y="21223"/>
                  </a:cubicBezTo>
                  <a:cubicBezTo>
                    <a:pt x="5240" y="21513"/>
                    <a:pt x="300" y="17000"/>
                    <a:pt x="13" y="11142"/>
                  </a:cubicBezTo>
                  <a:cubicBezTo>
                    <a:pt x="-274" y="5285"/>
                    <a:pt x="4200" y="302"/>
                    <a:pt x="10006" y="13"/>
                  </a:cubicBezTo>
                  <a:cubicBezTo>
                    <a:pt x="12005" y="-87"/>
                    <a:pt x="13991" y="390"/>
                    <a:pt x="15730" y="1388"/>
                  </a:cubicBezTo>
                  <a:lnTo>
                    <a:pt x="14075" y="4324"/>
                  </a:lnTo>
                  <a:lnTo>
                    <a:pt x="14075" y="4324"/>
                  </a:lnTo>
                  <a:cubicBezTo>
                    <a:pt x="10629" y="2346"/>
                    <a:pt x="6246" y="3561"/>
                    <a:pt x="4286" y="7038"/>
                  </a:cubicBezTo>
                  <a:cubicBezTo>
                    <a:pt x="2326" y="10514"/>
                    <a:pt x="3531" y="14935"/>
                    <a:pt x="6977" y="16913"/>
                  </a:cubicBezTo>
                  <a:cubicBezTo>
                    <a:pt x="10423" y="18890"/>
                    <a:pt x="14806" y="17675"/>
                    <a:pt x="16766" y="14198"/>
                  </a:cubicBezTo>
                  <a:cubicBezTo>
                    <a:pt x="17440" y="13002"/>
                    <a:pt x="17763" y="11636"/>
                    <a:pt x="17696" y="10260"/>
                  </a:cubicBezTo>
                  <a:close/>
                </a:path>
              </a:pathLst>
            </a:custGeom>
            <a:solidFill>
              <a:srgbClr val="808080"/>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sp>
          <p:nvSpPr>
            <p:cNvPr id="155" name="Block Arc 173"/>
            <p:cNvSpPr/>
            <p:nvPr/>
          </p:nvSpPr>
          <p:spPr>
            <a:xfrm>
              <a:off x="459450" y="18"/>
              <a:ext cx="492691" cy="948159"/>
            </a:xfrm>
            <a:custGeom>
              <a:avLst/>
              <a:gdLst/>
              <a:ahLst/>
              <a:cxnLst>
                <a:cxn ang="0">
                  <a:pos x="wd2" y="hd2"/>
                </a:cxn>
                <a:cxn ang="5400000">
                  <a:pos x="wd2" y="hd2"/>
                </a:cxn>
                <a:cxn ang="10800000">
                  <a:pos x="wd2" y="hd2"/>
                </a:cxn>
                <a:cxn ang="16200000">
                  <a:pos x="wd2" y="hd2"/>
                </a:cxn>
              </a:cxnLst>
              <a:rect l="0" t="0" r="r" b="b"/>
              <a:pathLst>
                <a:path w="21600" h="21600" extrusionOk="0">
                  <a:moveTo>
                    <a:pt x="816" y="0"/>
                  </a:moveTo>
                  <a:cubicBezTo>
                    <a:pt x="12295" y="0"/>
                    <a:pt x="21600" y="4835"/>
                    <a:pt x="21600" y="10800"/>
                  </a:cubicBezTo>
                  <a:cubicBezTo>
                    <a:pt x="21600" y="16765"/>
                    <a:pt x="12295" y="21600"/>
                    <a:pt x="816" y="21600"/>
                  </a:cubicBezTo>
                  <a:cubicBezTo>
                    <a:pt x="544" y="21600"/>
                    <a:pt x="272" y="21597"/>
                    <a:pt x="0" y="21592"/>
                  </a:cubicBezTo>
                  <a:lnTo>
                    <a:pt x="100" y="17969"/>
                  </a:lnTo>
                  <a:lnTo>
                    <a:pt x="100" y="17969"/>
                  </a:lnTo>
                  <a:cubicBezTo>
                    <a:pt x="7719" y="18124"/>
                    <a:pt x="14139" y="15041"/>
                    <a:pt x="14438" y="11081"/>
                  </a:cubicBezTo>
                  <a:cubicBezTo>
                    <a:pt x="14738" y="7122"/>
                    <a:pt x="8804" y="3786"/>
                    <a:pt x="1184" y="3630"/>
                  </a:cubicBezTo>
                  <a:cubicBezTo>
                    <a:pt x="1003" y="3627"/>
                    <a:pt x="823" y="3625"/>
                    <a:pt x="642" y="3625"/>
                  </a:cubicBezTo>
                  <a:close/>
                </a:path>
              </a:pathLst>
            </a:custGeom>
            <a:solidFill>
              <a:srgbClr val="D9D9D9"/>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grpSp>
      <p:pic>
        <p:nvPicPr>
          <p:cNvPr id="157" name="Picture 36" descr="Picture 36"/>
          <p:cNvPicPr>
            <a:picLocks noChangeAspect="1"/>
          </p:cNvPicPr>
          <p:nvPr/>
        </p:nvPicPr>
        <p:blipFill>
          <a:blip r:embed="rId2"/>
          <a:stretch>
            <a:fillRect/>
          </a:stretch>
        </p:blipFill>
        <p:spPr>
          <a:xfrm>
            <a:off x="884029" y="2495966"/>
            <a:ext cx="1054700" cy="1048604"/>
          </a:xfrm>
          <a:prstGeom prst="rect">
            <a:avLst/>
          </a:prstGeom>
          <a:ln w="12700">
            <a:miter lim="400000"/>
          </a:ln>
        </p:spPr>
      </p:pic>
      <p:sp>
        <p:nvSpPr>
          <p:cNvPr id="158" name="Body Level One…"/>
          <p:cNvSpPr txBox="1">
            <a:spLocks noGrp="1"/>
          </p:cNvSpPr>
          <p:nvPr>
            <p:ph type="body" sz="quarter" idx="1"/>
          </p:nvPr>
        </p:nvSpPr>
        <p:spPr>
          <a:xfrm>
            <a:off x="4682647" y="4664504"/>
            <a:ext cx="2990851" cy="995761"/>
          </a:xfrm>
          <a:prstGeom prst="rect">
            <a:avLst/>
          </a:prstGeom>
        </p:spPr>
        <p:txBody>
          <a:bodyPr lIns="0" tIns="0" rIns="0" bIns="0"/>
          <a:lstStyle>
            <a:lvl1pPr>
              <a:lnSpc>
                <a:spcPct val="100000"/>
              </a:lnSpc>
              <a:defRPr sz="1600">
                <a:solidFill>
                  <a:srgbClr val="404040"/>
                </a:solidFill>
              </a:defRPr>
            </a:lvl1pPr>
            <a:lvl2pPr marL="685800" indent="-228600">
              <a:lnSpc>
                <a:spcPct val="100000"/>
              </a:lnSpc>
              <a:defRPr sz="1600">
                <a:solidFill>
                  <a:srgbClr val="404040"/>
                </a:solidFill>
              </a:defRPr>
            </a:lvl2pPr>
            <a:lvl3pPr marL="1143000" indent="-228600">
              <a:lnSpc>
                <a:spcPct val="100000"/>
              </a:lnSpc>
              <a:defRPr sz="1600">
                <a:solidFill>
                  <a:srgbClr val="404040"/>
                </a:solidFill>
              </a:defRPr>
            </a:lvl3pPr>
            <a:lvl4pPr marL="1600200" indent="-228600">
              <a:lnSpc>
                <a:spcPct val="100000"/>
              </a:lnSpc>
              <a:defRPr sz="1600">
                <a:solidFill>
                  <a:srgbClr val="404040"/>
                </a:solidFill>
              </a:defRPr>
            </a:lvl4pPr>
            <a:lvl5pPr marL="2057400" indent="-228600">
              <a:lnSpc>
                <a:spcPct val="100000"/>
              </a:lnSpc>
              <a:defRPr sz="1600">
                <a:solidFill>
                  <a:srgbClr val="404040"/>
                </a:solidFill>
              </a:defRPr>
            </a:lvl5pPr>
          </a:lstStyle>
          <a:p>
            <a:r>
              <a:t>Body Level One</a:t>
            </a:r>
          </a:p>
          <a:p>
            <a:pPr lvl="1"/>
            <a:r>
              <a:t>Body Level Two</a:t>
            </a:r>
          </a:p>
          <a:p>
            <a:pPr lvl="2"/>
            <a:r>
              <a:t>Body Level Three</a:t>
            </a:r>
          </a:p>
          <a:p>
            <a:pPr lvl="3"/>
            <a:r>
              <a:t>Body Level Four</a:t>
            </a:r>
          </a:p>
          <a:p>
            <a:pPr lvl="4"/>
            <a:r>
              <a:t>Body Level Five</a:t>
            </a:r>
          </a:p>
        </p:txBody>
      </p:sp>
      <p:sp>
        <p:nvSpPr>
          <p:cNvPr id="159" name="Text Placeholder 10"/>
          <p:cNvSpPr>
            <a:spLocks noGrp="1"/>
          </p:cNvSpPr>
          <p:nvPr>
            <p:ph type="body" sz="quarter" idx="21"/>
          </p:nvPr>
        </p:nvSpPr>
        <p:spPr>
          <a:xfrm>
            <a:off x="8561138" y="4673656"/>
            <a:ext cx="2990851" cy="995760"/>
          </a:xfrm>
          <a:prstGeom prst="rect">
            <a:avLst/>
          </a:prstGeom>
        </p:spPr>
        <p:txBody>
          <a:bodyPr lIns="0" tIns="0" rIns="0" bIns="0"/>
          <a:lstStyle/>
          <a:p>
            <a:pPr>
              <a:lnSpc>
                <a:spcPct val="100000"/>
              </a:lnSpc>
              <a:defRPr sz="1600">
                <a:solidFill>
                  <a:srgbClr val="404040"/>
                </a:solidFill>
              </a:defRPr>
            </a:pPr>
            <a:endParaRPr/>
          </a:p>
        </p:txBody>
      </p:sp>
      <p:sp>
        <p:nvSpPr>
          <p:cNvPr id="160" name="Text Placeholder 10"/>
          <p:cNvSpPr>
            <a:spLocks noGrp="1"/>
          </p:cNvSpPr>
          <p:nvPr>
            <p:ph type="body" sz="quarter" idx="22"/>
          </p:nvPr>
        </p:nvSpPr>
        <p:spPr>
          <a:xfrm>
            <a:off x="884029" y="4640695"/>
            <a:ext cx="2990851" cy="995760"/>
          </a:xfrm>
          <a:prstGeom prst="rect">
            <a:avLst/>
          </a:prstGeom>
        </p:spPr>
        <p:txBody>
          <a:bodyPr lIns="0" tIns="0" rIns="0" bIns="0"/>
          <a:lstStyle/>
          <a:p>
            <a:pPr>
              <a:lnSpc>
                <a:spcPct val="100000"/>
              </a:lnSpc>
              <a:defRPr sz="1600">
                <a:solidFill>
                  <a:srgbClr val="404040"/>
                </a:solidFill>
              </a:defRPr>
            </a:pPr>
            <a:endParaRPr/>
          </a:p>
        </p:txBody>
      </p:sp>
      <p:sp>
        <p:nvSpPr>
          <p:cNvPr id="161" name="Text Placeholder 16"/>
          <p:cNvSpPr>
            <a:spLocks noGrp="1"/>
          </p:cNvSpPr>
          <p:nvPr>
            <p:ph type="body" sz="quarter" idx="23"/>
          </p:nvPr>
        </p:nvSpPr>
        <p:spPr>
          <a:xfrm>
            <a:off x="884589" y="3829050"/>
            <a:ext cx="2990851" cy="638175"/>
          </a:xfrm>
          <a:prstGeom prst="rect">
            <a:avLst/>
          </a:prstGeom>
        </p:spPr>
        <p:txBody>
          <a:bodyPr/>
          <a:lstStyle/>
          <a:p>
            <a:pPr>
              <a:defRPr sz="3600" b="1">
                <a:solidFill>
                  <a:schemeClr val="accent1"/>
                </a:solidFill>
              </a:defRPr>
            </a:pPr>
            <a:endParaRPr/>
          </a:p>
        </p:txBody>
      </p:sp>
      <p:sp>
        <p:nvSpPr>
          <p:cNvPr id="162" name="Title Text"/>
          <p:cNvSpPr txBox="1">
            <a:spLocks noGrp="1"/>
          </p:cNvSpPr>
          <p:nvPr>
            <p:ph type="title"/>
          </p:nvPr>
        </p:nvSpPr>
        <p:spPr>
          <a:xfrm>
            <a:off x="611723" y="818622"/>
            <a:ext cx="11015669" cy="785254"/>
          </a:xfrm>
          <a:prstGeom prst="rect">
            <a:avLst/>
          </a:prstGeom>
        </p:spPr>
        <p:txBody>
          <a:bodyPr/>
          <a:lstStyle/>
          <a:p>
            <a:r>
              <a:t>Title Text</a:t>
            </a:r>
          </a:p>
        </p:txBody>
      </p:sp>
      <p:sp>
        <p:nvSpPr>
          <p:cNvPr id="163" name="Text Placeholder 16"/>
          <p:cNvSpPr>
            <a:spLocks noGrp="1"/>
          </p:cNvSpPr>
          <p:nvPr>
            <p:ph type="body" sz="quarter" idx="24"/>
          </p:nvPr>
        </p:nvSpPr>
        <p:spPr>
          <a:xfrm>
            <a:off x="4682983" y="3829050"/>
            <a:ext cx="2990851" cy="638175"/>
          </a:xfrm>
          <a:prstGeom prst="rect">
            <a:avLst/>
          </a:prstGeom>
        </p:spPr>
        <p:txBody>
          <a:bodyPr/>
          <a:lstStyle/>
          <a:p>
            <a:pPr>
              <a:defRPr sz="3600" b="1">
                <a:solidFill>
                  <a:schemeClr val="accent1"/>
                </a:solidFill>
              </a:defRPr>
            </a:pPr>
            <a:endParaRPr/>
          </a:p>
        </p:txBody>
      </p:sp>
      <p:sp>
        <p:nvSpPr>
          <p:cNvPr id="164" name="Text Placeholder 16"/>
          <p:cNvSpPr>
            <a:spLocks noGrp="1"/>
          </p:cNvSpPr>
          <p:nvPr>
            <p:ph type="body" sz="quarter" idx="25"/>
          </p:nvPr>
        </p:nvSpPr>
        <p:spPr>
          <a:xfrm>
            <a:off x="8561138" y="3793599"/>
            <a:ext cx="2990851" cy="638176"/>
          </a:xfrm>
          <a:prstGeom prst="rect">
            <a:avLst/>
          </a:prstGeom>
        </p:spPr>
        <p:txBody>
          <a:bodyPr/>
          <a:lstStyle/>
          <a:p>
            <a:pPr>
              <a:defRPr sz="3600" b="1">
                <a:solidFill>
                  <a:schemeClr val="accent1"/>
                </a:solidFill>
              </a:defRPr>
            </a:pPr>
            <a:endParaRPr/>
          </a:p>
        </p:txBody>
      </p:sp>
      <p:sp>
        <p:nvSpPr>
          <p:cNvPr id="165"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66"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67" name="Picture Placeholder 18"/>
          <p:cNvSpPr>
            <a:spLocks noGrp="1"/>
          </p:cNvSpPr>
          <p:nvPr>
            <p:ph type="pic" sz="quarter" idx="26"/>
          </p:nvPr>
        </p:nvSpPr>
        <p:spPr>
          <a:xfrm>
            <a:off x="1146964" y="2785622"/>
            <a:ext cx="451161" cy="457217"/>
          </a:xfrm>
          <a:prstGeom prst="rect">
            <a:avLst/>
          </a:prstGeom>
        </p:spPr>
        <p:txBody>
          <a:bodyPr lIns="91439" rIns="91439">
            <a:noAutofit/>
          </a:bodyPr>
          <a:lstStyle/>
          <a:p>
            <a:endParaRPr/>
          </a:p>
        </p:txBody>
      </p:sp>
      <p:sp>
        <p:nvSpPr>
          <p:cNvPr id="168" name="Picture Placeholder 18"/>
          <p:cNvSpPr>
            <a:spLocks noGrp="1"/>
          </p:cNvSpPr>
          <p:nvPr>
            <p:ph type="pic" sz="quarter" idx="27"/>
          </p:nvPr>
        </p:nvSpPr>
        <p:spPr>
          <a:xfrm>
            <a:off x="4931481" y="2772437"/>
            <a:ext cx="451161" cy="457216"/>
          </a:xfrm>
          <a:prstGeom prst="rect">
            <a:avLst/>
          </a:prstGeom>
        </p:spPr>
        <p:txBody>
          <a:bodyPr lIns="91439" rIns="91439">
            <a:noAutofit/>
          </a:bodyPr>
          <a:lstStyle/>
          <a:p>
            <a:endParaRPr/>
          </a:p>
        </p:txBody>
      </p:sp>
      <p:sp>
        <p:nvSpPr>
          <p:cNvPr id="169" name="Picture Placeholder 18"/>
          <p:cNvSpPr>
            <a:spLocks noGrp="1"/>
          </p:cNvSpPr>
          <p:nvPr>
            <p:ph type="pic" sz="quarter" idx="28"/>
          </p:nvPr>
        </p:nvSpPr>
        <p:spPr>
          <a:xfrm>
            <a:off x="8816368" y="2763199"/>
            <a:ext cx="451161" cy="457216"/>
          </a:xfrm>
          <a:prstGeom prst="rect">
            <a:avLst/>
          </a:prstGeom>
        </p:spPr>
        <p:txBody>
          <a:bodyPr lIns="91439" rIns="91439">
            <a:noAutofit/>
          </a:bodyPr>
          <a:lstStyle/>
          <a:p>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Section Header">
    <p:spTree>
      <p:nvGrpSpPr>
        <p:cNvPr id="1" name=""/>
        <p:cNvGrpSpPr/>
        <p:nvPr/>
      </p:nvGrpSpPr>
      <p:grpSpPr>
        <a:xfrm>
          <a:off x="0" y="0"/>
          <a:ext cx="0" cy="0"/>
          <a:chOff x="0" y="0"/>
          <a:chExt cx="0" cy="0"/>
        </a:xfrm>
      </p:grpSpPr>
      <p:sp>
        <p:nvSpPr>
          <p:cNvPr id="1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7" name="Rectangle 6"/>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78" name="Body Level One…"/>
          <p:cNvSpPr txBox="1">
            <a:spLocks noGrp="1"/>
          </p:cNvSpPr>
          <p:nvPr>
            <p:ph type="body" sz="quarter" idx="1"/>
          </p:nvPr>
        </p:nvSpPr>
        <p:spPr>
          <a:xfrm>
            <a:off x="601829" y="1058362"/>
            <a:ext cx="4338639" cy="1444208"/>
          </a:xfrm>
          <a:prstGeom prst="rect">
            <a:avLst/>
          </a:prstGeom>
        </p:spPr>
        <p:txBody>
          <a:bodyPr/>
          <a:lstStyle>
            <a:lvl1pPr>
              <a:defRPr sz="2400">
                <a:solidFill>
                  <a:srgbClr val="A6A6A6"/>
                </a:solidFill>
                <a:latin typeface="Helvetica Light"/>
                <a:ea typeface="Helvetica Light"/>
                <a:cs typeface="Helvetica Light"/>
                <a:sym typeface="Helvetica Light"/>
              </a:defRPr>
            </a:lvl1pPr>
            <a:lvl2pPr marL="685800" indent="-228600">
              <a:defRPr sz="2400">
                <a:solidFill>
                  <a:srgbClr val="A6A6A6"/>
                </a:solidFill>
                <a:latin typeface="Helvetica Light"/>
                <a:ea typeface="Helvetica Light"/>
                <a:cs typeface="Helvetica Light"/>
                <a:sym typeface="Helvetica Light"/>
              </a:defRPr>
            </a:lvl2pPr>
            <a:lvl3pPr marL="1143000" indent="-228600">
              <a:defRPr sz="2400">
                <a:solidFill>
                  <a:srgbClr val="A6A6A6"/>
                </a:solidFill>
                <a:latin typeface="Helvetica Light"/>
                <a:ea typeface="Helvetica Light"/>
                <a:cs typeface="Helvetica Light"/>
                <a:sym typeface="Helvetica Light"/>
              </a:defRPr>
            </a:lvl3pPr>
            <a:lvl4pPr marL="1600200" indent="-228600">
              <a:defRPr sz="2400">
                <a:solidFill>
                  <a:srgbClr val="A6A6A6"/>
                </a:solidFill>
                <a:latin typeface="Helvetica Light"/>
                <a:ea typeface="Helvetica Light"/>
                <a:cs typeface="Helvetica Light"/>
                <a:sym typeface="Helvetica Light"/>
              </a:defRPr>
            </a:lvl4pPr>
            <a:lvl5pPr marL="2057400" indent="-228600">
              <a:defRPr sz="2400">
                <a:solidFill>
                  <a:srgbClr val="A6A6A6"/>
                </a:solidFill>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79" name="Text Placeholder 4"/>
          <p:cNvSpPr>
            <a:spLocks noGrp="1"/>
          </p:cNvSpPr>
          <p:nvPr>
            <p:ph type="body" sz="quarter" idx="21"/>
          </p:nvPr>
        </p:nvSpPr>
        <p:spPr>
          <a:xfrm>
            <a:off x="601662" y="3449637"/>
            <a:ext cx="4595814" cy="930276"/>
          </a:xfrm>
          <a:prstGeom prst="rect">
            <a:avLst/>
          </a:prstGeom>
        </p:spPr>
        <p:txBody>
          <a:bodyPr/>
          <a:lstStyle/>
          <a:p>
            <a:pPr>
              <a:defRPr sz="3200" b="1">
                <a:solidFill>
                  <a:schemeClr val="accent1"/>
                </a:solidFill>
              </a:defRPr>
            </a:pPr>
            <a:endParaRPr/>
          </a:p>
        </p:txBody>
      </p:sp>
      <p:sp>
        <p:nvSpPr>
          <p:cNvPr id="180" name="Text Placeholder 10"/>
          <p:cNvSpPr>
            <a:spLocks noGrp="1"/>
          </p:cNvSpPr>
          <p:nvPr>
            <p:ph type="body" sz="quarter" idx="22"/>
          </p:nvPr>
        </p:nvSpPr>
        <p:spPr>
          <a:xfrm>
            <a:off x="601662" y="4603750"/>
            <a:ext cx="4572001" cy="1558925"/>
          </a:xfrm>
          <a:prstGeom prst="rect">
            <a:avLst/>
          </a:prstGeom>
        </p:spPr>
        <p:txBody>
          <a:bodyPr/>
          <a:lstStyle/>
          <a:p>
            <a:pPr>
              <a:defRPr sz="2000">
                <a:solidFill>
                  <a:srgbClr val="0D0D0D"/>
                </a:solidFill>
              </a:defRPr>
            </a:pPr>
            <a:endParaRPr/>
          </a:p>
        </p:txBody>
      </p:sp>
      <p:sp>
        <p:nvSpPr>
          <p:cNvPr id="181"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82"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90" name="Rectangle 7"/>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91" name="Title Text"/>
          <p:cNvSpPr txBox="1">
            <a:spLocks noGrp="1"/>
          </p:cNvSpPr>
          <p:nvPr>
            <p:ph type="title"/>
          </p:nvPr>
        </p:nvSpPr>
        <p:spPr>
          <a:xfrm>
            <a:off x="611725" y="977210"/>
            <a:ext cx="4577897" cy="616725"/>
          </a:xfrm>
          <a:prstGeom prst="rect">
            <a:avLst/>
          </a:prstGeom>
        </p:spPr>
        <p:txBody>
          <a:bodyPr/>
          <a:lstStyle>
            <a:lvl1pPr>
              <a:defRPr sz="2400"/>
            </a:lvl1pPr>
          </a:lstStyle>
          <a:p>
            <a:r>
              <a:t>Title Text</a:t>
            </a:r>
          </a:p>
        </p:txBody>
      </p:sp>
      <p:sp>
        <p:nvSpPr>
          <p:cNvPr id="192" name="Body Level One…"/>
          <p:cNvSpPr txBox="1">
            <a:spLocks noGrp="1"/>
          </p:cNvSpPr>
          <p:nvPr>
            <p:ph type="body" sz="quarter" idx="1"/>
          </p:nvPr>
        </p:nvSpPr>
        <p:spPr>
          <a:xfrm>
            <a:off x="1103312" y="2365375"/>
            <a:ext cx="3168651" cy="1985964"/>
          </a:xfrm>
          <a:prstGeom prst="rect">
            <a:avLst/>
          </a:prstGeom>
        </p:spPr>
        <p:txBody>
          <a:bodyPr/>
          <a:lstStyle>
            <a:lvl1pPr>
              <a:defRPr>
                <a:solidFill>
                  <a:schemeClr val="accent1"/>
                </a:solidFill>
              </a:defRPr>
            </a:lvl1pPr>
            <a:lvl2pPr marL="685800" indent="-228600">
              <a:defRPr>
                <a:solidFill>
                  <a:schemeClr val="accent1"/>
                </a:solidFill>
              </a:defRPr>
            </a:lvl2pPr>
            <a:lvl3pPr marL="1143000" indent="-228600">
              <a:defRPr>
                <a:solidFill>
                  <a:schemeClr val="accent1"/>
                </a:solidFill>
              </a:defRPr>
            </a:lvl3pPr>
            <a:lvl4pPr marL="1600200" indent="-228600">
              <a:defRPr>
                <a:solidFill>
                  <a:schemeClr val="accent1"/>
                </a:solidFill>
              </a:defRPr>
            </a:lvl4pPr>
            <a:lvl5pPr marL="2057400" indent="-228600">
              <a:defRPr>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93" name="Text Placeholder 11"/>
          <p:cNvSpPr>
            <a:spLocks noGrp="1"/>
          </p:cNvSpPr>
          <p:nvPr>
            <p:ph type="body" sz="quarter" idx="21"/>
          </p:nvPr>
        </p:nvSpPr>
        <p:spPr>
          <a:xfrm>
            <a:off x="1103312" y="4761405"/>
            <a:ext cx="3168651" cy="1103314"/>
          </a:xfrm>
          <a:prstGeom prst="rect">
            <a:avLst/>
          </a:prstGeom>
        </p:spPr>
        <p:txBody>
          <a:bodyPr/>
          <a:lstStyle/>
          <a:p>
            <a:pPr>
              <a:lnSpc>
                <a:spcPct val="100000"/>
              </a:lnSpc>
              <a:defRPr sz="1400">
                <a:latin typeface="Helvetica Light"/>
                <a:ea typeface="Helvetica Light"/>
                <a:cs typeface="Helvetica Light"/>
                <a:sym typeface="Helvetica Light"/>
              </a:defRPr>
            </a:pPr>
            <a:endParaRPr/>
          </a:p>
        </p:txBody>
      </p:sp>
      <p:sp>
        <p:nvSpPr>
          <p:cNvPr id="194" name="Text Placeholder 40"/>
          <p:cNvSpPr>
            <a:spLocks noGrp="1"/>
          </p:cNvSpPr>
          <p:nvPr>
            <p:ph type="body" sz="quarter" idx="22"/>
          </p:nvPr>
        </p:nvSpPr>
        <p:spPr>
          <a:xfrm>
            <a:off x="6103937" y="977210"/>
            <a:ext cx="5486484" cy="616726"/>
          </a:xfrm>
          <a:prstGeom prst="rect">
            <a:avLst/>
          </a:prstGeom>
        </p:spPr>
        <p:txBody>
          <a:bodyPr anchor="ctr"/>
          <a:lstStyle/>
          <a:p>
            <a:pPr>
              <a:defRPr sz="2000" b="1">
                <a:solidFill>
                  <a:srgbClr val="0D0D0D"/>
                </a:solidFill>
              </a:defRPr>
            </a:pPr>
            <a:endParaRPr/>
          </a:p>
        </p:txBody>
      </p:sp>
      <p:sp>
        <p:nvSpPr>
          <p:cNvPr id="195" name="Straight Connector 41"/>
          <p:cNvSpPr/>
          <p:nvPr/>
        </p:nvSpPr>
        <p:spPr>
          <a:xfrm>
            <a:off x="6407992" y="2213325"/>
            <a:ext cx="3" cy="3586306"/>
          </a:xfrm>
          <a:prstGeom prst="line">
            <a:avLst/>
          </a:prstGeom>
          <a:ln w="6350">
            <a:solidFill>
              <a:srgbClr val="A6A6A6"/>
            </a:solidFill>
            <a:prstDash val="dash"/>
            <a:miter/>
          </a:ln>
        </p:spPr>
        <p:txBody>
          <a:bodyPr lIns="45719" rIns="45719"/>
          <a:lstStyle/>
          <a:p>
            <a:endParaRPr/>
          </a:p>
        </p:txBody>
      </p:sp>
      <p:sp>
        <p:nvSpPr>
          <p:cNvPr id="196" name="Oval 42"/>
          <p:cNvSpPr/>
          <p:nvPr/>
        </p:nvSpPr>
        <p:spPr>
          <a:xfrm>
            <a:off x="6347195" y="2166435"/>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197" name="Oval 43"/>
          <p:cNvSpPr/>
          <p:nvPr/>
        </p:nvSpPr>
        <p:spPr>
          <a:xfrm>
            <a:off x="6347195" y="2868756"/>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198" name="Oval 44"/>
          <p:cNvSpPr/>
          <p:nvPr/>
        </p:nvSpPr>
        <p:spPr>
          <a:xfrm>
            <a:off x="6347195" y="3571075"/>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199" name="Oval 45"/>
          <p:cNvSpPr/>
          <p:nvPr/>
        </p:nvSpPr>
        <p:spPr>
          <a:xfrm>
            <a:off x="6347195" y="4273396"/>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200" name="Oval 46"/>
          <p:cNvSpPr/>
          <p:nvPr/>
        </p:nvSpPr>
        <p:spPr>
          <a:xfrm>
            <a:off x="6347195" y="4975716"/>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201" name="Oval 47"/>
          <p:cNvSpPr/>
          <p:nvPr/>
        </p:nvSpPr>
        <p:spPr>
          <a:xfrm>
            <a:off x="6347195" y="5678035"/>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202" name="Text Placeholder 49"/>
          <p:cNvSpPr>
            <a:spLocks noGrp="1"/>
          </p:cNvSpPr>
          <p:nvPr>
            <p:ph type="body" sz="quarter" idx="23"/>
          </p:nvPr>
        </p:nvSpPr>
        <p:spPr>
          <a:xfrm>
            <a:off x="6616700" y="2005013"/>
            <a:ext cx="4973638" cy="496888"/>
          </a:xfrm>
          <a:prstGeom prst="rect">
            <a:avLst/>
          </a:prstGeom>
        </p:spPr>
        <p:txBody>
          <a:bodyPr anchor="ctr"/>
          <a:lstStyle/>
          <a:p>
            <a:pPr>
              <a:lnSpc>
                <a:spcPct val="100000"/>
              </a:lnSpc>
              <a:defRPr sz="1600">
                <a:solidFill>
                  <a:srgbClr val="0D0D0D"/>
                </a:solidFill>
              </a:defRPr>
            </a:pPr>
            <a:endParaRPr/>
          </a:p>
        </p:txBody>
      </p:sp>
      <p:sp>
        <p:nvSpPr>
          <p:cNvPr id="203" name="Text Placeholder 49"/>
          <p:cNvSpPr>
            <a:spLocks noGrp="1"/>
          </p:cNvSpPr>
          <p:nvPr>
            <p:ph type="body" sz="quarter" idx="24"/>
          </p:nvPr>
        </p:nvSpPr>
        <p:spPr>
          <a:xfrm>
            <a:off x="6616700" y="2681109"/>
            <a:ext cx="4973638" cy="496888"/>
          </a:xfrm>
          <a:prstGeom prst="rect">
            <a:avLst/>
          </a:prstGeom>
        </p:spPr>
        <p:txBody>
          <a:bodyPr anchor="ctr"/>
          <a:lstStyle/>
          <a:p>
            <a:pPr>
              <a:lnSpc>
                <a:spcPct val="100000"/>
              </a:lnSpc>
              <a:defRPr sz="1600">
                <a:solidFill>
                  <a:srgbClr val="0D0D0D"/>
                </a:solidFill>
              </a:defRPr>
            </a:pPr>
            <a:endParaRPr/>
          </a:p>
        </p:txBody>
      </p:sp>
      <p:sp>
        <p:nvSpPr>
          <p:cNvPr id="204" name="Text Placeholder 49"/>
          <p:cNvSpPr>
            <a:spLocks noGrp="1"/>
          </p:cNvSpPr>
          <p:nvPr>
            <p:ph type="body" sz="quarter" idx="25"/>
          </p:nvPr>
        </p:nvSpPr>
        <p:spPr>
          <a:xfrm>
            <a:off x="6616700" y="3383429"/>
            <a:ext cx="4973638" cy="496888"/>
          </a:xfrm>
          <a:prstGeom prst="rect">
            <a:avLst/>
          </a:prstGeom>
        </p:spPr>
        <p:txBody>
          <a:bodyPr anchor="ctr"/>
          <a:lstStyle/>
          <a:p>
            <a:pPr>
              <a:lnSpc>
                <a:spcPct val="100000"/>
              </a:lnSpc>
              <a:defRPr sz="1600">
                <a:solidFill>
                  <a:srgbClr val="0D0D0D"/>
                </a:solidFill>
              </a:defRPr>
            </a:pPr>
            <a:endParaRPr/>
          </a:p>
        </p:txBody>
      </p:sp>
      <p:sp>
        <p:nvSpPr>
          <p:cNvPr id="205" name="Text Placeholder 49"/>
          <p:cNvSpPr>
            <a:spLocks noGrp="1"/>
          </p:cNvSpPr>
          <p:nvPr>
            <p:ph type="body" sz="quarter" idx="26"/>
          </p:nvPr>
        </p:nvSpPr>
        <p:spPr>
          <a:xfrm>
            <a:off x="6616700" y="4102894"/>
            <a:ext cx="4973638" cy="496888"/>
          </a:xfrm>
          <a:prstGeom prst="rect">
            <a:avLst/>
          </a:prstGeom>
        </p:spPr>
        <p:txBody>
          <a:bodyPr anchor="ctr"/>
          <a:lstStyle/>
          <a:p>
            <a:pPr>
              <a:lnSpc>
                <a:spcPct val="100000"/>
              </a:lnSpc>
              <a:defRPr sz="1600">
                <a:solidFill>
                  <a:srgbClr val="0D0D0D"/>
                </a:solidFill>
              </a:defRPr>
            </a:pPr>
            <a:endParaRPr/>
          </a:p>
        </p:txBody>
      </p:sp>
      <p:sp>
        <p:nvSpPr>
          <p:cNvPr id="206" name="Text Placeholder 49"/>
          <p:cNvSpPr>
            <a:spLocks noGrp="1"/>
          </p:cNvSpPr>
          <p:nvPr>
            <p:ph type="body" sz="quarter" idx="27"/>
          </p:nvPr>
        </p:nvSpPr>
        <p:spPr>
          <a:xfrm>
            <a:off x="6616700" y="4788068"/>
            <a:ext cx="4973638" cy="496888"/>
          </a:xfrm>
          <a:prstGeom prst="rect">
            <a:avLst/>
          </a:prstGeom>
        </p:spPr>
        <p:txBody>
          <a:bodyPr anchor="ctr"/>
          <a:lstStyle/>
          <a:p>
            <a:pPr>
              <a:lnSpc>
                <a:spcPct val="100000"/>
              </a:lnSpc>
              <a:defRPr sz="1600">
                <a:solidFill>
                  <a:srgbClr val="0D0D0D"/>
                </a:solidFill>
              </a:defRPr>
            </a:pPr>
            <a:endParaRPr/>
          </a:p>
        </p:txBody>
      </p:sp>
      <p:sp>
        <p:nvSpPr>
          <p:cNvPr id="207" name="Text Placeholder 49"/>
          <p:cNvSpPr>
            <a:spLocks noGrp="1"/>
          </p:cNvSpPr>
          <p:nvPr>
            <p:ph type="body" sz="quarter" idx="28"/>
          </p:nvPr>
        </p:nvSpPr>
        <p:spPr>
          <a:xfrm>
            <a:off x="6616700" y="5490388"/>
            <a:ext cx="4973638" cy="496888"/>
          </a:xfrm>
          <a:prstGeom prst="rect">
            <a:avLst/>
          </a:prstGeom>
        </p:spPr>
        <p:txBody>
          <a:bodyPr anchor="ctr"/>
          <a:lstStyle/>
          <a:p>
            <a:pPr>
              <a:lnSpc>
                <a:spcPct val="100000"/>
              </a:lnSpc>
              <a:defRPr sz="1600">
                <a:solidFill>
                  <a:srgbClr val="0D0D0D"/>
                </a:solidFill>
              </a:defRPr>
            </a:pPr>
            <a:endParaRPr/>
          </a:p>
        </p:txBody>
      </p:sp>
      <p:sp>
        <p:nvSpPr>
          <p:cNvPr id="20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20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210" name="Text Placeholder 60"/>
          <p:cNvSpPr>
            <a:spLocks noGrp="1"/>
          </p:cNvSpPr>
          <p:nvPr>
            <p:ph type="body" sz="quarter" idx="29" hasCustomPrompt="1"/>
          </p:nvPr>
        </p:nvSpPr>
        <p:spPr>
          <a:xfrm rot="10800000">
            <a:off x="3842596" y="4006374"/>
            <a:ext cx="492126" cy="655639"/>
          </a:xfrm>
          <a:prstGeom prst="rect">
            <a:avLst/>
          </a:prstGeom>
        </p:spPr>
        <p:txBody>
          <a:bodyPr/>
          <a:lstStyle>
            <a:lvl1pPr marL="91440" indent="-91440" defTabSz="365760">
              <a:spcBef>
                <a:spcPts val="400"/>
              </a:spcBef>
              <a:defRPr sz="3840"/>
            </a:lvl1pPr>
          </a:lstStyle>
          <a:p>
            <a:r>
              <a:t>“</a:t>
            </a:r>
          </a:p>
        </p:txBody>
      </p:sp>
      <p:sp>
        <p:nvSpPr>
          <p:cNvPr id="211" name="Text Placeholder 60"/>
          <p:cNvSpPr>
            <a:spLocks noGrp="1"/>
          </p:cNvSpPr>
          <p:nvPr>
            <p:ph type="body" sz="quarter" idx="30" hasCustomPrompt="1"/>
          </p:nvPr>
        </p:nvSpPr>
        <p:spPr>
          <a:xfrm>
            <a:off x="763587" y="2262746"/>
            <a:ext cx="492126" cy="655639"/>
          </a:xfrm>
          <a:prstGeom prst="rect">
            <a:avLst/>
          </a:prstGeom>
        </p:spPr>
        <p:txBody>
          <a:bodyPr/>
          <a:lstStyle>
            <a:lvl1pPr marL="91440" indent="-91440" defTabSz="365760">
              <a:spcBef>
                <a:spcPts val="400"/>
              </a:spcBef>
              <a:defRPr sz="3840"/>
            </a:lvl1pPr>
          </a:lstStyle>
          <a:p>
            <a:r>
              <a: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Comparison">
    <p:spTree>
      <p:nvGrpSpPr>
        <p:cNvPr id="1" name=""/>
        <p:cNvGrpSpPr/>
        <p:nvPr/>
      </p:nvGrpSpPr>
      <p:grpSpPr>
        <a:xfrm>
          <a:off x="0" y="0"/>
          <a:ext cx="0" cy="0"/>
          <a:chOff x="0" y="0"/>
          <a:chExt cx="0" cy="0"/>
        </a:xfrm>
      </p:grpSpPr>
      <p:sp>
        <p:nvSpPr>
          <p:cNvPr id="2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9" name="Rectangle 3"/>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grpSp>
        <p:nvGrpSpPr>
          <p:cNvPr id="222" name="Group 16"/>
          <p:cNvGrpSpPr/>
          <p:nvPr/>
        </p:nvGrpSpPr>
        <p:grpSpPr>
          <a:xfrm>
            <a:off x="601578" y="4510759"/>
            <a:ext cx="4551488" cy="895857"/>
            <a:chOff x="0" y="0"/>
            <a:chExt cx="4551486" cy="895855"/>
          </a:xfrm>
        </p:grpSpPr>
        <p:sp>
          <p:nvSpPr>
            <p:cNvPr id="220" name="Straight Connector 17"/>
            <p:cNvSpPr/>
            <p:nvPr/>
          </p:nvSpPr>
          <p:spPr>
            <a:xfrm>
              <a:off x="1239" y="0"/>
              <a:ext cx="4021207" cy="0"/>
            </a:xfrm>
            <a:prstGeom prst="line">
              <a:avLst/>
            </a:prstGeom>
            <a:noFill/>
            <a:ln w="6350" cap="flat">
              <a:solidFill>
                <a:srgbClr val="394A4F"/>
              </a:solidFill>
              <a:prstDash val="solid"/>
              <a:miter lim="800000"/>
              <a:tailEnd type="oval" w="med" len="med"/>
            </a:ln>
            <a:effectLst/>
          </p:spPr>
          <p:txBody>
            <a:bodyPr wrap="square" lIns="45719" tIns="45719" rIns="45719" bIns="45719" numCol="1" anchor="t">
              <a:noAutofit/>
            </a:bodyPr>
            <a:lstStyle/>
            <a:p>
              <a:endParaRPr/>
            </a:p>
          </p:txBody>
        </p:sp>
        <p:sp>
          <p:nvSpPr>
            <p:cNvPr id="221" name="Straight Connector 18"/>
            <p:cNvSpPr/>
            <p:nvPr/>
          </p:nvSpPr>
          <p:spPr>
            <a:xfrm>
              <a:off x="0" y="895855"/>
              <a:ext cx="4551486" cy="1"/>
            </a:xfrm>
            <a:prstGeom prst="line">
              <a:avLst/>
            </a:prstGeom>
            <a:noFill/>
            <a:ln w="6350" cap="flat">
              <a:solidFill>
                <a:srgbClr val="394A4F"/>
              </a:solidFill>
              <a:prstDash val="solid"/>
              <a:miter lim="800000"/>
              <a:tailEnd type="oval" w="med" len="med"/>
            </a:ln>
            <a:effectLst/>
          </p:spPr>
          <p:txBody>
            <a:bodyPr wrap="square" lIns="45719" tIns="45719" rIns="45719" bIns="45719" numCol="1" anchor="t">
              <a:noAutofit/>
            </a:bodyPr>
            <a:lstStyle/>
            <a:p>
              <a:endParaRPr/>
            </a:p>
          </p:txBody>
        </p:sp>
      </p:grpSp>
      <p:pic>
        <p:nvPicPr>
          <p:cNvPr id="223" name="Picture 19" descr="Picture 19"/>
          <p:cNvPicPr>
            <a:picLocks noChangeAspect="1"/>
          </p:cNvPicPr>
          <p:nvPr/>
        </p:nvPicPr>
        <p:blipFill>
          <a:blip r:embed="rId2">
            <a:alphaModFix amt="84000"/>
          </a:blip>
          <a:stretch>
            <a:fillRect/>
          </a:stretch>
        </p:blipFill>
        <p:spPr>
          <a:xfrm rot="808568">
            <a:off x="4848347" y="4061471"/>
            <a:ext cx="2434490" cy="1815096"/>
          </a:xfrm>
          <a:prstGeom prst="rect">
            <a:avLst/>
          </a:prstGeom>
          <a:ln w="12700">
            <a:miter lim="400000"/>
          </a:ln>
          <a:effectLst>
            <a:outerShdw blurRad="12700" dist="69663" dir="5640000" rotWithShape="0">
              <a:srgbClr val="000000">
                <a:alpha val="19000"/>
              </a:srgbClr>
            </a:outerShdw>
          </a:effectLst>
        </p:spPr>
      </p:pic>
      <p:sp>
        <p:nvSpPr>
          <p:cNvPr id="224" name="Straight Connector 20"/>
          <p:cNvSpPr/>
          <p:nvPr/>
        </p:nvSpPr>
        <p:spPr>
          <a:xfrm>
            <a:off x="6801540" y="4496867"/>
            <a:ext cx="4788881" cy="13892"/>
          </a:xfrm>
          <a:prstGeom prst="line">
            <a:avLst/>
          </a:prstGeom>
          <a:ln w="6350">
            <a:solidFill>
              <a:srgbClr val="394A4F"/>
            </a:solidFill>
            <a:miter/>
            <a:headEnd type="oval"/>
          </a:ln>
        </p:spPr>
        <p:txBody>
          <a:bodyPr lIns="45719" rIns="45719"/>
          <a:lstStyle/>
          <a:p>
            <a:endParaRPr/>
          </a:p>
        </p:txBody>
      </p:sp>
      <p:sp>
        <p:nvSpPr>
          <p:cNvPr id="225" name="Straight Connector 21"/>
          <p:cNvSpPr/>
          <p:nvPr/>
        </p:nvSpPr>
        <p:spPr>
          <a:xfrm>
            <a:off x="7506522" y="5406614"/>
            <a:ext cx="4083899" cy="1"/>
          </a:xfrm>
          <a:prstGeom prst="line">
            <a:avLst/>
          </a:prstGeom>
          <a:ln w="6350">
            <a:solidFill>
              <a:srgbClr val="394A4F"/>
            </a:solidFill>
            <a:miter/>
            <a:headEnd type="oval"/>
          </a:ln>
        </p:spPr>
        <p:txBody>
          <a:bodyPr lIns="45719" rIns="45719"/>
          <a:lstStyle/>
          <a:p>
            <a:endParaRPr/>
          </a:p>
        </p:txBody>
      </p:sp>
      <p:grpSp>
        <p:nvGrpSpPr>
          <p:cNvPr id="228" name="Oval 22"/>
          <p:cNvGrpSpPr/>
          <p:nvPr/>
        </p:nvGrpSpPr>
        <p:grpSpPr>
          <a:xfrm>
            <a:off x="4487419" y="4360447"/>
            <a:ext cx="280837" cy="280837"/>
            <a:chOff x="0" y="0"/>
            <a:chExt cx="280835" cy="280835"/>
          </a:xfrm>
        </p:grpSpPr>
        <p:sp>
          <p:nvSpPr>
            <p:cNvPr id="226" name="Circle"/>
            <p:cNvSpPr/>
            <p:nvPr/>
          </p:nvSpPr>
          <p:spPr>
            <a:xfrm>
              <a:off x="0" y="0"/>
              <a:ext cx="280836" cy="280836"/>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7" name="1"/>
            <p:cNvSpPr txBox="1"/>
            <p:nvPr/>
          </p:nvSpPr>
          <p:spPr>
            <a:xfrm>
              <a:off x="86847" y="8290"/>
              <a:ext cx="107141" cy="264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Arial"/>
                  <a:ea typeface="Arial"/>
                  <a:cs typeface="Arial"/>
                  <a:sym typeface="Arial"/>
                </a:defRPr>
              </a:lvl1pPr>
            </a:lstStyle>
            <a:p>
              <a:r>
                <a:t>1</a:t>
              </a:r>
            </a:p>
          </p:txBody>
        </p:sp>
      </p:grpSp>
      <p:grpSp>
        <p:nvGrpSpPr>
          <p:cNvPr id="231" name="Oval 23"/>
          <p:cNvGrpSpPr/>
          <p:nvPr/>
        </p:nvGrpSpPr>
        <p:grpSpPr>
          <a:xfrm>
            <a:off x="6759278" y="4360447"/>
            <a:ext cx="280837" cy="280837"/>
            <a:chOff x="0" y="0"/>
            <a:chExt cx="280835" cy="280835"/>
          </a:xfrm>
        </p:grpSpPr>
        <p:sp>
          <p:nvSpPr>
            <p:cNvPr id="229" name="Circle"/>
            <p:cNvSpPr/>
            <p:nvPr/>
          </p:nvSpPr>
          <p:spPr>
            <a:xfrm>
              <a:off x="0" y="0"/>
              <a:ext cx="280836" cy="280836"/>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0" name="2"/>
            <p:cNvSpPr txBox="1"/>
            <p:nvPr/>
          </p:nvSpPr>
          <p:spPr>
            <a:xfrm>
              <a:off x="86847" y="8290"/>
              <a:ext cx="107141" cy="264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Arial"/>
                  <a:ea typeface="Arial"/>
                  <a:cs typeface="Arial"/>
                  <a:sym typeface="Arial"/>
                </a:defRPr>
              </a:lvl1pPr>
            </a:lstStyle>
            <a:p>
              <a:r>
                <a:t>2</a:t>
              </a:r>
            </a:p>
          </p:txBody>
        </p:sp>
      </p:grpSp>
      <p:grpSp>
        <p:nvGrpSpPr>
          <p:cNvPr id="234" name="Oval 24"/>
          <p:cNvGrpSpPr/>
          <p:nvPr/>
        </p:nvGrpSpPr>
        <p:grpSpPr>
          <a:xfrm>
            <a:off x="4919521" y="5266930"/>
            <a:ext cx="280837" cy="280837"/>
            <a:chOff x="0" y="0"/>
            <a:chExt cx="280836" cy="280835"/>
          </a:xfrm>
        </p:grpSpPr>
        <p:sp>
          <p:nvSpPr>
            <p:cNvPr id="232" name="Circle"/>
            <p:cNvSpPr/>
            <p:nvPr/>
          </p:nvSpPr>
          <p:spPr>
            <a:xfrm>
              <a:off x="-1" y="0"/>
              <a:ext cx="280838" cy="280836"/>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3"/>
            <p:cNvSpPr txBox="1"/>
            <p:nvPr/>
          </p:nvSpPr>
          <p:spPr>
            <a:xfrm>
              <a:off x="86846" y="8290"/>
              <a:ext cx="107144" cy="264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Arial"/>
                  <a:ea typeface="Arial"/>
                  <a:cs typeface="Arial"/>
                  <a:sym typeface="Arial"/>
                </a:defRPr>
              </a:lvl1pPr>
            </a:lstStyle>
            <a:p>
              <a:r>
                <a:t>3</a:t>
              </a:r>
            </a:p>
          </p:txBody>
        </p:sp>
      </p:grpSp>
      <p:grpSp>
        <p:nvGrpSpPr>
          <p:cNvPr id="237" name="Oval 25"/>
          <p:cNvGrpSpPr/>
          <p:nvPr/>
        </p:nvGrpSpPr>
        <p:grpSpPr>
          <a:xfrm>
            <a:off x="7362931" y="5266930"/>
            <a:ext cx="280837" cy="280837"/>
            <a:chOff x="0" y="0"/>
            <a:chExt cx="280835" cy="280835"/>
          </a:xfrm>
        </p:grpSpPr>
        <p:sp>
          <p:nvSpPr>
            <p:cNvPr id="235" name="Circle"/>
            <p:cNvSpPr/>
            <p:nvPr/>
          </p:nvSpPr>
          <p:spPr>
            <a:xfrm>
              <a:off x="0" y="0"/>
              <a:ext cx="280836" cy="280836"/>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4"/>
            <p:cNvSpPr txBox="1"/>
            <p:nvPr/>
          </p:nvSpPr>
          <p:spPr>
            <a:xfrm>
              <a:off x="86847" y="8290"/>
              <a:ext cx="107141" cy="264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Arial"/>
                  <a:ea typeface="Arial"/>
                  <a:cs typeface="Arial"/>
                  <a:sym typeface="Arial"/>
                </a:defRPr>
              </a:lvl1pPr>
            </a:lstStyle>
            <a:p>
              <a:r>
                <a:t>4</a:t>
              </a:r>
            </a:p>
          </p:txBody>
        </p:sp>
      </p:grpSp>
      <p:sp>
        <p:nvSpPr>
          <p:cNvPr id="238" name="Straight Connector 27"/>
          <p:cNvSpPr/>
          <p:nvPr/>
        </p:nvSpPr>
        <p:spPr>
          <a:xfrm>
            <a:off x="601578" y="1604210"/>
            <a:ext cx="10988844" cy="1"/>
          </a:xfrm>
          <a:prstGeom prst="line">
            <a:avLst/>
          </a:prstGeom>
          <a:ln w="19050">
            <a:solidFill>
              <a:schemeClr val="accent1"/>
            </a:solidFill>
            <a:miter/>
          </a:ln>
        </p:spPr>
        <p:txBody>
          <a:bodyPr lIns="45719" rIns="45719"/>
          <a:lstStyle/>
          <a:p>
            <a:endParaRPr/>
          </a:p>
        </p:txBody>
      </p:sp>
      <p:sp>
        <p:nvSpPr>
          <p:cNvPr id="239" name="Body Level One…"/>
          <p:cNvSpPr txBox="1">
            <a:spLocks noGrp="1"/>
          </p:cNvSpPr>
          <p:nvPr>
            <p:ph type="body" sz="quarter" idx="1"/>
          </p:nvPr>
        </p:nvSpPr>
        <p:spPr>
          <a:xfrm>
            <a:off x="601662" y="689810"/>
            <a:ext cx="7307263" cy="914401"/>
          </a:xfrm>
          <a:prstGeom prst="rect">
            <a:avLst/>
          </a:prstGeom>
        </p:spPr>
        <p:txBody>
          <a:bodyPr anchor="ctr"/>
          <a:lstStyle>
            <a:lvl1pPr>
              <a:defRPr sz="2000">
                <a:solidFill>
                  <a:schemeClr val="accent4">
                    <a:lumOff val="-14980"/>
                  </a:schemeClr>
                </a:solidFill>
                <a:latin typeface="Helvetica Light"/>
                <a:ea typeface="Helvetica Light"/>
                <a:cs typeface="Helvetica Light"/>
                <a:sym typeface="Helvetica Light"/>
              </a:defRPr>
            </a:lvl1pPr>
            <a:lvl2pPr marL="685800" indent="-228600">
              <a:defRPr sz="2000">
                <a:solidFill>
                  <a:schemeClr val="accent4">
                    <a:lumOff val="-14980"/>
                  </a:schemeClr>
                </a:solidFill>
                <a:latin typeface="Helvetica Light"/>
                <a:ea typeface="Helvetica Light"/>
                <a:cs typeface="Helvetica Light"/>
                <a:sym typeface="Helvetica Light"/>
              </a:defRPr>
            </a:lvl2pPr>
            <a:lvl3pPr marL="1143000" indent="-228600">
              <a:defRPr sz="2000">
                <a:solidFill>
                  <a:schemeClr val="accent4">
                    <a:lumOff val="-14980"/>
                  </a:schemeClr>
                </a:solidFill>
                <a:latin typeface="Helvetica Light"/>
                <a:ea typeface="Helvetica Light"/>
                <a:cs typeface="Helvetica Light"/>
                <a:sym typeface="Helvetica Light"/>
              </a:defRPr>
            </a:lvl3pPr>
            <a:lvl4pPr marL="1600200" indent="-228600">
              <a:defRPr sz="2000">
                <a:solidFill>
                  <a:schemeClr val="accent4">
                    <a:lumOff val="-14980"/>
                  </a:schemeClr>
                </a:solidFill>
                <a:latin typeface="Helvetica Light"/>
                <a:ea typeface="Helvetica Light"/>
                <a:cs typeface="Helvetica Light"/>
                <a:sym typeface="Helvetica Light"/>
              </a:defRPr>
            </a:lvl4pPr>
            <a:lvl5pPr marL="2057400" indent="-228600">
              <a:defRPr sz="2000">
                <a:solidFill>
                  <a:schemeClr val="accent4">
                    <a:lumOff val="-14980"/>
                  </a:schemeClr>
                </a:solidFill>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40" name="Text Placeholder 31"/>
          <p:cNvSpPr>
            <a:spLocks noGrp="1"/>
          </p:cNvSpPr>
          <p:nvPr>
            <p:ph type="body" sz="quarter" idx="21"/>
          </p:nvPr>
        </p:nvSpPr>
        <p:spPr>
          <a:xfrm>
            <a:off x="3128186" y="2270125"/>
            <a:ext cx="6159584" cy="596358"/>
          </a:xfrm>
          <a:prstGeom prst="rect">
            <a:avLst/>
          </a:prstGeom>
        </p:spPr>
        <p:txBody>
          <a:bodyPr anchor="ctr"/>
          <a:lstStyle/>
          <a:p>
            <a:pPr algn="ctr">
              <a:defRPr sz="3200" b="1">
                <a:solidFill>
                  <a:srgbClr val="0D0D0D"/>
                </a:solidFill>
              </a:defRPr>
            </a:pPr>
            <a:endParaRPr/>
          </a:p>
        </p:txBody>
      </p:sp>
      <p:sp>
        <p:nvSpPr>
          <p:cNvPr id="241" name="Text Placeholder 33"/>
          <p:cNvSpPr>
            <a:spLocks noGrp="1"/>
          </p:cNvSpPr>
          <p:nvPr>
            <p:ph type="body" sz="quarter" idx="22"/>
          </p:nvPr>
        </p:nvSpPr>
        <p:spPr>
          <a:xfrm>
            <a:off x="597796" y="4083720"/>
            <a:ext cx="3846455" cy="427039"/>
          </a:xfrm>
          <a:prstGeom prst="rect">
            <a:avLst/>
          </a:prstGeom>
        </p:spPr>
        <p:txBody>
          <a:bodyPr anchor="ctr"/>
          <a:lstStyle/>
          <a:p>
            <a:pPr>
              <a:defRPr sz="2000" b="1">
                <a:solidFill>
                  <a:schemeClr val="accent1"/>
                </a:solidFill>
              </a:defRPr>
            </a:pPr>
            <a:endParaRPr/>
          </a:p>
        </p:txBody>
      </p:sp>
      <p:sp>
        <p:nvSpPr>
          <p:cNvPr id="242" name="Text Placeholder 33"/>
          <p:cNvSpPr>
            <a:spLocks noGrp="1"/>
          </p:cNvSpPr>
          <p:nvPr>
            <p:ph type="body" sz="quarter" idx="23"/>
          </p:nvPr>
        </p:nvSpPr>
        <p:spPr>
          <a:xfrm>
            <a:off x="605169" y="4977405"/>
            <a:ext cx="3846454" cy="427039"/>
          </a:xfrm>
          <a:prstGeom prst="rect">
            <a:avLst/>
          </a:prstGeom>
        </p:spPr>
        <p:txBody>
          <a:bodyPr anchor="ctr"/>
          <a:lstStyle/>
          <a:p>
            <a:pPr>
              <a:defRPr sz="2000" b="1">
                <a:solidFill>
                  <a:schemeClr val="accent1"/>
                </a:solidFill>
              </a:defRPr>
            </a:pPr>
            <a:endParaRPr/>
          </a:p>
        </p:txBody>
      </p:sp>
      <p:sp>
        <p:nvSpPr>
          <p:cNvPr id="243" name="Text Placeholder 33"/>
          <p:cNvSpPr>
            <a:spLocks noGrp="1"/>
          </p:cNvSpPr>
          <p:nvPr>
            <p:ph type="body" sz="quarter" idx="24"/>
          </p:nvPr>
        </p:nvSpPr>
        <p:spPr>
          <a:xfrm>
            <a:off x="7735471" y="4069820"/>
            <a:ext cx="3846455" cy="427039"/>
          </a:xfrm>
          <a:prstGeom prst="rect">
            <a:avLst/>
          </a:prstGeom>
        </p:spPr>
        <p:txBody>
          <a:bodyPr anchor="ctr"/>
          <a:lstStyle/>
          <a:p>
            <a:pPr algn="r">
              <a:defRPr sz="2000" b="1">
                <a:solidFill>
                  <a:schemeClr val="accent1"/>
                </a:solidFill>
              </a:defRPr>
            </a:pPr>
            <a:endParaRPr/>
          </a:p>
        </p:txBody>
      </p:sp>
      <p:sp>
        <p:nvSpPr>
          <p:cNvPr id="244" name="Text Placeholder 33"/>
          <p:cNvSpPr>
            <a:spLocks noGrp="1"/>
          </p:cNvSpPr>
          <p:nvPr>
            <p:ph type="body" sz="quarter" idx="25"/>
          </p:nvPr>
        </p:nvSpPr>
        <p:spPr>
          <a:xfrm>
            <a:off x="7742842" y="4977405"/>
            <a:ext cx="3846455" cy="427039"/>
          </a:xfrm>
          <a:prstGeom prst="rect">
            <a:avLst/>
          </a:prstGeom>
        </p:spPr>
        <p:txBody>
          <a:bodyPr anchor="ctr"/>
          <a:lstStyle/>
          <a:p>
            <a:pPr algn="r">
              <a:defRPr sz="2000" b="1">
                <a:solidFill>
                  <a:schemeClr val="accent1"/>
                </a:solidFill>
              </a:defRPr>
            </a:pPr>
            <a:endParaRPr/>
          </a:p>
        </p:txBody>
      </p:sp>
      <p:sp>
        <p:nvSpPr>
          <p:cNvPr id="245"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246"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2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4" name="Rectangle 5"/>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55" name="Picture Placeholder 10"/>
          <p:cNvSpPr>
            <a:spLocks noGrp="1"/>
          </p:cNvSpPr>
          <p:nvPr>
            <p:ph type="pic" idx="21"/>
          </p:nvPr>
        </p:nvSpPr>
        <p:spPr>
          <a:xfrm>
            <a:off x="609598" y="1781175"/>
            <a:ext cx="10980823" cy="4747963"/>
          </a:xfrm>
          <a:prstGeom prst="rect">
            <a:avLst/>
          </a:prstGeom>
        </p:spPr>
        <p:txBody>
          <a:bodyPr lIns="91439" rIns="91439">
            <a:noAutofit/>
          </a:bodyPr>
          <a:lstStyle/>
          <a:p>
            <a:endParaRPr/>
          </a:p>
        </p:txBody>
      </p:sp>
      <p:sp>
        <p:nvSpPr>
          <p:cNvPr id="256" name="Title Text"/>
          <p:cNvSpPr txBox="1">
            <a:spLocks noGrp="1"/>
          </p:cNvSpPr>
          <p:nvPr>
            <p:ph type="title"/>
          </p:nvPr>
        </p:nvSpPr>
        <p:spPr>
          <a:xfrm>
            <a:off x="611725" y="818623"/>
            <a:ext cx="8235496" cy="408599"/>
          </a:xfrm>
          <a:prstGeom prst="rect">
            <a:avLst/>
          </a:prstGeom>
        </p:spPr>
        <p:txBody>
          <a:bodyPr/>
          <a:lstStyle>
            <a:lvl1pPr>
              <a:defRPr>
                <a:solidFill>
                  <a:schemeClr val="accent1"/>
                </a:solidFill>
              </a:defRPr>
            </a:lvl1pPr>
          </a:lstStyle>
          <a:p>
            <a:r>
              <a:t>Title Text</a:t>
            </a:r>
          </a:p>
        </p:txBody>
      </p:sp>
      <p:sp>
        <p:nvSpPr>
          <p:cNvPr id="257" name="Body Level One…"/>
          <p:cNvSpPr txBox="1">
            <a:spLocks noGrp="1"/>
          </p:cNvSpPr>
          <p:nvPr>
            <p:ph type="body" sz="quarter" idx="1"/>
          </p:nvPr>
        </p:nvSpPr>
        <p:spPr>
          <a:xfrm>
            <a:off x="609600" y="1235075"/>
            <a:ext cx="7323139" cy="377825"/>
          </a:xfrm>
          <a:prstGeom prst="rect">
            <a:avLst/>
          </a:prstGeom>
        </p:spPr>
        <p:txBody>
          <a:bodyPr anchor="ctr"/>
          <a:lstStyle>
            <a:lvl1pPr>
              <a:defRPr sz="2000">
                <a:latin typeface="Helvetica Light"/>
                <a:ea typeface="Helvetica Light"/>
                <a:cs typeface="Helvetica Light"/>
                <a:sym typeface="Helvetica Light"/>
              </a:defRPr>
            </a:lvl1pPr>
            <a:lvl2pPr marL="685800" indent="-228600">
              <a:defRPr sz="2000">
                <a:latin typeface="Helvetica Light"/>
                <a:ea typeface="Helvetica Light"/>
                <a:cs typeface="Helvetica Light"/>
                <a:sym typeface="Helvetica Light"/>
              </a:defRPr>
            </a:lvl2pPr>
            <a:lvl3pPr marL="1143000" indent="-228600">
              <a:defRPr sz="2000">
                <a:latin typeface="Helvetica Light"/>
                <a:ea typeface="Helvetica Light"/>
                <a:cs typeface="Helvetica Light"/>
                <a:sym typeface="Helvetica Light"/>
              </a:defRPr>
            </a:lvl3pPr>
            <a:lvl4pPr marL="1600200" indent="-228600">
              <a:defRPr sz="2000">
                <a:latin typeface="Helvetica Light"/>
                <a:ea typeface="Helvetica Light"/>
                <a:cs typeface="Helvetica Light"/>
                <a:sym typeface="Helvetica Light"/>
              </a:defRPr>
            </a:lvl4pPr>
            <a:lvl5pPr marL="2057400" indent="-228600">
              <a:defRPr sz="20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5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25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3" name="Title Text"/>
          <p:cNvSpPr txBox="1">
            <a:spLocks noGrp="1"/>
          </p:cNvSpPr>
          <p:nvPr>
            <p:ph type="title"/>
          </p:nvPr>
        </p:nvSpPr>
        <p:spPr>
          <a:xfrm>
            <a:off x="831850" y="1709738"/>
            <a:ext cx="10651939" cy="2852737"/>
          </a:xfrm>
          <a:prstGeom prst="rect">
            <a:avLst/>
          </a:prstGeom>
        </p:spPr>
        <p:txBody>
          <a:bodyPr anchor="b"/>
          <a:lstStyle>
            <a:lvl1pPr>
              <a:defRPr sz="6000"/>
            </a:lvl1pPr>
          </a:lstStyle>
          <a:p>
            <a:r>
              <a:t>Title Text</a:t>
            </a:r>
          </a:p>
        </p:txBody>
      </p:sp>
      <p:sp>
        <p:nvSpPr>
          <p:cNvPr id="24" name="Body Level One…"/>
          <p:cNvSpPr txBox="1">
            <a:spLocks noGrp="1"/>
          </p:cNvSpPr>
          <p:nvPr>
            <p:ph type="body" sz="quarter" idx="1"/>
          </p:nvPr>
        </p:nvSpPr>
        <p:spPr>
          <a:xfrm>
            <a:off x="831850" y="4589462"/>
            <a:ext cx="10651939"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2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67" name="Google Shape;36;p8"/>
          <p:cNvSpPr/>
          <p:nvPr/>
        </p:nvSpPr>
        <p:spPr>
          <a:xfrm>
            <a:off x="609601" y="2533454"/>
            <a:ext cx="2376557" cy="3864987"/>
          </a:xfrm>
          <a:prstGeom prst="rect">
            <a:avLst/>
          </a:prstGeom>
          <a:solidFill>
            <a:srgbClr val="D9D9D9"/>
          </a:solidFill>
          <a:ln>
            <a:solidFill>
              <a:srgbClr val="A6A6A6"/>
            </a:solidFill>
          </a:ln>
        </p:spPr>
        <p:txBody>
          <a:bodyPr lIns="45719" rIns="45719" anchor="ctr"/>
          <a:lstStyle/>
          <a:p>
            <a:pPr algn="ctr">
              <a:defRPr>
                <a:solidFill>
                  <a:srgbClr val="FFFFFF"/>
                </a:solidFill>
                <a:latin typeface="+mn-lt"/>
                <a:ea typeface="+mn-ea"/>
                <a:cs typeface="+mn-cs"/>
                <a:sym typeface="Calibri"/>
              </a:defRPr>
            </a:pPr>
            <a:endParaRPr/>
          </a:p>
        </p:txBody>
      </p:sp>
      <p:sp>
        <p:nvSpPr>
          <p:cNvPr id="268" name="Straight Connector 21"/>
          <p:cNvSpPr/>
          <p:nvPr/>
        </p:nvSpPr>
        <p:spPr>
          <a:xfrm flipH="1">
            <a:off x="1052285" y="2930156"/>
            <a:ext cx="1" cy="2592380"/>
          </a:xfrm>
          <a:prstGeom prst="line">
            <a:avLst/>
          </a:prstGeom>
          <a:ln w="6350">
            <a:solidFill>
              <a:srgbClr val="A6A6A6"/>
            </a:solidFill>
            <a:prstDash val="dash"/>
            <a:miter/>
          </a:ln>
        </p:spPr>
        <p:txBody>
          <a:bodyPr lIns="45719" rIns="45719"/>
          <a:lstStyle/>
          <a:p>
            <a:endParaRPr/>
          </a:p>
        </p:txBody>
      </p:sp>
      <p:sp>
        <p:nvSpPr>
          <p:cNvPr id="269" name="Title Text"/>
          <p:cNvSpPr txBox="1">
            <a:spLocks noGrp="1"/>
          </p:cNvSpPr>
          <p:nvPr>
            <p:ph type="title"/>
          </p:nvPr>
        </p:nvSpPr>
        <p:spPr>
          <a:xfrm>
            <a:off x="611725" y="818623"/>
            <a:ext cx="8235496" cy="408599"/>
          </a:xfrm>
          <a:prstGeom prst="rect">
            <a:avLst/>
          </a:prstGeom>
        </p:spPr>
        <p:txBody>
          <a:bodyPr/>
          <a:lstStyle>
            <a:lvl1pPr>
              <a:defRPr>
                <a:solidFill>
                  <a:schemeClr val="accent1"/>
                </a:solidFill>
              </a:defRPr>
            </a:lvl1pPr>
          </a:lstStyle>
          <a:p>
            <a:r>
              <a:t>Title Text</a:t>
            </a:r>
          </a:p>
        </p:txBody>
      </p:sp>
      <p:sp>
        <p:nvSpPr>
          <p:cNvPr id="270" name="Body Level One…"/>
          <p:cNvSpPr txBox="1">
            <a:spLocks noGrp="1"/>
          </p:cNvSpPr>
          <p:nvPr>
            <p:ph type="body" sz="quarter" idx="1"/>
          </p:nvPr>
        </p:nvSpPr>
        <p:spPr>
          <a:xfrm>
            <a:off x="609600" y="1235075"/>
            <a:ext cx="7323139" cy="377825"/>
          </a:xfrm>
          <a:prstGeom prst="rect">
            <a:avLst/>
          </a:prstGeom>
        </p:spPr>
        <p:txBody>
          <a:bodyPr anchor="ctr"/>
          <a:lstStyle>
            <a:lvl1pPr>
              <a:defRPr sz="2000">
                <a:latin typeface="Helvetica Light"/>
                <a:ea typeface="Helvetica Light"/>
                <a:cs typeface="Helvetica Light"/>
                <a:sym typeface="Helvetica Light"/>
              </a:defRPr>
            </a:lvl1pPr>
            <a:lvl2pPr marL="685800" indent="-228600">
              <a:defRPr sz="2000">
                <a:latin typeface="Helvetica Light"/>
                <a:ea typeface="Helvetica Light"/>
                <a:cs typeface="Helvetica Light"/>
                <a:sym typeface="Helvetica Light"/>
              </a:defRPr>
            </a:lvl2pPr>
            <a:lvl3pPr marL="1143000" indent="-228600">
              <a:defRPr sz="2000">
                <a:latin typeface="Helvetica Light"/>
                <a:ea typeface="Helvetica Light"/>
                <a:cs typeface="Helvetica Light"/>
                <a:sym typeface="Helvetica Light"/>
              </a:defRPr>
            </a:lvl3pPr>
            <a:lvl4pPr marL="1600200" indent="-228600">
              <a:defRPr sz="2000">
                <a:latin typeface="Helvetica Light"/>
                <a:ea typeface="Helvetica Light"/>
                <a:cs typeface="Helvetica Light"/>
                <a:sym typeface="Helvetica Light"/>
              </a:defRPr>
            </a:lvl4pPr>
            <a:lvl5pPr marL="2057400" indent="-228600">
              <a:defRPr sz="20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71" name="Rectangle 7"/>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72" name="Rectangle 11"/>
          <p:cNvSpPr/>
          <p:nvPr/>
        </p:nvSpPr>
        <p:spPr>
          <a:xfrm>
            <a:off x="609599" y="2001497"/>
            <a:ext cx="2376557" cy="531958"/>
          </a:xfrm>
          <a:prstGeom prst="rect">
            <a:avLst/>
          </a:prstGeom>
          <a:solidFill>
            <a:srgbClr val="808080"/>
          </a:solidFill>
          <a:ln w="12700">
            <a:solidFill>
              <a:srgbClr val="A6A6A6"/>
            </a:solidFill>
            <a:miter/>
          </a:ln>
        </p:spPr>
        <p:txBody>
          <a:bodyPr lIns="45719" rIns="45719" anchor="ctr"/>
          <a:lstStyle/>
          <a:p>
            <a:pPr algn="ctr">
              <a:defRPr sz="1600">
                <a:solidFill>
                  <a:srgbClr val="FFFFFF"/>
                </a:solidFill>
              </a:defRPr>
            </a:pPr>
            <a:endParaRPr/>
          </a:p>
        </p:txBody>
      </p:sp>
      <p:sp>
        <p:nvSpPr>
          <p:cNvPr id="273" name="Rectangle 12"/>
          <p:cNvSpPr/>
          <p:nvPr/>
        </p:nvSpPr>
        <p:spPr>
          <a:xfrm>
            <a:off x="2986155" y="2001496"/>
            <a:ext cx="8612287" cy="531958"/>
          </a:xfrm>
          <a:prstGeom prst="rect">
            <a:avLst/>
          </a:prstGeom>
          <a:solidFill>
            <a:srgbClr val="808080"/>
          </a:solidFill>
          <a:ln w="12700">
            <a:solidFill>
              <a:srgbClr val="A6A6A6"/>
            </a:solidFill>
            <a:miter/>
          </a:ln>
        </p:spPr>
        <p:txBody>
          <a:bodyPr lIns="45719" rIns="45719" anchor="ctr"/>
          <a:lstStyle/>
          <a:p>
            <a:pPr algn="ctr">
              <a:defRPr sz="1600">
                <a:solidFill>
                  <a:srgbClr val="FFFFFF"/>
                </a:solidFill>
              </a:defRPr>
            </a:pPr>
            <a:endParaRPr/>
          </a:p>
        </p:txBody>
      </p:sp>
      <p:sp>
        <p:nvSpPr>
          <p:cNvPr id="274" name="Oval 13"/>
          <p:cNvSpPr/>
          <p:nvPr/>
        </p:nvSpPr>
        <p:spPr>
          <a:xfrm>
            <a:off x="991488" y="2869568"/>
            <a:ext cx="121597" cy="121597"/>
          </a:xfrm>
          <a:prstGeom prst="ellipse">
            <a:avLst/>
          </a:prstGeom>
          <a:solidFill>
            <a:srgbClr val="595959"/>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275" name="Oval 14"/>
          <p:cNvSpPr/>
          <p:nvPr/>
        </p:nvSpPr>
        <p:spPr>
          <a:xfrm>
            <a:off x="991488" y="3373523"/>
            <a:ext cx="121597" cy="121597"/>
          </a:xfrm>
          <a:prstGeom prst="ellipse">
            <a:avLst/>
          </a:prstGeom>
          <a:solidFill>
            <a:srgbClr val="595959"/>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276" name="Oval 15"/>
          <p:cNvSpPr/>
          <p:nvPr/>
        </p:nvSpPr>
        <p:spPr>
          <a:xfrm>
            <a:off x="991488" y="3980777"/>
            <a:ext cx="121597" cy="121597"/>
          </a:xfrm>
          <a:prstGeom prst="ellipse">
            <a:avLst/>
          </a:prstGeom>
          <a:solidFill>
            <a:srgbClr val="595959"/>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277" name="Oval 16"/>
          <p:cNvSpPr/>
          <p:nvPr/>
        </p:nvSpPr>
        <p:spPr>
          <a:xfrm>
            <a:off x="991488" y="4781467"/>
            <a:ext cx="121597" cy="121597"/>
          </a:xfrm>
          <a:prstGeom prst="ellipse">
            <a:avLst/>
          </a:prstGeom>
          <a:solidFill>
            <a:srgbClr val="595959"/>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278" name="Oval 17"/>
          <p:cNvSpPr/>
          <p:nvPr/>
        </p:nvSpPr>
        <p:spPr>
          <a:xfrm>
            <a:off x="991488" y="5400940"/>
            <a:ext cx="121597" cy="121597"/>
          </a:xfrm>
          <a:prstGeom prst="ellipse">
            <a:avLst/>
          </a:prstGeom>
          <a:solidFill>
            <a:srgbClr val="595959"/>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279" name="Text Placeholder 20"/>
          <p:cNvSpPr>
            <a:spLocks noGrp="1"/>
          </p:cNvSpPr>
          <p:nvPr>
            <p:ph type="body" sz="quarter" idx="21"/>
          </p:nvPr>
        </p:nvSpPr>
        <p:spPr>
          <a:xfrm>
            <a:off x="1182687" y="2780980"/>
            <a:ext cx="1544638" cy="423715"/>
          </a:xfrm>
          <a:prstGeom prst="rect">
            <a:avLst/>
          </a:prstGeom>
        </p:spPr>
        <p:txBody>
          <a:bodyPr/>
          <a:lstStyle/>
          <a:p>
            <a:pPr>
              <a:lnSpc>
                <a:spcPct val="100000"/>
              </a:lnSpc>
              <a:defRPr sz="1200"/>
            </a:pPr>
            <a:endParaRPr/>
          </a:p>
        </p:txBody>
      </p:sp>
      <p:sp>
        <p:nvSpPr>
          <p:cNvPr id="280" name="Text Placeholder 20"/>
          <p:cNvSpPr>
            <a:spLocks noGrp="1"/>
          </p:cNvSpPr>
          <p:nvPr>
            <p:ph type="body" sz="quarter" idx="22"/>
          </p:nvPr>
        </p:nvSpPr>
        <p:spPr>
          <a:xfrm>
            <a:off x="1173880" y="3283970"/>
            <a:ext cx="1544638" cy="456753"/>
          </a:xfrm>
          <a:prstGeom prst="rect">
            <a:avLst/>
          </a:prstGeom>
        </p:spPr>
        <p:txBody>
          <a:bodyPr/>
          <a:lstStyle/>
          <a:p>
            <a:pPr>
              <a:lnSpc>
                <a:spcPct val="100000"/>
              </a:lnSpc>
              <a:defRPr sz="1200"/>
            </a:pPr>
            <a:endParaRPr/>
          </a:p>
        </p:txBody>
      </p:sp>
      <p:sp>
        <p:nvSpPr>
          <p:cNvPr id="281" name="Text Placeholder 20"/>
          <p:cNvSpPr>
            <a:spLocks noGrp="1"/>
          </p:cNvSpPr>
          <p:nvPr>
            <p:ph type="body" sz="quarter" idx="23"/>
          </p:nvPr>
        </p:nvSpPr>
        <p:spPr>
          <a:xfrm>
            <a:off x="1182687" y="3888880"/>
            <a:ext cx="1544638" cy="805658"/>
          </a:xfrm>
          <a:prstGeom prst="rect">
            <a:avLst/>
          </a:prstGeom>
        </p:spPr>
        <p:txBody>
          <a:bodyPr/>
          <a:lstStyle/>
          <a:p>
            <a:pPr>
              <a:lnSpc>
                <a:spcPct val="100000"/>
              </a:lnSpc>
              <a:defRPr sz="1200"/>
            </a:pPr>
            <a:endParaRPr/>
          </a:p>
        </p:txBody>
      </p:sp>
      <p:sp>
        <p:nvSpPr>
          <p:cNvPr id="282" name="Text Placeholder 20"/>
          <p:cNvSpPr>
            <a:spLocks noGrp="1"/>
          </p:cNvSpPr>
          <p:nvPr>
            <p:ph type="body" sz="quarter" idx="24"/>
          </p:nvPr>
        </p:nvSpPr>
        <p:spPr>
          <a:xfrm>
            <a:off x="1173879" y="4794877"/>
            <a:ext cx="1544639" cy="431619"/>
          </a:xfrm>
          <a:prstGeom prst="rect">
            <a:avLst/>
          </a:prstGeom>
        </p:spPr>
        <p:txBody>
          <a:bodyPr/>
          <a:lstStyle/>
          <a:p>
            <a:pPr>
              <a:lnSpc>
                <a:spcPct val="100000"/>
              </a:lnSpc>
              <a:defRPr sz="1200"/>
            </a:pPr>
            <a:endParaRPr/>
          </a:p>
        </p:txBody>
      </p:sp>
      <p:sp>
        <p:nvSpPr>
          <p:cNvPr id="283" name="Text Placeholder 20"/>
          <p:cNvSpPr>
            <a:spLocks noGrp="1"/>
          </p:cNvSpPr>
          <p:nvPr>
            <p:ph type="body" sz="quarter" idx="25"/>
          </p:nvPr>
        </p:nvSpPr>
        <p:spPr>
          <a:xfrm>
            <a:off x="1172049" y="5347417"/>
            <a:ext cx="1544638" cy="689851"/>
          </a:xfrm>
          <a:prstGeom prst="rect">
            <a:avLst/>
          </a:prstGeom>
        </p:spPr>
        <p:txBody>
          <a:bodyPr/>
          <a:lstStyle/>
          <a:p>
            <a:pPr>
              <a:lnSpc>
                <a:spcPct val="100000"/>
              </a:lnSpc>
              <a:defRPr sz="1200"/>
            </a:pPr>
            <a:endParaRPr/>
          </a:p>
        </p:txBody>
      </p:sp>
      <p:sp>
        <p:nvSpPr>
          <p:cNvPr id="284" name="Straight Connector 32"/>
          <p:cNvSpPr/>
          <p:nvPr/>
        </p:nvSpPr>
        <p:spPr>
          <a:xfrm>
            <a:off x="3358874" y="3204693"/>
            <a:ext cx="3561641" cy="1"/>
          </a:xfrm>
          <a:prstGeom prst="line">
            <a:avLst/>
          </a:prstGeom>
          <a:ln>
            <a:solidFill>
              <a:srgbClr val="000000"/>
            </a:solidFill>
            <a:miter/>
          </a:ln>
        </p:spPr>
        <p:txBody>
          <a:bodyPr lIns="45719" rIns="45719"/>
          <a:lstStyle/>
          <a:p>
            <a:endParaRPr/>
          </a:p>
        </p:txBody>
      </p:sp>
      <p:sp>
        <p:nvSpPr>
          <p:cNvPr id="285" name="Text Placeholder 27"/>
          <p:cNvSpPr>
            <a:spLocks noGrp="1"/>
          </p:cNvSpPr>
          <p:nvPr>
            <p:ph type="body" sz="quarter" idx="26"/>
          </p:nvPr>
        </p:nvSpPr>
        <p:spPr>
          <a:xfrm>
            <a:off x="3358874" y="2833931"/>
            <a:ext cx="3516313" cy="370764"/>
          </a:xfrm>
          <a:prstGeom prst="rect">
            <a:avLst/>
          </a:prstGeom>
        </p:spPr>
        <p:txBody>
          <a:bodyPr/>
          <a:lstStyle/>
          <a:p>
            <a:pPr marL="214884" indent="-214884" defTabSz="859536">
              <a:spcBef>
                <a:spcPts val="900"/>
              </a:spcBef>
              <a:defRPr sz="1879" b="1">
                <a:solidFill>
                  <a:schemeClr val="accent4">
                    <a:lumOff val="-14980"/>
                  </a:schemeClr>
                </a:solidFill>
              </a:defRPr>
            </a:pPr>
            <a:endParaRPr/>
          </a:p>
        </p:txBody>
      </p:sp>
      <p:sp>
        <p:nvSpPr>
          <p:cNvPr id="286" name="Text Placeholder 27"/>
          <p:cNvSpPr>
            <a:spLocks noGrp="1"/>
          </p:cNvSpPr>
          <p:nvPr>
            <p:ph type="body" sz="quarter" idx="27"/>
          </p:nvPr>
        </p:nvSpPr>
        <p:spPr>
          <a:xfrm>
            <a:off x="3358874" y="3319091"/>
            <a:ext cx="3516313" cy="256366"/>
          </a:xfrm>
          <a:prstGeom prst="rect">
            <a:avLst/>
          </a:prstGeom>
        </p:spPr>
        <p:txBody>
          <a:bodyPr/>
          <a:lstStyle/>
          <a:p>
            <a:pPr marL="178307" indent="-178307" defTabSz="713231">
              <a:spcBef>
                <a:spcPts val="700"/>
              </a:spcBef>
              <a:defRPr sz="1092" b="1">
                <a:solidFill>
                  <a:schemeClr val="accent1"/>
                </a:solidFill>
              </a:defRPr>
            </a:pPr>
            <a:endParaRPr/>
          </a:p>
        </p:txBody>
      </p:sp>
      <p:sp>
        <p:nvSpPr>
          <p:cNvPr id="287" name="Text Placeholder 27"/>
          <p:cNvSpPr>
            <a:spLocks noGrp="1"/>
          </p:cNvSpPr>
          <p:nvPr>
            <p:ph type="body" sz="quarter" idx="28"/>
          </p:nvPr>
        </p:nvSpPr>
        <p:spPr>
          <a:xfrm>
            <a:off x="3358874" y="3670811"/>
            <a:ext cx="3516313" cy="514934"/>
          </a:xfrm>
          <a:prstGeom prst="rect">
            <a:avLst/>
          </a:prstGeom>
        </p:spPr>
        <p:txBody>
          <a:bodyPr/>
          <a:lstStyle/>
          <a:p>
            <a:pPr>
              <a:lnSpc>
                <a:spcPct val="100000"/>
              </a:lnSpc>
              <a:defRPr sz="1200">
                <a:solidFill>
                  <a:srgbClr val="404040"/>
                </a:solidFill>
              </a:defRPr>
            </a:pPr>
            <a:endParaRPr/>
          </a:p>
        </p:txBody>
      </p:sp>
      <p:sp>
        <p:nvSpPr>
          <p:cNvPr id="288" name="Straight Connector 82"/>
          <p:cNvSpPr/>
          <p:nvPr/>
        </p:nvSpPr>
        <p:spPr>
          <a:xfrm>
            <a:off x="7515714" y="3206226"/>
            <a:ext cx="3561642" cy="1"/>
          </a:xfrm>
          <a:prstGeom prst="line">
            <a:avLst/>
          </a:prstGeom>
          <a:ln>
            <a:solidFill>
              <a:srgbClr val="000000"/>
            </a:solidFill>
            <a:miter/>
          </a:ln>
        </p:spPr>
        <p:txBody>
          <a:bodyPr lIns="45719" rIns="45719"/>
          <a:lstStyle/>
          <a:p>
            <a:endParaRPr/>
          </a:p>
        </p:txBody>
      </p:sp>
      <p:sp>
        <p:nvSpPr>
          <p:cNvPr id="289" name="Text Placeholder 27"/>
          <p:cNvSpPr>
            <a:spLocks noGrp="1"/>
          </p:cNvSpPr>
          <p:nvPr>
            <p:ph type="body" sz="quarter" idx="29"/>
          </p:nvPr>
        </p:nvSpPr>
        <p:spPr>
          <a:xfrm>
            <a:off x="7515714" y="2835462"/>
            <a:ext cx="3516314" cy="370764"/>
          </a:xfrm>
          <a:prstGeom prst="rect">
            <a:avLst/>
          </a:prstGeom>
        </p:spPr>
        <p:txBody>
          <a:bodyPr/>
          <a:lstStyle/>
          <a:p>
            <a:pPr marL="214884" indent="-214884" defTabSz="859536">
              <a:spcBef>
                <a:spcPts val="900"/>
              </a:spcBef>
              <a:defRPr sz="1879" b="1">
                <a:solidFill>
                  <a:schemeClr val="accent4">
                    <a:lumOff val="-14980"/>
                  </a:schemeClr>
                </a:solidFill>
              </a:defRPr>
            </a:pPr>
            <a:endParaRPr/>
          </a:p>
        </p:txBody>
      </p:sp>
      <p:sp>
        <p:nvSpPr>
          <p:cNvPr id="290" name="Text Placeholder 27"/>
          <p:cNvSpPr>
            <a:spLocks noGrp="1"/>
          </p:cNvSpPr>
          <p:nvPr>
            <p:ph type="body" sz="quarter" idx="30"/>
          </p:nvPr>
        </p:nvSpPr>
        <p:spPr>
          <a:xfrm>
            <a:off x="7515714" y="3320624"/>
            <a:ext cx="3516314" cy="256366"/>
          </a:xfrm>
          <a:prstGeom prst="rect">
            <a:avLst/>
          </a:prstGeom>
        </p:spPr>
        <p:txBody>
          <a:bodyPr/>
          <a:lstStyle/>
          <a:p>
            <a:pPr marL="178307" indent="-178307" defTabSz="713231">
              <a:spcBef>
                <a:spcPts val="700"/>
              </a:spcBef>
              <a:defRPr sz="1092" b="1">
                <a:solidFill>
                  <a:schemeClr val="accent1"/>
                </a:solidFill>
              </a:defRPr>
            </a:pPr>
            <a:endParaRPr/>
          </a:p>
        </p:txBody>
      </p:sp>
      <p:sp>
        <p:nvSpPr>
          <p:cNvPr id="291" name="Text Placeholder 27"/>
          <p:cNvSpPr>
            <a:spLocks noGrp="1"/>
          </p:cNvSpPr>
          <p:nvPr>
            <p:ph type="body" sz="quarter" idx="31"/>
          </p:nvPr>
        </p:nvSpPr>
        <p:spPr>
          <a:xfrm>
            <a:off x="7515714" y="3672344"/>
            <a:ext cx="3516314" cy="514934"/>
          </a:xfrm>
          <a:prstGeom prst="rect">
            <a:avLst/>
          </a:prstGeom>
        </p:spPr>
        <p:txBody>
          <a:bodyPr/>
          <a:lstStyle/>
          <a:p>
            <a:pPr>
              <a:lnSpc>
                <a:spcPct val="100000"/>
              </a:lnSpc>
              <a:defRPr sz="1200">
                <a:solidFill>
                  <a:srgbClr val="404040"/>
                </a:solidFill>
              </a:defRPr>
            </a:pPr>
            <a:endParaRPr/>
          </a:p>
        </p:txBody>
      </p:sp>
      <p:sp>
        <p:nvSpPr>
          <p:cNvPr id="292" name="Text Placeholder 27"/>
          <p:cNvSpPr>
            <a:spLocks noGrp="1"/>
          </p:cNvSpPr>
          <p:nvPr>
            <p:ph type="body" sz="quarter" idx="32"/>
          </p:nvPr>
        </p:nvSpPr>
        <p:spPr>
          <a:xfrm>
            <a:off x="7515714" y="4396494"/>
            <a:ext cx="3516314" cy="256366"/>
          </a:xfrm>
          <a:prstGeom prst="rect">
            <a:avLst/>
          </a:prstGeom>
        </p:spPr>
        <p:txBody>
          <a:bodyPr/>
          <a:lstStyle/>
          <a:p>
            <a:pPr marL="178307" indent="-178307" defTabSz="713231">
              <a:spcBef>
                <a:spcPts val="700"/>
              </a:spcBef>
              <a:defRPr sz="1092" b="1">
                <a:solidFill>
                  <a:schemeClr val="accent1"/>
                </a:solidFill>
              </a:defRPr>
            </a:pPr>
            <a:endParaRPr/>
          </a:p>
        </p:txBody>
      </p:sp>
      <p:sp>
        <p:nvSpPr>
          <p:cNvPr id="293" name="Text Placeholder 27"/>
          <p:cNvSpPr>
            <a:spLocks noGrp="1"/>
          </p:cNvSpPr>
          <p:nvPr>
            <p:ph type="body" sz="quarter" idx="33"/>
          </p:nvPr>
        </p:nvSpPr>
        <p:spPr>
          <a:xfrm>
            <a:off x="7515714" y="4748214"/>
            <a:ext cx="3516314" cy="514934"/>
          </a:xfrm>
          <a:prstGeom prst="rect">
            <a:avLst/>
          </a:prstGeom>
        </p:spPr>
        <p:txBody>
          <a:bodyPr/>
          <a:lstStyle/>
          <a:p>
            <a:pPr>
              <a:lnSpc>
                <a:spcPct val="100000"/>
              </a:lnSpc>
              <a:defRPr sz="1200">
                <a:solidFill>
                  <a:srgbClr val="404040"/>
                </a:solidFill>
              </a:defRPr>
            </a:pPr>
            <a:endParaRPr/>
          </a:p>
        </p:txBody>
      </p:sp>
      <p:sp>
        <p:nvSpPr>
          <p:cNvPr id="294" name="Straight Connector 93"/>
          <p:cNvSpPr/>
          <p:nvPr/>
        </p:nvSpPr>
        <p:spPr>
          <a:xfrm>
            <a:off x="3358874" y="4838241"/>
            <a:ext cx="3561641" cy="1"/>
          </a:xfrm>
          <a:prstGeom prst="line">
            <a:avLst/>
          </a:prstGeom>
          <a:ln>
            <a:solidFill>
              <a:srgbClr val="000000"/>
            </a:solidFill>
            <a:miter/>
          </a:ln>
        </p:spPr>
        <p:txBody>
          <a:bodyPr lIns="45719" rIns="45719"/>
          <a:lstStyle/>
          <a:p>
            <a:endParaRPr/>
          </a:p>
        </p:txBody>
      </p:sp>
      <p:sp>
        <p:nvSpPr>
          <p:cNvPr id="295" name="Text Placeholder 27"/>
          <p:cNvSpPr>
            <a:spLocks noGrp="1"/>
          </p:cNvSpPr>
          <p:nvPr>
            <p:ph type="body" sz="quarter" idx="34"/>
          </p:nvPr>
        </p:nvSpPr>
        <p:spPr>
          <a:xfrm>
            <a:off x="3358874" y="4467478"/>
            <a:ext cx="3516313" cy="370764"/>
          </a:xfrm>
          <a:prstGeom prst="rect">
            <a:avLst/>
          </a:prstGeom>
        </p:spPr>
        <p:txBody>
          <a:bodyPr/>
          <a:lstStyle/>
          <a:p>
            <a:pPr marL="214884" indent="-214884" defTabSz="859536">
              <a:spcBef>
                <a:spcPts val="900"/>
              </a:spcBef>
              <a:defRPr sz="1879" b="1">
                <a:solidFill>
                  <a:schemeClr val="accent4">
                    <a:lumOff val="-14980"/>
                  </a:schemeClr>
                </a:solidFill>
              </a:defRPr>
            </a:pPr>
            <a:endParaRPr/>
          </a:p>
        </p:txBody>
      </p:sp>
      <p:sp>
        <p:nvSpPr>
          <p:cNvPr id="296" name="Text Placeholder 27"/>
          <p:cNvSpPr>
            <a:spLocks noGrp="1"/>
          </p:cNvSpPr>
          <p:nvPr>
            <p:ph type="body" sz="quarter" idx="35"/>
          </p:nvPr>
        </p:nvSpPr>
        <p:spPr>
          <a:xfrm>
            <a:off x="3358874" y="4952639"/>
            <a:ext cx="3516313" cy="256366"/>
          </a:xfrm>
          <a:prstGeom prst="rect">
            <a:avLst/>
          </a:prstGeom>
        </p:spPr>
        <p:txBody>
          <a:bodyPr/>
          <a:lstStyle/>
          <a:p>
            <a:pPr marL="178307" indent="-178307" defTabSz="713231">
              <a:spcBef>
                <a:spcPts val="700"/>
              </a:spcBef>
              <a:defRPr sz="1092" b="1">
                <a:solidFill>
                  <a:schemeClr val="accent1"/>
                </a:solidFill>
              </a:defRPr>
            </a:pPr>
            <a:endParaRPr/>
          </a:p>
        </p:txBody>
      </p:sp>
      <p:sp>
        <p:nvSpPr>
          <p:cNvPr id="297" name="Text Placeholder 27"/>
          <p:cNvSpPr>
            <a:spLocks noGrp="1"/>
          </p:cNvSpPr>
          <p:nvPr>
            <p:ph type="body" sz="quarter" idx="36"/>
          </p:nvPr>
        </p:nvSpPr>
        <p:spPr>
          <a:xfrm>
            <a:off x="3358874" y="5304359"/>
            <a:ext cx="3516313" cy="1094082"/>
          </a:xfrm>
          <a:prstGeom prst="rect">
            <a:avLst/>
          </a:prstGeom>
        </p:spPr>
        <p:txBody>
          <a:bodyPr/>
          <a:lstStyle/>
          <a:p>
            <a:pPr>
              <a:lnSpc>
                <a:spcPct val="100000"/>
              </a:lnSpc>
              <a:defRPr sz="1200">
                <a:solidFill>
                  <a:srgbClr val="404040"/>
                </a:solidFill>
              </a:defRPr>
            </a:pPr>
            <a:endParaRPr/>
          </a:p>
        </p:txBody>
      </p:sp>
      <p:sp>
        <p:nvSpPr>
          <p:cNvPr id="29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29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Content with Caption">
    <p:spTree>
      <p:nvGrpSpPr>
        <p:cNvPr id="1" name=""/>
        <p:cNvGrpSpPr/>
        <p:nvPr/>
      </p:nvGrpSpPr>
      <p:grpSpPr>
        <a:xfrm>
          <a:off x="0" y="0"/>
          <a:ext cx="0" cy="0"/>
          <a:chOff x="0" y="0"/>
          <a:chExt cx="0" cy="0"/>
        </a:xfrm>
      </p:grpSpPr>
      <p:sp>
        <p:nvSpPr>
          <p:cNvPr id="3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07" name="Rectangle 26"/>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08" name="Body Level One…"/>
          <p:cNvSpPr txBox="1">
            <a:spLocks noGrp="1"/>
          </p:cNvSpPr>
          <p:nvPr>
            <p:ph type="body" sz="quarter" idx="1"/>
          </p:nvPr>
        </p:nvSpPr>
        <p:spPr>
          <a:xfrm>
            <a:off x="601578" y="689809"/>
            <a:ext cx="9152023" cy="923090"/>
          </a:xfrm>
          <a:prstGeom prst="rect">
            <a:avLst/>
          </a:prstGeom>
        </p:spPr>
        <p:txBody>
          <a:bodyPr anchor="ctr"/>
          <a:lstStyle>
            <a:lvl2pPr marL="685800" indent="-228600"/>
            <a:lvl3pPr marL="1143000" indent="-228600"/>
            <a:lvl4pPr marL="1600200" indent="-228600"/>
            <a:lvl5pPr marL="2057400" indent="-228600"/>
          </a:lstStyle>
          <a:p>
            <a:r>
              <a:t>Body Level One</a:t>
            </a:r>
          </a:p>
          <a:p>
            <a:pPr lvl="1"/>
            <a:r>
              <a:t>Body Level Two</a:t>
            </a:r>
          </a:p>
          <a:p>
            <a:pPr lvl="2"/>
            <a:r>
              <a:t>Body Level Three</a:t>
            </a:r>
          </a:p>
          <a:p>
            <a:pPr lvl="3"/>
            <a:r>
              <a:t>Body Level Four</a:t>
            </a:r>
          </a:p>
          <a:p>
            <a:pPr lvl="4"/>
            <a:r>
              <a:t>Body Level Five</a:t>
            </a:r>
          </a:p>
        </p:txBody>
      </p:sp>
      <p:sp>
        <p:nvSpPr>
          <p:cNvPr id="309" name="Rectangle 32"/>
          <p:cNvSpPr/>
          <p:nvPr/>
        </p:nvSpPr>
        <p:spPr>
          <a:xfrm>
            <a:off x="3637881" y="2294021"/>
            <a:ext cx="2927685" cy="272717"/>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10" name="Picture Placeholder 6"/>
          <p:cNvSpPr>
            <a:spLocks noGrp="1"/>
          </p:cNvSpPr>
          <p:nvPr>
            <p:ph type="pic" sz="quarter" idx="21"/>
          </p:nvPr>
        </p:nvSpPr>
        <p:spPr>
          <a:xfrm>
            <a:off x="3637881" y="2566735"/>
            <a:ext cx="2927685" cy="1548064"/>
          </a:xfrm>
          <a:prstGeom prst="rect">
            <a:avLst/>
          </a:prstGeom>
        </p:spPr>
        <p:txBody>
          <a:bodyPr lIns="91439" rIns="91439">
            <a:noAutofit/>
          </a:bodyPr>
          <a:lstStyle/>
          <a:p>
            <a:endParaRPr/>
          </a:p>
        </p:txBody>
      </p:sp>
      <p:sp>
        <p:nvSpPr>
          <p:cNvPr id="311" name="Text Placeholder 31"/>
          <p:cNvSpPr>
            <a:spLocks noGrp="1"/>
          </p:cNvSpPr>
          <p:nvPr>
            <p:ph type="body" sz="quarter" idx="22"/>
          </p:nvPr>
        </p:nvSpPr>
        <p:spPr>
          <a:xfrm>
            <a:off x="3806240" y="2293938"/>
            <a:ext cx="2614613" cy="265113"/>
          </a:xfrm>
          <a:prstGeom prst="rect">
            <a:avLst/>
          </a:prstGeom>
        </p:spPr>
        <p:txBody>
          <a:bodyPr anchor="ctr"/>
          <a:lstStyle/>
          <a:p>
            <a:pPr algn="ctr">
              <a:defRPr sz="1100">
                <a:solidFill>
                  <a:srgbClr val="FFFFFF"/>
                </a:solidFill>
              </a:defRPr>
            </a:pPr>
            <a:endParaRPr/>
          </a:p>
        </p:txBody>
      </p:sp>
      <p:sp>
        <p:nvSpPr>
          <p:cNvPr id="312" name="Rectangle 38"/>
          <p:cNvSpPr/>
          <p:nvPr/>
        </p:nvSpPr>
        <p:spPr>
          <a:xfrm>
            <a:off x="3637881" y="4239669"/>
            <a:ext cx="2927685" cy="1828466"/>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cxnSp>
        <p:nvCxnSpPr>
          <p:cNvPr id="313" name="Straight Connector 39"/>
          <p:cNvCxnSpPr>
            <a:stCxn id="314" idx="0"/>
            <a:endCxn id="316" idx="0"/>
          </p:cNvCxnSpPr>
          <p:nvPr/>
        </p:nvCxnSpPr>
        <p:spPr>
          <a:xfrm>
            <a:off x="8069237" y="2903897"/>
            <a:ext cx="1" cy="2541677"/>
          </a:xfrm>
          <a:prstGeom prst="straightConnector1">
            <a:avLst/>
          </a:prstGeom>
          <a:ln w="6350">
            <a:solidFill>
              <a:srgbClr val="A6A6A6"/>
            </a:solidFill>
            <a:prstDash val="dash"/>
            <a:miter/>
          </a:ln>
        </p:spPr>
      </p:cxnSp>
      <p:sp>
        <p:nvSpPr>
          <p:cNvPr id="314" name="Oval 40"/>
          <p:cNvSpPr/>
          <p:nvPr/>
        </p:nvSpPr>
        <p:spPr>
          <a:xfrm>
            <a:off x="8008439" y="2843099"/>
            <a:ext cx="121597"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315" name="Oval 41"/>
          <p:cNvSpPr/>
          <p:nvPr/>
        </p:nvSpPr>
        <p:spPr>
          <a:xfrm>
            <a:off x="8008439" y="4176998"/>
            <a:ext cx="121597"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316" name="Oval 42"/>
          <p:cNvSpPr/>
          <p:nvPr/>
        </p:nvSpPr>
        <p:spPr>
          <a:xfrm>
            <a:off x="8008439" y="5384775"/>
            <a:ext cx="121597"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317" name="Text Placeholder 44"/>
          <p:cNvSpPr>
            <a:spLocks noGrp="1"/>
          </p:cNvSpPr>
          <p:nvPr>
            <p:ph type="body" sz="quarter" idx="23"/>
          </p:nvPr>
        </p:nvSpPr>
        <p:spPr>
          <a:xfrm>
            <a:off x="7916863" y="1965325"/>
            <a:ext cx="3665538" cy="593725"/>
          </a:xfrm>
          <a:prstGeom prst="rect">
            <a:avLst/>
          </a:prstGeom>
        </p:spPr>
        <p:txBody>
          <a:bodyPr anchor="ctr"/>
          <a:lstStyle/>
          <a:p>
            <a:pPr>
              <a:defRPr sz="1800">
                <a:solidFill>
                  <a:schemeClr val="accent1"/>
                </a:solidFill>
              </a:defRPr>
            </a:pPr>
            <a:endParaRPr/>
          </a:p>
        </p:txBody>
      </p:sp>
      <p:sp>
        <p:nvSpPr>
          <p:cNvPr id="318" name="Text Placeholder 46"/>
          <p:cNvSpPr>
            <a:spLocks noGrp="1"/>
          </p:cNvSpPr>
          <p:nvPr>
            <p:ph type="body" sz="quarter" idx="24"/>
          </p:nvPr>
        </p:nvSpPr>
        <p:spPr>
          <a:xfrm>
            <a:off x="8366125" y="2767013"/>
            <a:ext cx="3216275" cy="198438"/>
          </a:xfrm>
          <a:prstGeom prst="rect">
            <a:avLst/>
          </a:prstGeom>
        </p:spPr>
        <p:txBody>
          <a:bodyPr/>
          <a:lstStyle/>
          <a:p>
            <a:pPr marL="116586" indent="-116586" defTabSz="466344">
              <a:spcBef>
                <a:spcPts val="500"/>
              </a:spcBef>
              <a:defRPr sz="714">
                <a:solidFill>
                  <a:srgbClr val="404040"/>
                </a:solidFill>
              </a:defRPr>
            </a:pPr>
            <a:endParaRPr/>
          </a:p>
        </p:txBody>
      </p:sp>
      <p:sp>
        <p:nvSpPr>
          <p:cNvPr id="319" name="Text Placeholder 48"/>
          <p:cNvSpPr>
            <a:spLocks noGrp="1"/>
          </p:cNvSpPr>
          <p:nvPr>
            <p:ph type="body" sz="quarter" idx="25"/>
          </p:nvPr>
        </p:nvSpPr>
        <p:spPr>
          <a:xfrm>
            <a:off x="8366125" y="3002034"/>
            <a:ext cx="3216275" cy="731840"/>
          </a:xfrm>
          <a:prstGeom prst="rect">
            <a:avLst/>
          </a:prstGeom>
        </p:spPr>
        <p:txBody>
          <a:bodyPr/>
          <a:lstStyle/>
          <a:p>
            <a:pPr>
              <a:lnSpc>
                <a:spcPct val="100000"/>
              </a:lnSpc>
              <a:defRPr sz="1000">
                <a:latin typeface="Helvetica Light"/>
                <a:ea typeface="Helvetica Light"/>
                <a:cs typeface="Helvetica Light"/>
                <a:sym typeface="Helvetica Light"/>
              </a:defRPr>
            </a:pPr>
            <a:endParaRPr/>
          </a:p>
        </p:txBody>
      </p:sp>
      <p:sp>
        <p:nvSpPr>
          <p:cNvPr id="320" name="Text Placeholder 46"/>
          <p:cNvSpPr>
            <a:spLocks noGrp="1"/>
          </p:cNvSpPr>
          <p:nvPr>
            <p:ph type="body" sz="quarter" idx="26"/>
          </p:nvPr>
        </p:nvSpPr>
        <p:spPr>
          <a:xfrm>
            <a:off x="8366125" y="4109630"/>
            <a:ext cx="3216275" cy="198438"/>
          </a:xfrm>
          <a:prstGeom prst="rect">
            <a:avLst/>
          </a:prstGeom>
        </p:spPr>
        <p:txBody>
          <a:bodyPr/>
          <a:lstStyle/>
          <a:p>
            <a:pPr marL="116586" indent="-116586" defTabSz="466344">
              <a:spcBef>
                <a:spcPts val="500"/>
              </a:spcBef>
              <a:defRPr sz="714">
                <a:solidFill>
                  <a:srgbClr val="404040"/>
                </a:solidFill>
              </a:defRPr>
            </a:pPr>
            <a:endParaRPr/>
          </a:p>
        </p:txBody>
      </p:sp>
      <p:sp>
        <p:nvSpPr>
          <p:cNvPr id="321" name="Text Placeholder 48"/>
          <p:cNvSpPr>
            <a:spLocks noGrp="1"/>
          </p:cNvSpPr>
          <p:nvPr>
            <p:ph type="body" sz="quarter" idx="27"/>
          </p:nvPr>
        </p:nvSpPr>
        <p:spPr>
          <a:xfrm>
            <a:off x="8366125" y="4344651"/>
            <a:ext cx="3216275" cy="731839"/>
          </a:xfrm>
          <a:prstGeom prst="rect">
            <a:avLst/>
          </a:prstGeom>
        </p:spPr>
        <p:txBody>
          <a:bodyPr/>
          <a:lstStyle/>
          <a:p>
            <a:pPr>
              <a:lnSpc>
                <a:spcPct val="100000"/>
              </a:lnSpc>
              <a:defRPr sz="1000">
                <a:latin typeface="Helvetica Light"/>
                <a:ea typeface="Helvetica Light"/>
                <a:cs typeface="Helvetica Light"/>
                <a:sym typeface="Helvetica Light"/>
              </a:defRPr>
            </a:pPr>
            <a:endParaRPr/>
          </a:p>
        </p:txBody>
      </p:sp>
      <p:sp>
        <p:nvSpPr>
          <p:cNvPr id="322" name="Text Placeholder 46"/>
          <p:cNvSpPr>
            <a:spLocks noGrp="1"/>
          </p:cNvSpPr>
          <p:nvPr>
            <p:ph type="body" sz="quarter" idx="28"/>
          </p:nvPr>
        </p:nvSpPr>
        <p:spPr>
          <a:xfrm>
            <a:off x="8366125" y="5328627"/>
            <a:ext cx="3216275" cy="198438"/>
          </a:xfrm>
          <a:prstGeom prst="rect">
            <a:avLst/>
          </a:prstGeom>
        </p:spPr>
        <p:txBody>
          <a:bodyPr/>
          <a:lstStyle/>
          <a:p>
            <a:pPr marL="116586" indent="-116586" defTabSz="466344">
              <a:spcBef>
                <a:spcPts val="500"/>
              </a:spcBef>
              <a:defRPr sz="714">
                <a:solidFill>
                  <a:srgbClr val="404040"/>
                </a:solidFill>
              </a:defRPr>
            </a:pPr>
            <a:endParaRPr/>
          </a:p>
        </p:txBody>
      </p:sp>
      <p:sp>
        <p:nvSpPr>
          <p:cNvPr id="323" name="Text Placeholder 48"/>
          <p:cNvSpPr>
            <a:spLocks noGrp="1"/>
          </p:cNvSpPr>
          <p:nvPr>
            <p:ph type="body" sz="quarter" idx="29"/>
          </p:nvPr>
        </p:nvSpPr>
        <p:spPr>
          <a:xfrm>
            <a:off x="8366125" y="5563649"/>
            <a:ext cx="3216275" cy="731839"/>
          </a:xfrm>
          <a:prstGeom prst="rect">
            <a:avLst/>
          </a:prstGeom>
        </p:spPr>
        <p:txBody>
          <a:bodyPr/>
          <a:lstStyle/>
          <a:p>
            <a:pPr>
              <a:lnSpc>
                <a:spcPct val="100000"/>
              </a:lnSpc>
              <a:defRPr sz="1000">
                <a:latin typeface="Helvetica Light"/>
                <a:ea typeface="Helvetica Light"/>
                <a:cs typeface="Helvetica Light"/>
                <a:sym typeface="Helvetica Light"/>
              </a:defRPr>
            </a:pPr>
            <a:endParaRPr/>
          </a:p>
        </p:txBody>
      </p:sp>
      <p:sp>
        <p:nvSpPr>
          <p:cNvPr id="324" name="Rectangle 53"/>
          <p:cNvSpPr/>
          <p:nvPr/>
        </p:nvSpPr>
        <p:spPr>
          <a:xfrm>
            <a:off x="601578" y="2294021"/>
            <a:ext cx="2927686" cy="272717"/>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25" name="Picture Placeholder 6"/>
          <p:cNvSpPr>
            <a:spLocks noGrp="1"/>
          </p:cNvSpPr>
          <p:nvPr>
            <p:ph type="pic" sz="quarter" idx="30"/>
          </p:nvPr>
        </p:nvSpPr>
        <p:spPr>
          <a:xfrm>
            <a:off x="601578" y="2566735"/>
            <a:ext cx="2927686" cy="1548064"/>
          </a:xfrm>
          <a:prstGeom prst="rect">
            <a:avLst/>
          </a:prstGeom>
        </p:spPr>
        <p:txBody>
          <a:bodyPr lIns="91439" rIns="91439">
            <a:noAutofit/>
          </a:bodyPr>
          <a:lstStyle/>
          <a:p>
            <a:endParaRPr/>
          </a:p>
        </p:txBody>
      </p:sp>
      <p:sp>
        <p:nvSpPr>
          <p:cNvPr id="326" name="Text Placeholder 31"/>
          <p:cNvSpPr>
            <a:spLocks noGrp="1"/>
          </p:cNvSpPr>
          <p:nvPr>
            <p:ph type="body" sz="quarter" idx="31"/>
          </p:nvPr>
        </p:nvSpPr>
        <p:spPr>
          <a:xfrm>
            <a:off x="769937" y="2293938"/>
            <a:ext cx="2614614" cy="265113"/>
          </a:xfrm>
          <a:prstGeom prst="rect">
            <a:avLst/>
          </a:prstGeom>
        </p:spPr>
        <p:txBody>
          <a:bodyPr anchor="ctr"/>
          <a:lstStyle/>
          <a:p>
            <a:pPr algn="ctr">
              <a:defRPr sz="1100">
                <a:solidFill>
                  <a:srgbClr val="FFFFFF"/>
                </a:solidFill>
              </a:defRPr>
            </a:pPr>
            <a:endParaRPr/>
          </a:p>
        </p:txBody>
      </p:sp>
      <p:sp>
        <p:nvSpPr>
          <p:cNvPr id="327" name="Rectangle 56"/>
          <p:cNvSpPr/>
          <p:nvPr/>
        </p:nvSpPr>
        <p:spPr>
          <a:xfrm>
            <a:off x="601578" y="4247357"/>
            <a:ext cx="2927686" cy="272717"/>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28" name="Picture Placeholder 6"/>
          <p:cNvSpPr>
            <a:spLocks noGrp="1"/>
          </p:cNvSpPr>
          <p:nvPr>
            <p:ph type="pic" sz="quarter" idx="32"/>
          </p:nvPr>
        </p:nvSpPr>
        <p:spPr>
          <a:xfrm>
            <a:off x="601578" y="4520072"/>
            <a:ext cx="2927686" cy="1548064"/>
          </a:xfrm>
          <a:prstGeom prst="rect">
            <a:avLst/>
          </a:prstGeom>
        </p:spPr>
        <p:txBody>
          <a:bodyPr lIns="91439" rIns="91439">
            <a:noAutofit/>
          </a:bodyPr>
          <a:lstStyle/>
          <a:p>
            <a:endParaRPr/>
          </a:p>
        </p:txBody>
      </p:sp>
      <p:sp>
        <p:nvSpPr>
          <p:cNvPr id="329" name="Text Placeholder 31"/>
          <p:cNvSpPr>
            <a:spLocks noGrp="1"/>
          </p:cNvSpPr>
          <p:nvPr>
            <p:ph type="body" sz="quarter" idx="33"/>
          </p:nvPr>
        </p:nvSpPr>
        <p:spPr>
          <a:xfrm>
            <a:off x="769937" y="4247274"/>
            <a:ext cx="2614614" cy="265113"/>
          </a:xfrm>
          <a:prstGeom prst="rect">
            <a:avLst/>
          </a:prstGeom>
        </p:spPr>
        <p:txBody>
          <a:bodyPr anchor="ctr"/>
          <a:lstStyle/>
          <a:p>
            <a:pPr algn="ctr">
              <a:defRPr sz="1100">
                <a:solidFill>
                  <a:srgbClr val="FFFFFF"/>
                </a:solidFill>
              </a:defRPr>
            </a:pPr>
            <a:endParaRPr/>
          </a:p>
        </p:txBody>
      </p:sp>
      <p:sp>
        <p:nvSpPr>
          <p:cNvPr id="330" name="Text Placeholder 60"/>
          <p:cNvSpPr>
            <a:spLocks noGrp="1"/>
          </p:cNvSpPr>
          <p:nvPr>
            <p:ph type="body" sz="quarter" idx="34"/>
          </p:nvPr>
        </p:nvSpPr>
        <p:spPr>
          <a:xfrm>
            <a:off x="3878262" y="4441825"/>
            <a:ext cx="2400301" cy="1447800"/>
          </a:xfrm>
          <a:prstGeom prst="rect">
            <a:avLst/>
          </a:prstGeom>
        </p:spPr>
        <p:txBody>
          <a:bodyPr/>
          <a:lstStyle/>
          <a:p>
            <a:pPr>
              <a:defRPr sz="1200"/>
            </a:pPr>
            <a:endParaRPr/>
          </a:p>
        </p:txBody>
      </p:sp>
      <p:sp>
        <p:nvSpPr>
          <p:cNvPr id="331"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332"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Picture with Caption">
    <p:spTree>
      <p:nvGrpSpPr>
        <p:cNvPr id="1" name=""/>
        <p:cNvGrpSpPr/>
        <p:nvPr/>
      </p:nvGrpSpPr>
      <p:grpSpPr>
        <a:xfrm>
          <a:off x="0" y="0"/>
          <a:ext cx="0" cy="0"/>
          <a:chOff x="0" y="0"/>
          <a:chExt cx="0" cy="0"/>
        </a:xfrm>
      </p:grpSpPr>
      <p:sp>
        <p:nvSpPr>
          <p:cNvPr id="3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40" name="Rectangle 7"/>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41" name="Body Level One…"/>
          <p:cNvSpPr txBox="1">
            <a:spLocks noGrp="1"/>
          </p:cNvSpPr>
          <p:nvPr>
            <p:ph type="body" sz="quarter" idx="1"/>
          </p:nvPr>
        </p:nvSpPr>
        <p:spPr>
          <a:xfrm>
            <a:off x="603681" y="684212"/>
            <a:ext cx="10057970" cy="913769"/>
          </a:xfrm>
          <a:prstGeom prst="rect">
            <a:avLst/>
          </a:prstGeom>
        </p:spPr>
        <p:txBody>
          <a:bodyPr anchor="ctr"/>
          <a:lstStyle>
            <a:lvl1pPr>
              <a:defRPr sz="3200" b="1">
                <a:solidFill>
                  <a:schemeClr val="accent1"/>
                </a:solidFill>
              </a:defRPr>
            </a:lvl1pPr>
            <a:lvl2pPr marL="685800" indent="-228600">
              <a:defRPr sz="3200" b="1">
                <a:solidFill>
                  <a:schemeClr val="accent1"/>
                </a:solidFill>
              </a:defRPr>
            </a:lvl2pPr>
            <a:lvl3pPr marL="1143000" indent="-228600">
              <a:defRPr sz="3200" b="1">
                <a:solidFill>
                  <a:schemeClr val="accent1"/>
                </a:solidFill>
              </a:defRPr>
            </a:lvl3pPr>
            <a:lvl4pPr marL="1600200" indent="-228600">
              <a:defRPr sz="3200" b="1">
                <a:solidFill>
                  <a:schemeClr val="accent1"/>
                </a:solidFill>
              </a:defRPr>
            </a:lvl4pPr>
            <a:lvl5pPr marL="2057400" indent="-228600">
              <a:defRPr sz="3200" b="1">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342" name="Text Placeholder 16"/>
          <p:cNvSpPr>
            <a:spLocks noGrp="1"/>
          </p:cNvSpPr>
          <p:nvPr>
            <p:ph type="body" sz="quarter" idx="21"/>
          </p:nvPr>
        </p:nvSpPr>
        <p:spPr>
          <a:xfrm>
            <a:off x="603250" y="1828800"/>
            <a:ext cx="3657600" cy="1589088"/>
          </a:xfrm>
          <a:prstGeom prst="rect">
            <a:avLst/>
          </a:prstGeom>
        </p:spPr>
        <p:txBody>
          <a:bodyPr/>
          <a:lstStyle/>
          <a:p>
            <a:pPr>
              <a:lnSpc>
                <a:spcPct val="100000"/>
              </a:lnSpc>
              <a:defRPr sz="2000"/>
            </a:pPr>
            <a:endParaRPr/>
          </a:p>
        </p:txBody>
      </p:sp>
      <p:sp>
        <p:nvSpPr>
          <p:cNvPr id="343" name="Picture Placeholder 18"/>
          <p:cNvSpPr>
            <a:spLocks noGrp="1"/>
          </p:cNvSpPr>
          <p:nvPr>
            <p:ph type="pic" sz="quarter" idx="22"/>
          </p:nvPr>
        </p:nvSpPr>
        <p:spPr>
          <a:xfrm>
            <a:off x="603250" y="3648707"/>
            <a:ext cx="451161" cy="457216"/>
          </a:xfrm>
          <a:prstGeom prst="rect">
            <a:avLst/>
          </a:prstGeom>
        </p:spPr>
        <p:txBody>
          <a:bodyPr lIns="91439" rIns="91439">
            <a:noAutofit/>
          </a:bodyPr>
          <a:lstStyle/>
          <a:p>
            <a:endParaRPr/>
          </a:p>
        </p:txBody>
      </p:sp>
      <p:sp>
        <p:nvSpPr>
          <p:cNvPr id="344" name="Picture Placeholder 18"/>
          <p:cNvSpPr>
            <a:spLocks noGrp="1"/>
          </p:cNvSpPr>
          <p:nvPr>
            <p:ph type="pic" sz="quarter" idx="23"/>
          </p:nvPr>
        </p:nvSpPr>
        <p:spPr>
          <a:xfrm>
            <a:off x="603250" y="4322545"/>
            <a:ext cx="451161" cy="457216"/>
          </a:xfrm>
          <a:prstGeom prst="rect">
            <a:avLst/>
          </a:prstGeom>
        </p:spPr>
        <p:txBody>
          <a:bodyPr lIns="91439" rIns="91439">
            <a:noAutofit/>
          </a:bodyPr>
          <a:lstStyle/>
          <a:p>
            <a:endParaRPr/>
          </a:p>
        </p:txBody>
      </p:sp>
      <p:sp>
        <p:nvSpPr>
          <p:cNvPr id="345" name="Picture Placeholder 18"/>
          <p:cNvSpPr>
            <a:spLocks noGrp="1"/>
          </p:cNvSpPr>
          <p:nvPr>
            <p:ph type="pic" sz="quarter" idx="24"/>
          </p:nvPr>
        </p:nvSpPr>
        <p:spPr>
          <a:xfrm>
            <a:off x="603250" y="4996383"/>
            <a:ext cx="451161" cy="457216"/>
          </a:xfrm>
          <a:prstGeom prst="rect">
            <a:avLst/>
          </a:prstGeom>
        </p:spPr>
        <p:txBody>
          <a:bodyPr lIns="91439" rIns="91439">
            <a:noAutofit/>
          </a:bodyPr>
          <a:lstStyle/>
          <a:p>
            <a:endParaRPr/>
          </a:p>
        </p:txBody>
      </p:sp>
      <p:sp>
        <p:nvSpPr>
          <p:cNvPr id="346" name="Picture Placeholder 18"/>
          <p:cNvSpPr>
            <a:spLocks noGrp="1"/>
          </p:cNvSpPr>
          <p:nvPr>
            <p:ph type="pic" sz="quarter" idx="25"/>
          </p:nvPr>
        </p:nvSpPr>
        <p:spPr>
          <a:xfrm>
            <a:off x="603250" y="5670222"/>
            <a:ext cx="451161" cy="457216"/>
          </a:xfrm>
          <a:prstGeom prst="rect">
            <a:avLst/>
          </a:prstGeom>
        </p:spPr>
        <p:txBody>
          <a:bodyPr lIns="91439" rIns="91439">
            <a:noAutofit/>
          </a:bodyPr>
          <a:lstStyle/>
          <a:p>
            <a:endParaRPr/>
          </a:p>
        </p:txBody>
      </p:sp>
      <p:sp>
        <p:nvSpPr>
          <p:cNvPr id="347" name="Text Placeholder 23"/>
          <p:cNvSpPr>
            <a:spLocks noGrp="1"/>
          </p:cNvSpPr>
          <p:nvPr>
            <p:ph type="body" sz="quarter" idx="26"/>
          </p:nvPr>
        </p:nvSpPr>
        <p:spPr>
          <a:xfrm>
            <a:off x="1300162" y="3648075"/>
            <a:ext cx="2960688" cy="457200"/>
          </a:xfrm>
          <a:prstGeom prst="rect">
            <a:avLst/>
          </a:prstGeom>
        </p:spPr>
        <p:txBody>
          <a:bodyPr anchor="ctr"/>
          <a:lstStyle/>
          <a:p>
            <a:pPr>
              <a:lnSpc>
                <a:spcPct val="100000"/>
              </a:lnSpc>
              <a:defRPr sz="1000">
                <a:solidFill>
                  <a:srgbClr val="A6A6A6"/>
                </a:solidFill>
              </a:defRPr>
            </a:pPr>
            <a:endParaRPr/>
          </a:p>
        </p:txBody>
      </p:sp>
      <p:sp>
        <p:nvSpPr>
          <p:cNvPr id="348" name="Text Placeholder 23"/>
          <p:cNvSpPr>
            <a:spLocks noGrp="1"/>
          </p:cNvSpPr>
          <p:nvPr>
            <p:ph type="body" sz="quarter" idx="27"/>
          </p:nvPr>
        </p:nvSpPr>
        <p:spPr>
          <a:xfrm>
            <a:off x="1308184" y="4315454"/>
            <a:ext cx="2960688" cy="457201"/>
          </a:xfrm>
          <a:prstGeom prst="rect">
            <a:avLst/>
          </a:prstGeom>
        </p:spPr>
        <p:txBody>
          <a:bodyPr anchor="ctr"/>
          <a:lstStyle/>
          <a:p>
            <a:pPr>
              <a:lnSpc>
                <a:spcPct val="100000"/>
              </a:lnSpc>
              <a:defRPr sz="1000">
                <a:solidFill>
                  <a:srgbClr val="A6A6A6"/>
                </a:solidFill>
              </a:defRPr>
            </a:pPr>
            <a:endParaRPr/>
          </a:p>
        </p:txBody>
      </p:sp>
      <p:sp>
        <p:nvSpPr>
          <p:cNvPr id="349" name="Text Placeholder 23"/>
          <p:cNvSpPr>
            <a:spLocks noGrp="1"/>
          </p:cNvSpPr>
          <p:nvPr>
            <p:ph type="body" sz="quarter" idx="28"/>
          </p:nvPr>
        </p:nvSpPr>
        <p:spPr>
          <a:xfrm>
            <a:off x="1316206" y="4982835"/>
            <a:ext cx="2960688" cy="457201"/>
          </a:xfrm>
          <a:prstGeom prst="rect">
            <a:avLst/>
          </a:prstGeom>
        </p:spPr>
        <p:txBody>
          <a:bodyPr anchor="ctr"/>
          <a:lstStyle/>
          <a:p>
            <a:pPr>
              <a:lnSpc>
                <a:spcPct val="100000"/>
              </a:lnSpc>
              <a:defRPr sz="1000">
                <a:solidFill>
                  <a:srgbClr val="A6A6A6"/>
                </a:solidFill>
              </a:defRPr>
            </a:pPr>
            <a:endParaRPr/>
          </a:p>
        </p:txBody>
      </p:sp>
      <p:sp>
        <p:nvSpPr>
          <p:cNvPr id="350" name="Text Placeholder 23"/>
          <p:cNvSpPr>
            <a:spLocks noGrp="1"/>
          </p:cNvSpPr>
          <p:nvPr>
            <p:ph type="body" sz="quarter" idx="29"/>
          </p:nvPr>
        </p:nvSpPr>
        <p:spPr>
          <a:xfrm>
            <a:off x="1308184" y="5674278"/>
            <a:ext cx="2960688" cy="457201"/>
          </a:xfrm>
          <a:prstGeom prst="rect">
            <a:avLst/>
          </a:prstGeom>
        </p:spPr>
        <p:txBody>
          <a:bodyPr anchor="ctr"/>
          <a:lstStyle/>
          <a:p>
            <a:pPr>
              <a:defRPr sz="1000">
                <a:solidFill>
                  <a:srgbClr val="A6A6A6"/>
                </a:solidFill>
              </a:defRPr>
            </a:pPr>
            <a:endParaRPr/>
          </a:p>
        </p:txBody>
      </p:sp>
      <p:sp>
        <p:nvSpPr>
          <p:cNvPr id="351" name="Straight Connector 27"/>
          <p:cNvSpPr/>
          <p:nvPr/>
        </p:nvSpPr>
        <p:spPr>
          <a:xfrm>
            <a:off x="5971711" y="2183182"/>
            <a:ext cx="5439277" cy="1"/>
          </a:xfrm>
          <a:prstGeom prst="line">
            <a:avLst/>
          </a:prstGeom>
          <a:ln w="3175">
            <a:solidFill>
              <a:srgbClr val="000000">
                <a:alpha val="26315"/>
              </a:srgbClr>
            </a:solidFill>
            <a:miter/>
          </a:ln>
        </p:spPr>
        <p:txBody>
          <a:bodyPr lIns="45719" rIns="45719"/>
          <a:lstStyle/>
          <a:p>
            <a:endParaRPr/>
          </a:p>
        </p:txBody>
      </p:sp>
      <p:sp>
        <p:nvSpPr>
          <p:cNvPr id="352" name="Straight Connector 28"/>
          <p:cNvSpPr/>
          <p:nvPr/>
        </p:nvSpPr>
        <p:spPr>
          <a:xfrm>
            <a:off x="5971711" y="2823978"/>
            <a:ext cx="5439277" cy="1"/>
          </a:xfrm>
          <a:prstGeom prst="line">
            <a:avLst/>
          </a:prstGeom>
          <a:ln w="3175">
            <a:solidFill>
              <a:srgbClr val="000000">
                <a:alpha val="26315"/>
              </a:srgbClr>
            </a:solidFill>
            <a:miter/>
          </a:ln>
        </p:spPr>
        <p:txBody>
          <a:bodyPr lIns="45719" rIns="45719"/>
          <a:lstStyle/>
          <a:p>
            <a:endParaRPr/>
          </a:p>
        </p:txBody>
      </p:sp>
      <p:sp>
        <p:nvSpPr>
          <p:cNvPr id="353" name="Straight Connector 29"/>
          <p:cNvSpPr/>
          <p:nvPr/>
        </p:nvSpPr>
        <p:spPr>
          <a:xfrm>
            <a:off x="5971711" y="3464776"/>
            <a:ext cx="5439277" cy="1"/>
          </a:xfrm>
          <a:prstGeom prst="line">
            <a:avLst/>
          </a:prstGeom>
          <a:ln w="3175">
            <a:solidFill>
              <a:srgbClr val="000000">
                <a:alpha val="26315"/>
              </a:srgbClr>
            </a:solidFill>
            <a:miter/>
          </a:ln>
        </p:spPr>
        <p:txBody>
          <a:bodyPr lIns="45719" rIns="45719"/>
          <a:lstStyle/>
          <a:p>
            <a:endParaRPr/>
          </a:p>
        </p:txBody>
      </p:sp>
      <p:sp>
        <p:nvSpPr>
          <p:cNvPr id="354" name="Straight Connector 30"/>
          <p:cNvSpPr/>
          <p:nvPr/>
        </p:nvSpPr>
        <p:spPr>
          <a:xfrm>
            <a:off x="5971711" y="4105573"/>
            <a:ext cx="5439277" cy="1"/>
          </a:xfrm>
          <a:prstGeom prst="line">
            <a:avLst/>
          </a:prstGeom>
          <a:ln w="3175">
            <a:solidFill>
              <a:srgbClr val="000000">
                <a:alpha val="26315"/>
              </a:srgbClr>
            </a:solidFill>
            <a:miter/>
          </a:ln>
        </p:spPr>
        <p:txBody>
          <a:bodyPr lIns="45719" rIns="45719"/>
          <a:lstStyle/>
          <a:p>
            <a:endParaRPr/>
          </a:p>
        </p:txBody>
      </p:sp>
      <p:sp>
        <p:nvSpPr>
          <p:cNvPr id="355" name="Straight Connector 31"/>
          <p:cNvSpPr/>
          <p:nvPr/>
        </p:nvSpPr>
        <p:spPr>
          <a:xfrm>
            <a:off x="5971711" y="5387166"/>
            <a:ext cx="5439277" cy="1"/>
          </a:xfrm>
          <a:prstGeom prst="line">
            <a:avLst/>
          </a:prstGeom>
          <a:ln w="3175">
            <a:solidFill>
              <a:srgbClr val="000000">
                <a:alpha val="26315"/>
              </a:srgbClr>
            </a:solidFill>
            <a:miter/>
          </a:ln>
        </p:spPr>
        <p:txBody>
          <a:bodyPr lIns="45719" rIns="45719"/>
          <a:lstStyle/>
          <a:p>
            <a:endParaRPr/>
          </a:p>
        </p:txBody>
      </p:sp>
      <p:sp>
        <p:nvSpPr>
          <p:cNvPr id="356" name="Straight Connector 32"/>
          <p:cNvSpPr/>
          <p:nvPr/>
        </p:nvSpPr>
        <p:spPr>
          <a:xfrm>
            <a:off x="5971711" y="6027966"/>
            <a:ext cx="5439277" cy="1"/>
          </a:xfrm>
          <a:prstGeom prst="line">
            <a:avLst/>
          </a:prstGeom>
          <a:ln w="3175">
            <a:solidFill>
              <a:srgbClr val="000000">
                <a:alpha val="26315"/>
              </a:srgbClr>
            </a:solidFill>
            <a:miter/>
          </a:ln>
        </p:spPr>
        <p:txBody>
          <a:bodyPr lIns="45719" rIns="45719"/>
          <a:lstStyle/>
          <a:p>
            <a:endParaRPr/>
          </a:p>
        </p:txBody>
      </p:sp>
      <p:sp>
        <p:nvSpPr>
          <p:cNvPr id="357" name="Straight Connector 33"/>
          <p:cNvSpPr/>
          <p:nvPr/>
        </p:nvSpPr>
        <p:spPr>
          <a:xfrm>
            <a:off x="5971711" y="4746369"/>
            <a:ext cx="5439277" cy="1"/>
          </a:xfrm>
          <a:prstGeom prst="line">
            <a:avLst/>
          </a:prstGeom>
          <a:ln w="3175">
            <a:solidFill>
              <a:srgbClr val="000000">
                <a:alpha val="26315"/>
              </a:srgbClr>
            </a:solidFill>
            <a:miter/>
          </a:ln>
        </p:spPr>
        <p:txBody>
          <a:bodyPr lIns="45719" rIns="45719"/>
          <a:lstStyle/>
          <a:p>
            <a:endParaRPr/>
          </a:p>
        </p:txBody>
      </p:sp>
      <p:sp>
        <p:nvSpPr>
          <p:cNvPr id="358" name="Text Placeholder 49"/>
          <p:cNvSpPr>
            <a:spLocks noGrp="1"/>
          </p:cNvSpPr>
          <p:nvPr>
            <p:ph type="body" sz="quarter" idx="30"/>
          </p:nvPr>
        </p:nvSpPr>
        <p:spPr>
          <a:xfrm>
            <a:off x="5971711" y="1686293"/>
            <a:ext cx="5439277" cy="496888"/>
          </a:xfrm>
          <a:prstGeom prst="rect">
            <a:avLst/>
          </a:prstGeom>
        </p:spPr>
        <p:txBody>
          <a:bodyPr anchor="ctr"/>
          <a:lstStyle/>
          <a:p>
            <a:pPr>
              <a:lnSpc>
                <a:spcPct val="100000"/>
              </a:lnSpc>
              <a:defRPr sz="1400">
                <a:solidFill>
                  <a:srgbClr val="0D0D0D"/>
                </a:solidFill>
              </a:defRPr>
            </a:pPr>
            <a:endParaRPr/>
          </a:p>
        </p:txBody>
      </p:sp>
      <p:sp>
        <p:nvSpPr>
          <p:cNvPr id="359" name="Text Placeholder 49"/>
          <p:cNvSpPr>
            <a:spLocks noGrp="1"/>
          </p:cNvSpPr>
          <p:nvPr>
            <p:ph type="body" sz="quarter" idx="31"/>
          </p:nvPr>
        </p:nvSpPr>
        <p:spPr>
          <a:xfrm>
            <a:off x="5971711" y="2320180"/>
            <a:ext cx="5439277" cy="496888"/>
          </a:xfrm>
          <a:prstGeom prst="rect">
            <a:avLst/>
          </a:prstGeom>
        </p:spPr>
        <p:txBody>
          <a:bodyPr anchor="ctr"/>
          <a:lstStyle/>
          <a:p>
            <a:pPr>
              <a:lnSpc>
                <a:spcPct val="100000"/>
              </a:lnSpc>
              <a:defRPr sz="1400">
                <a:solidFill>
                  <a:srgbClr val="0D0D0D"/>
                </a:solidFill>
              </a:defRPr>
            </a:pPr>
            <a:endParaRPr/>
          </a:p>
        </p:txBody>
      </p:sp>
      <p:sp>
        <p:nvSpPr>
          <p:cNvPr id="360" name="Text Placeholder 49"/>
          <p:cNvSpPr>
            <a:spLocks noGrp="1"/>
          </p:cNvSpPr>
          <p:nvPr>
            <p:ph type="body" sz="quarter" idx="32"/>
          </p:nvPr>
        </p:nvSpPr>
        <p:spPr>
          <a:xfrm>
            <a:off x="5971711" y="2969943"/>
            <a:ext cx="5439277" cy="496888"/>
          </a:xfrm>
          <a:prstGeom prst="rect">
            <a:avLst/>
          </a:prstGeom>
        </p:spPr>
        <p:txBody>
          <a:bodyPr anchor="ctr"/>
          <a:lstStyle/>
          <a:p>
            <a:pPr>
              <a:lnSpc>
                <a:spcPct val="100000"/>
              </a:lnSpc>
              <a:defRPr sz="1400">
                <a:solidFill>
                  <a:srgbClr val="0D0D0D"/>
                </a:solidFill>
              </a:defRPr>
            </a:pPr>
            <a:endParaRPr/>
          </a:p>
        </p:txBody>
      </p:sp>
      <p:sp>
        <p:nvSpPr>
          <p:cNvPr id="361" name="Text Placeholder 49"/>
          <p:cNvSpPr>
            <a:spLocks noGrp="1"/>
          </p:cNvSpPr>
          <p:nvPr>
            <p:ph type="body" sz="quarter" idx="33"/>
          </p:nvPr>
        </p:nvSpPr>
        <p:spPr>
          <a:xfrm>
            <a:off x="5971711" y="3606632"/>
            <a:ext cx="5439277" cy="496888"/>
          </a:xfrm>
          <a:prstGeom prst="rect">
            <a:avLst/>
          </a:prstGeom>
        </p:spPr>
        <p:txBody>
          <a:bodyPr anchor="ctr"/>
          <a:lstStyle/>
          <a:p>
            <a:pPr>
              <a:lnSpc>
                <a:spcPct val="100000"/>
              </a:lnSpc>
              <a:defRPr sz="1400">
                <a:solidFill>
                  <a:srgbClr val="0D0D0D"/>
                </a:solidFill>
              </a:defRPr>
            </a:pPr>
            <a:endParaRPr/>
          </a:p>
        </p:txBody>
      </p:sp>
      <p:sp>
        <p:nvSpPr>
          <p:cNvPr id="362" name="Text Placeholder 49"/>
          <p:cNvSpPr>
            <a:spLocks noGrp="1"/>
          </p:cNvSpPr>
          <p:nvPr>
            <p:ph type="body" sz="quarter" idx="34"/>
          </p:nvPr>
        </p:nvSpPr>
        <p:spPr>
          <a:xfrm>
            <a:off x="5971711" y="4243320"/>
            <a:ext cx="5439277" cy="496888"/>
          </a:xfrm>
          <a:prstGeom prst="rect">
            <a:avLst/>
          </a:prstGeom>
        </p:spPr>
        <p:txBody>
          <a:bodyPr anchor="ctr"/>
          <a:lstStyle/>
          <a:p>
            <a:pPr>
              <a:lnSpc>
                <a:spcPct val="100000"/>
              </a:lnSpc>
              <a:defRPr sz="1400">
                <a:solidFill>
                  <a:srgbClr val="0D0D0D"/>
                </a:solidFill>
              </a:defRPr>
            </a:pPr>
            <a:endParaRPr/>
          </a:p>
        </p:txBody>
      </p:sp>
      <p:sp>
        <p:nvSpPr>
          <p:cNvPr id="363" name="Text Placeholder 49"/>
          <p:cNvSpPr>
            <a:spLocks noGrp="1"/>
          </p:cNvSpPr>
          <p:nvPr>
            <p:ph type="body" sz="quarter" idx="35"/>
          </p:nvPr>
        </p:nvSpPr>
        <p:spPr>
          <a:xfrm>
            <a:off x="5971711" y="4884115"/>
            <a:ext cx="5439277" cy="496888"/>
          </a:xfrm>
          <a:prstGeom prst="rect">
            <a:avLst/>
          </a:prstGeom>
        </p:spPr>
        <p:txBody>
          <a:bodyPr anchor="ctr"/>
          <a:lstStyle/>
          <a:p>
            <a:pPr>
              <a:lnSpc>
                <a:spcPct val="100000"/>
              </a:lnSpc>
              <a:defRPr sz="1400">
                <a:solidFill>
                  <a:srgbClr val="0D0D0D"/>
                </a:solidFill>
              </a:defRPr>
            </a:pPr>
            <a:endParaRPr/>
          </a:p>
        </p:txBody>
      </p:sp>
      <p:sp>
        <p:nvSpPr>
          <p:cNvPr id="364" name="Text Placeholder 49"/>
          <p:cNvSpPr>
            <a:spLocks noGrp="1"/>
          </p:cNvSpPr>
          <p:nvPr>
            <p:ph type="body" sz="quarter" idx="36"/>
          </p:nvPr>
        </p:nvSpPr>
        <p:spPr>
          <a:xfrm>
            <a:off x="5971711" y="5531079"/>
            <a:ext cx="5439277" cy="496888"/>
          </a:xfrm>
          <a:prstGeom prst="rect">
            <a:avLst/>
          </a:prstGeom>
        </p:spPr>
        <p:txBody>
          <a:bodyPr anchor="ctr"/>
          <a:lstStyle/>
          <a:p>
            <a:pPr>
              <a:lnSpc>
                <a:spcPct val="100000"/>
              </a:lnSpc>
              <a:defRPr sz="1400">
                <a:solidFill>
                  <a:srgbClr val="0D0D0D"/>
                </a:solidFill>
              </a:defRPr>
            </a:pPr>
            <a:endParaRPr/>
          </a:p>
        </p:txBody>
      </p:sp>
      <p:sp>
        <p:nvSpPr>
          <p:cNvPr id="365"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366"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and Vertical Text">
    <p:spTree>
      <p:nvGrpSpPr>
        <p:cNvPr id="1" name=""/>
        <p:cNvGrpSpPr/>
        <p:nvPr/>
      </p:nvGrpSpPr>
      <p:grpSpPr>
        <a:xfrm>
          <a:off x="0" y="0"/>
          <a:ext cx="0" cy="0"/>
          <a:chOff x="0" y="0"/>
          <a:chExt cx="0" cy="0"/>
        </a:xfrm>
      </p:grpSpPr>
      <p:sp>
        <p:nvSpPr>
          <p:cNvPr id="3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74" name="Picture Placeholder 7"/>
          <p:cNvSpPr>
            <a:spLocks noGrp="1"/>
          </p:cNvSpPr>
          <p:nvPr>
            <p:ph type="pic" idx="21"/>
          </p:nvPr>
        </p:nvSpPr>
        <p:spPr>
          <a:xfrm>
            <a:off x="0" y="0"/>
            <a:ext cx="12192000" cy="6858000"/>
          </a:xfrm>
          <a:prstGeom prst="rect">
            <a:avLst/>
          </a:prstGeom>
        </p:spPr>
        <p:txBody>
          <a:bodyPr lIns="91439" rIns="91439">
            <a:noAutofit/>
          </a:bodyPr>
          <a:lstStyle/>
          <a:p>
            <a:endParaRPr/>
          </a:p>
        </p:txBody>
      </p:sp>
      <p:sp>
        <p:nvSpPr>
          <p:cNvPr id="375" name="Rectangle 12"/>
          <p:cNvSpPr/>
          <p:nvPr/>
        </p:nvSpPr>
        <p:spPr>
          <a:xfrm>
            <a:off x="0" y="0"/>
            <a:ext cx="12192000" cy="6858000"/>
          </a:xfrm>
          <a:prstGeom prst="rect">
            <a:avLst/>
          </a:prstGeom>
          <a:solidFill>
            <a:srgbClr val="000000">
              <a:alpha val="80000"/>
            </a:srgbClr>
          </a:solidFill>
          <a:ln w="12700">
            <a:solidFill>
              <a:srgbClr val="B14E15"/>
            </a:solidFill>
            <a:miter/>
          </a:ln>
        </p:spPr>
        <p:txBody>
          <a:bodyPr lIns="45719" rIns="45719" anchor="ctr"/>
          <a:lstStyle/>
          <a:p>
            <a:pPr algn="ctr">
              <a:defRPr>
                <a:solidFill>
                  <a:srgbClr val="FFFFFF"/>
                </a:solidFill>
              </a:defRPr>
            </a:pPr>
            <a:endParaRPr/>
          </a:p>
        </p:txBody>
      </p:sp>
      <p:sp>
        <p:nvSpPr>
          <p:cNvPr id="376" name="Body Level One…"/>
          <p:cNvSpPr txBox="1">
            <a:spLocks noGrp="1"/>
          </p:cNvSpPr>
          <p:nvPr>
            <p:ph type="body" sz="quarter" idx="1"/>
          </p:nvPr>
        </p:nvSpPr>
        <p:spPr>
          <a:xfrm>
            <a:off x="611533" y="684212"/>
            <a:ext cx="10050117" cy="913769"/>
          </a:xfrm>
          <a:prstGeom prst="rect">
            <a:avLst/>
          </a:prstGeom>
        </p:spPr>
        <p:txBody>
          <a:bodyPr anchor="ctr"/>
          <a:lstStyle>
            <a:lvl1pPr>
              <a:defRPr sz="3200" b="1">
                <a:solidFill>
                  <a:srgbClr val="A6A6A6"/>
                </a:solidFill>
              </a:defRPr>
            </a:lvl1pPr>
            <a:lvl2pPr marL="685800" indent="-228600">
              <a:defRPr sz="3200" b="1">
                <a:solidFill>
                  <a:srgbClr val="A6A6A6"/>
                </a:solidFill>
              </a:defRPr>
            </a:lvl2pPr>
            <a:lvl3pPr marL="1143000" indent="-228600">
              <a:defRPr sz="3200" b="1">
                <a:solidFill>
                  <a:srgbClr val="A6A6A6"/>
                </a:solidFill>
              </a:defRPr>
            </a:lvl3pPr>
            <a:lvl4pPr marL="1600200" indent="-228600">
              <a:defRPr sz="3200" b="1">
                <a:solidFill>
                  <a:srgbClr val="A6A6A6"/>
                </a:solidFill>
              </a:defRPr>
            </a:lvl4pPr>
            <a:lvl5pPr marL="2057400" indent="-228600">
              <a:defRPr sz="3200" b="1">
                <a:solidFill>
                  <a:srgbClr val="A6A6A6"/>
                </a:solidFill>
              </a:defRPr>
            </a:lvl5pPr>
          </a:lstStyle>
          <a:p>
            <a:r>
              <a:t>Body Level One</a:t>
            </a:r>
          </a:p>
          <a:p>
            <a:pPr lvl="1"/>
            <a:r>
              <a:t>Body Level Two</a:t>
            </a:r>
          </a:p>
          <a:p>
            <a:pPr lvl="2"/>
            <a:r>
              <a:t>Body Level Three</a:t>
            </a:r>
          </a:p>
          <a:p>
            <a:pPr lvl="3"/>
            <a:r>
              <a:t>Body Level Four</a:t>
            </a:r>
          </a:p>
          <a:p>
            <a:pPr lvl="4"/>
            <a:r>
              <a:t>Body Level Five</a:t>
            </a:r>
          </a:p>
        </p:txBody>
      </p:sp>
      <p:sp>
        <p:nvSpPr>
          <p:cNvPr id="377" name="Google Shape;31;p6"/>
          <p:cNvSpPr/>
          <p:nvPr/>
        </p:nvSpPr>
        <p:spPr>
          <a:xfrm>
            <a:off x="7100068" y="2160501"/>
            <a:ext cx="1934766" cy="1892636"/>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78" name="Google Shape;31;p6"/>
          <p:cNvSpPr/>
          <p:nvPr/>
        </p:nvSpPr>
        <p:spPr>
          <a:xfrm>
            <a:off x="4937338" y="2160501"/>
            <a:ext cx="1934765" cy="1892636"/>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79" name="Google Shape;31;p6"/>
          <p:cNvSpPr/>
          <p:nvPr/>
        </p:nvSpPr>
        <p:spPr>
          <a:xfrm>
            <a:off x="9262799" y="2160501"/>
            <a:ext cx="1934765" cy="1892636"/>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80" name="Google Shape;31;p6"/>
          <p:cNvSpPr/>
          <p:nvPr/>
        </p:nvSpPr>
        <p:spPr>
          <a:xfrm>
            <a:off x="611533" y="2160501"/>
            <a:ext cx="1934766" cy="1892636"/>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81" name="Google Shape;31;p6"/>
          <p:cNvSpPr/>
          <p:nvPr/>
        </p:nvSpPr>
        <p:spPr>
          <a:xfrm>
            <a:off x="2774264" y="2160501"/>
            <a:ext cx="1934766" cy="1892636"/>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82" name="Text Placeholder 24"/>
          <p:cNvSpPr>
            <a:spLocks noGrp="1"/>
          </p:cNvSpPr>
          <p:nvPr>
            <p:ph type="body" sz="quarter" idx="22"/>
          </p:nvPr>
        </p:nvSpPr>
        <p:spPr>
          <a:xfrm>
            <a:off x="970976" y="2422525"/>
            <a:ext cx="1225109" cy="698500"/>
          </a:xfrm>
          <a:prstGeom prst="rect">
            <a:avLst/>
          </a:prstGeom>
        </p:spPr>
        <p:txBody>
          <a:bodyPr anchor="ctr"/>
          <a:lstStyle/>
          <a:p>
            <a:pPr algn="ctr">
              <a:defRPr sz="3200" b="1">
                <a:solidFill>
                  <a:schemeClr val="accent1"/>
                </a:solidFill>
              </a:defRPr>
            </a:pPr>
            <a:endParaRPr/>
          </a:p>
        </p:txBody>
      </p:sp>
      <p:sp>
        <p:nvSpPr>
          <p:cNvPr id="383" name="Text Placeholder 27"/>
          <p:cNvSpPr>
            <a:spLocks noGrp="1"/>
          </p:cNvSpPr>
          <p:nvPr>
            <p:ph type="body" sz="quarter" idx="23"/>
          </p:nvPr>
        </p:nvSpPr>
        <p:spPr>
          <a:xfrm>
            <a:off x="801687" y="3205163"/>
            <a:ext cx="1563688" cy="650876"/>
          </a:xfrm>
          <a:prstGeom prst="rect">
            <a:avLst/>
          </a:prstGeom>
        </p:spPr>
        <p:txBody>
          <a:bodyPr/>
          <a:lstStyle/>
          <a:p>
            <a:pPr algn="ctr">
              <a:defRPr sz="1400" b="1">
                <a:solidFill>
                  <a:srgbClr val="404040"/>
                </a:solidFill>
              </a:defRPr>
            </a:pPr>
            <a:endParaRPr/>
          </a:p>
        </p:txBody>
      </p:sp>
      <p:sp>
        <p:nvSpPr>
          <p:cNvPr id="384" name="Text Placeholder 24"/>
          <p:cNvSpPr>
            <a:spLocks noGrp="1"/>
          </p:cNvSpPr>
          <p:nvPr>
            <p:ph type="body" sz="quarter" idx="24"/>
          </p:nvPr>
        </p:nvSpPr>
        <p:spPr>
          <a:xfrm>
            <a:off x="3157832" y="2422525"/>
            <a:ext cx="1225109" cy="698500"/>
          </a:xfrm>
          <a:prstGeom prst="rect">
            <a:avLst/>
          </a:prstGeom>
        </p:spPr>
        <p:txBody>
          <a:bodyPr anchor="ctr"/>
          <a:lstStyle/>
          <a:p>
            <a:pPr algn="ctr">
              <a:defRPr sz="3200" b="1">
                <a:solidFill>
                  <a:schemeClr val="accent1"/>
                </a:solidFill>
              </a:defRPr>
            </a:pPr>
            <a:endParaRPr/>
          </a:p>
        </p:txBody>
      </p:sp>
      <p:sp>
        <p:nvSpPr>
          <p:cNvPr id="385" name="Text Placeholder 27"/>
          <p:cNvSpPr>
            <a:spLocks noGrp="1"/>
          </p:cNvSpPr>
          <p:nvPr>
            <p:ph type="body" sz="quarter" idx="25"/>
          </p:nvPr>
        </p:nvSpPr>
        <p:spPr>
          <a:xfrm>
            <a:off x="2988542" y="3205163"/>
            <a:ext cx="1563688" cy="650876"/>
          </a:xfrm>
          <a:prstGeom prst="rect">
            <a:avLst/>
          </a:prstGeom>
        </p:spPr>
        <p:txBody>
          <a:bodyPr/>
          <a:lstStyle/>
          <a:p>
            <a:pPr algn="ctr">
              <a:defRPr sz="1400" b="1">
                <a:solidFill>
                  <a:srgbClr val="404040"/>
                </a:solidFill>
              </a:defRPr>
            </a:pPr>
            <a:endParaRPr/>
          </a:p>
        </p:txBody>
      </p:sp>
      <p:sp>
        <p:nvSpPr>
          <p:cNvPr id="386" name="Text Placeholder 24"/>
          <p:cNvSpPr>
            <a:spLocks noGrp="1"/>
          </p:cNvSpPr>
          <p:nvPr>
            <p:ph type="body" sz="quarter" idx="26"/>
          </p:nvPr>
        </p:nvSpPr>
        <p:spPr>
          <a:xfrm>
            <a:off x="5306281" y="2422525"/>
            <a:ext cx="1225109" cy="698500"/>
          </a:xfrm>
          <a:prstGeom prst="rect">
            <a:avLst/>
          </a:prstGeom>
        </p:spPr>
        <p:txBody>
          <a:bodyPr anchor="ctr"/>
          <a:lstStyle/>
          <a:p>
            <a:pPr algn="ctr">
              <a:defRPr sz="3200" b="1">
                <a:solidFill>
                  <a:schemeClr val="accent1"/>
                </a:solidFill>
              </a:defRPr>
            </a:pPr>
            <a:endParaRPr/>
          </a:p>
        </p:txBody>
      </p:sp>
      <p:sp>
        <p:nvSpPr>
          <p:cNvPr id="387" name="Text Placeholder 27"/>
          <p:cNvSpPr>
            <a:spLocks noGrp="1"/>
          </p:cNvSpPr>
          <p:nvPr>
            <p:ph type="body" sz="quarter" idx="27"/>
          </p:nvPr>
        </p:nvSpPr>
        <p:spPr>
          <a:xfrm>
            <a:off x="5136993" y="3205163"/>
            <a:ext cx="1563688" cy="650876"/>
          </a:xfrm>
          <a:prstGeom prst="rect">
            <a:avLst/>
          </a:prstGeom>
        </p:spPr>
        <p:txBody>
          <a:bodyPr/>
          <a:lstStyle/>
          <a:p>
            <a:pPr algn="ctr">
              <a:defRPr sz="1400" b="1">
                <a:solidFill>
                  <a:srgbClr val="404040"/>
                </a:solidFill>
              </a:defRPr>
            </a:pPr>
            <a:endParaRPr/>
          </a:p>
        </p:txBody>
      </p:sp>
      <p:sp>
        <p:nvSpPr>
          <p:cNvPr id="388" name="Text Placeholder 24"/>
          <p:cNvSpPr>
            <a:spLocks noGrp="1"/>
          </p:cNvSpPr>
          <p:nvPr>
            <p:ph type="body" sz="quarter" idx="28"/>
          </p:nvPr>
        </p:nvSpPr>
        <p:spPr>
          <a:xfrm>
            <a:off x="7447736" y="2422525"/>
            <a:ext cx="1225109" cy="698500"/>
          </a:xfrm>
          <a:prstGeom prst="rect">
            <a:avLst/>
          </a:prstGeom>
        </p:spPr>
        <p:txBody>
          <a:bodyPr anchor="ctr"/>
          <a:lstStyle/>
          <a:p>
            <a:pPr algn="ctr">
              <a:defRPr sz="3200" b="1">
                <a:solidFill>
                  <a:schemeClr val="accent1"/>
                </a:solidFill>
              </a:defRPr>
            </a:pPr>
            <a:endParaRPr/>
          </a:p>
        </p:txBody>
      </p:sp>
      <p:sp>
        <p:nvSpPr>
          <p:cNvPr id="389" name="Text Placeholder 27"/>
          <p:cNvSpPr>
            <a:spLocks noGrp="1"/>
          </p:cNvSpPr>
          <p:nvPr>
            <p:ph type="body" sz="quarter" idx="29"/>
          </p:nvPr>
        </p:nvSpPr>
        <p:spPr>
          <a:xfrm>
            <a:off x="7278447" y="3205163"/>
            <a:ext cx="1563688" cy="650876"/>
          </a:xfrm>
          <a:prstGeom prst="rect">
            <a:avLst/>
          </a:prstGeom>
        </p:spPr>
        <p:txBody>
          <a:bodyPr/>
          <a:lstStyle/>
          <a:p>
            <a:pPr algn="ctr">
              <a:defRPr sz="1400" b="1">
                <a:solidFill>
                  <a:srgbClr val="404040"/>
                </a:solidFill>
              </a:defRPr>
            </a:pPr>
            <a:endParaRPr/>
          </a:p>
        </p:txBody>
      </p:sp>
      <p:sp>
        <p:nvSpPr>
          <p:cNvPr id="390" name="Text Placeholder 24"/>
          <p:cNvSpPr>
            <a:spLocks noGrp="1"/>
          </p:cNvSpPr>
          <p:nvPr>
            <p:ph type="body" sz="quarter" idx="30"/>
          </p:nvPr>
        </p:nvSpPr>
        <p:spPr>
          <a:xfrm>
            <a:off x="9595291" y="2422525"/>
            <a:ext cx="1225109" cy="698500"/>
          </a:xfrm>
          <a:prstGeom prst="rect">
            <a:avLst/>
          </a:prstGeom>
        </p:spPr>
        <p:txBody>
          <a:bodyPr anchor="ctr"/>
          <a:lstStyle/>
          <a:p>
            <a:pPr algn="ctr">
              <a:defRPr sz="3200" b="1">
                <a:solidFill>
                  <a:schemeClr val="accent1"/>
                </a:solidFill>
              </a:defRPr>
            </a:pPr>
            <a:endParaRPr/>
          </a:p>
        </p:txBody>
      </p:sp>
      <p:sp>
        <p:nvSpPr>
          <p:cNvPr id="391" name="Text Placeholder 27"/>
          <p:cNvSpPr>
            <a:spLocks noGrp="1"/>
          </p:cNvSpPr>
          <p:nvPr>
            <p:ph type="body" sz="quarter" idx="31"/>
          </p:nvPr>
        </p:nvSpPr>
        <p:spPr>
          <a:xfrm>
            <a:off x="9426002" y="3205163"/>
            <a:ext cx="1563688" cy="650876"/>
          </a:xfrm>
          <a:prstGeom prst="rect">
            <a:avLst/>
          </a:prstGeom>
        </p:spPr>
        <p:txBody>
          <a:bodyPr/>
          <a:lstStyle/>
          <a:p>
            <a:pPr algn="ctr">
              <a:defRPr sz="1400" b="1">
                <a:solidFill>
                  <a:srgbClr val="404040"/>
                </a:solidFill>
              </a:defRPr>
            </a:pPr>
            <a:endParaRPr/>
          </a:p>
        </p:txBody>
      </p:sp>
      <p:sp>
        <p:nvSpPr>
          <p:cNvPr id="392" name="Google Shape;31;p6"/>
          <p:cNvSpPr/>
          <p:nvPr/>
        </p:nvSpPr>
        <p:spPr>
          <a:xfrm>
            <a:off x="7100068" y="4315159"/>
            <a:ext cx="1934766" cy="1818527"/>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93" name="Google Shape;31;p6"/>
          <p:cNvSpPr/>
          <p:nvPr/>
        </p:nvSpPr>
        <p:spPr>
          <a:xfrm>
            <a:off x="4937338" y="4315159"/>
            <a:ext cx="1934765" cy="1818527"/>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94" name="Google Shape;31;p6"/>
          <p:cNvSpPr/>
          <p:nvPr/>
        </p:nvSpPr>
        <p:spPr>
          <a:xfrm>
            <a:off x="9262799" y="4315159"/>
            <a:ext cx="1934765" cy="1818527"/>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95" name="Google Shape;31;p6"/>
          <p:cNvSpPr/>
          <p:nvPr/>
        </p:nvSpPr>
        <p:spPr>
          <a:xfrm>
            <a:off x="611533" y="4315159"/>
            <a:ext cx="1934766" cy="1818527"/>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96" name="Google Shape;31;p6"/>
          <p:cNvSpPr/>
          <p:nvPr/>
        </p:nvSpPr>
        <p:spPr>
          <a:xfrm>
            <a:off x="2774264" y="4315159"/>
            <a:ext cx="1934766" cy="1818527"/>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97" name="Text Placeholder 24"/>
          <p:cNvSpPr>
            <a:spLocks noGrp="1"/>
          </p:cNvSpPr>
          <p:nvPr>
            <p:ph type="body" sz="quarter" idx="32"/>
          </p:nvPr>
        </p:nvSpPr>
        <p:spPr>
          <a:xfrm>
            <a:off x="970976" y="4530425"/>
            <a:ext cx="1225109" cy="671150"/>
          </a:xfrm>
          <a:prstGeom prst="rect">
            <a:avLst/>
          </a:prstGeom>
        </p:spPr>
        <p:txBody>
          <a:bodyPr anchor="ctr"/>
          <a:lstStyle/>
          <a:p>
            <a:pPr algn="ctr">
              <a:defRPr sz="3200" b="1">
                <a:solidFill>
                  <a:schemeClr val="accent1"/>
                </a:solidFill>
              </a:defRPr>
            </a:pPr>
            <a:endParaRPr/>
          </a:p>
        </p:txBody>
      </p:sp>
      <p:sp>
        <p:nvSpPr>
          <p:cNvPr id="398" name="Text Placeholder 27"/>
          <p:cNvSpPr>
            <a:spLocks noGrp="1"/>
          </p:cNvSpPr>
          <p:nvPr>
            <p:ph type="body" sz="quarter" idx="33"/>
          </p:nvPr>
        </p:nvSpPr>
        <p:spPr>
          <a:xfrm>
            <a:off x="801687" y="5311199"/>
            <a:ext cx="1563688" cy="625390"/>
          </a:xfrm>
          <a:prstGeom prst="rect">
            <a:avLst/>
          </a:prstGeom>
        </p:spPr>
        <p:txBody>
          <a:bodyPr/>
          <a:lstStyle/>
          <a:p>
            <a:pPr algn="ctr">
              <a:defRPr sz="1400" b="1">
                <a:solidFill>
                  <a:srgbClr val="404040"/>
                </a:solidFill>
              </a:defRPr>
            </a:pPr>
            <a:endParaRPr/>
          </a:p>
        </p:txBody>
      </p:sp>
      <p:sp>
        <p:nvSpPr>
          <p:cNvPr id="399" name="Text Placeholder 24"/>
          <p:cNvSpPr>
            <a:spLocks noGrp="1"/>
          </p:cNvSpPr>
          <p:nvPr>
            <p:ph type="body" sz="quarter" idx="34"/>
          </p:nvPr>
        </p:nvSpPr>
        <p:spPr>
          <a:xfrm>
            <a:off x="3157832" y="4530425"/>
            <a:ext cx="1225109" cy="671150"/>
          </a:xfrm>
          <a:prstGeom prst="rect">
            <a:avLst/>
          </a:prstGeom>
        </p:spPr>
        <p:txBody>
          <a:bodyPr anchor="ctr"/>
          <a:lstStyle/>
          <a:p>
            <a:pPr algn="ctr">
              <a:defRPr sz="3200" b="1">
                <a:solidFill>
                  <a:schemeClr val="accent1"/>
                </a:solidFill>
              </a:defRPr>
            </a:pPr>
            <a:endParaRPr/>
          </a:p>
        </p:txBody>
      </p:sp>
      <p:sp>
        <p:nvSpPr>
          <p:cNvPr id="400" name="Text Placeholder 27"/>
          <p:cNvSpPr>
            <a:spLocks noGrp="1"/>
          </p:cNvSpPr>
          <p:nvPr>
            <p:ph type="body" sz="quarter" idx="35"/>
          </p:nvPr>
        </p:nvSpPr>
        <p:spPr>
          <a:xfrm>
            <a:off x="2988542" y="5311199"/>
            <a:ext cx="1563688" cy="625390"/>
          </a:xfrm>
          <a:prstGeom prst="rect">
            <a:avLst/>
          </a:prstGeom>
        </p:spPr>
        <p:txBody>
          <a:bodyPr/>
          <a:lstStyle/>
          <a:p>
            <a:pPr algn="ctr">
              <a:defRPr sz="1400" b="1">
                <a:solidFill>
                  <a:srgbClr val="404040"/>
                </a:solidFill>
              </a:defRPr>
            </a:pPr>
            <a:endParaRPr/>
          </a:p>
        </p:txBody>
      </p:sp>
      <p:sp>
        <p:nvSpPr>
          <p:cNvPr id="401" name="Text Placeholder 24"/>
          <p:cNvSpPr>
            <a:spLocks noGrp="1"/>
          </p:cNvSpPr>
          <p:nvPr>
            <p:ph type="body" sz="quarter" idx="36"/>
          </p:nvPr>
        </p:nvSpPr>
        <p:spPr>
          <a:xfrm>
            <a:off x="5306281" y="4530425"/>
            <a:ext cx="1225109" cy="671150"/>
          </a:xfrm>
          <a:prstGeom prst="rect">
            <a:avLst/>
          </a:prstGeom>
        </p:spPr>
        <p:txBody>
          <a:bodyPr anchor="ctr"/>
          <a:lstStyle/>
          <a:p>
            <a:pPr algn="ctr">
              <a:defRPr sz="3200" b="1">
                <a:solidFill>
                  <a:schemeClr val="accent1"/>
                </a:solidFill>
              </a:defRPr>
            </a:pPr>
            <a:endParaRPr/>
          </a:p>
        </p:txBody>
      </p:sp>
      <p:sp>
        <p:nvSpPr>
          <p:cNvPr id="402" name="Text Placeholder 27"/>
          <p:cNvSpPr>
            <a:spLocks noGrp="1"/>
          </p:cNvSpPr>
          <p:nvPr>
            <p:ph type="body" sz="quarter" idx="37"/>
          </p:nvPr>
        </p:nvSpPr>
        <p:spPr>
          <a:xfrm>
            <a:off x="5136993" y="5311199"/>
            <a:ext cx="1563688" cy="625390"/>
          </a:xfrm>
          <a:prstGeom prst="rect">
            <a:avLst/>
          </a:prstGeom>
        </p:spPr>
        <p:txBody>
          <a:bodyPr/>
          <a:lstStyle/>
          <a:p>
            <a:pPr algn="ctr">
              <a:defRPr sz="1400" b="1">
                <a:solidFill>
                  <a:srgbClr val="404040"/>
                </a:solidFill>
              </a:defRPr>
            </a:pPr>
            <a:endParaRPr/>
          </a:p>
        </p:txBody>
      </p:sp>
      <p:sp>
        <p:nvSpPr>
          <p:cNvPr id="403" name="Text Placeholder 24"/>
          <p:cNvSpPr>
            <a:spLocks noGrp="1"/>
          </p:cNvSpPr>
          <p:nvPr>
            <p:ph type="body" sz="quarter" idx="38"/>
          </p:nvPr>
        </p:nvSpPr>
        <p:spPr>
          <a:xfrm>
            <a:off x="7447736" y="4530425"/>
            <a:ext cx="1225109" cy="671150"/>
          </a:xfrm>
          <a:prstGeom prst="rect">
            <a:avLst/>
          </a:prstGeom>
        </p:spPr>
        <p:txBody>
          <a:bodyPr anchor="ctr"/>
          <a:lstStyle/>
          <a:p>
            <a:pPr algn="ctr">
              <a:defRPr sz="3200" b="1">
                <a:solidFill>
                  <a:schemeClr val="accent1"/>
                </a:solidFill>
              </a:defRPr>
            </a:pPr>
            <a:endParaRPr/>
          </a:p>
        </p:txBody>
      </p:sp>
      <p:sp>
        <p:nvSpPr>
          <p:cNvPr id="404" name="Text Placeholder 27"/>
          <p:cNvSpPr>
            <a:spLocks noGrp="1"/>
          </p:cNvSpPr>
          <p:nvPr>
            <p:ph type="body" sz="quarter" idx="39"/>
          </p:nvPr>
        </p:nvSpPr>
        <p:spPr>
          <a:xfrm>
            <a:off x="7278447" y="5311199"/>
            <a:ext cx="1563688" cy="625390"/>
          </a:xfrm>
          <a:prstGeom prst="rect">
            <a:avLst/>
          </a:prstGeom>
        </p:spPr>
        <p:txBody>
          <a:bodyPr/>
          <a:lstStyle/>
          <a:p>
            <a:pPr algn="ctr">
              <a:defRPr sz="1400" b="1">
                <a:solidFill>
                  <a:srgbClr val="404040"/>
                </a:solidFill>
              </a:defRPr>
            </a:pPr>
            <a:endParaRPr/>
          </a:p>
        </p:txBody>
      </p:sp>
      <p:sp>
        <p:nvSpPr>
          <p:cNvPr id="405" name="Text Placeholder 24"/>
          <p:cNvSpPr>
            <a:spLocks noGrp="1"/>
          </p:cNvSpPr>
          <p:nvPr>
            <p:ph type="body" sz="quarter" idx="40"/>
          </p:nvPr>
        </p:nvSpPr>
        <p:spPr>
          <a:xfrm>
            <a:off x="9595291" y="4530425"/>
            <a:ext cx="1225109" cy="671150"/>
          </a:xfrm>
          <a:prstGeom prst="rect">
            <a:avLst/>
          </a:prstGeom>
        </p:spPr>
        <p:txBody>
          <a:bodyPr anchor="ctr"/>
          <a:lstStyle/>
          <a:p>
            <a:pPr algn="ctr">
              <a:defRPr sz="3200" b="1">
                <a:solidFill>
                  <a:schemeClr val="accent1"/>
                </a:solidFill>
              </a:defRPr>
            </a:pPr>
            <a:endParaRPr/>
          </a:p>
        </p:txBody>
      </p:sp>
      <p:sp>
        <p:nvSpPr>
          <p:cNvPr id="406" name="Text Placeholder 27"/>
          <p:cNvSpPr>
            <a:spLocks noGrp="1"/>
          </p:cNvSpPr>
          <p:nvPr>
            <p:ph type="body" sz="quarter" idx="41"/>
          </p:nvPr>
        </p:nvSpPr>
        <p:spPr>
          <a:xfrm>
            <a:off x="9426002" y="5311199"/>
            <a:ext cx="1563688" cy="625390"/>
          </a:xfrm>
          <a:prstGeom prst="rect">
            <a:avLst/>
          </a:prstGeom>
        </p:spPr>
        <p:txBody>
          <a:bodyPr/>
          <a:lstStyle/>
          <a:p>
            <a:pPr algn="ctr">
              <a:defRPr sz="1400" b="1">
                <a:solidFill>
                  <a:srgbClr val="404040"/>
                </a:solidFill>
              </a:defRPr>
            </a:pPr>
            <a:endParaRPr/>
          </a:p>
        </p:txBody>
      </p:sp>
      <p:sp>
        <p:nvSpPr>
          <p:cNvPr id="407" name="Rectangle 8"/>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0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40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_Vertical Title and Text">
    <p:spTree>
      <p:nvGrpSpPr>
        <p:cNvPr id="1" name=""/>
        <p:cNvGrpSpPr/>
        <p:nvPr/>
      </p:nvGrpSpPr>
      <p:grpSpPr>
        <a:xfrm>
          <a:off x="0" y="0"/>
          <a:ext cx="0" cy="0"/>
          <a:chOff x="0" y="0"/>
          <a:chExt cx="0" cy="0"/>
        </a:xfrm>
      </p:grpSpPr>
      <p:sp>
        <p:nvSpPr>
          <p:cNvPr id="4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17" name="Body Level One…"/>
          <p:cNvSpPr txBox="1">
            <a:spLocks noGrp="1"/>
          </p:cNvSpPr>
          <p:nvPr>
            <p:ph type="body" sz="quarter" idx="1"/>
          </p:nvPr>
        </p:nvSpPr>
        <p:spPr>
          <a:xfrm>
            <a:off x="2772151" y="2675247"/>
            <a:ext cx="6627813" cy="753753"/>
          </a:xfrm>
          <a:prstGeom prst="rect">
            <a:avLst/>
          </a:prstGeom>
        </p:spPr>
        <p:txBody>
          <a:bodyPr/>
          <a:lstStyle>
            <a:lvl1pPr algn="ctr">
              <a:defRPr sz="5400" b="1">
                <a:solidFill>
                  <a:schemeClr val="accent1"/>
                </a:solidFill>
              </a:defRPr>
            </a:lvl1pPr>
            <a:lvl2pPr marL="0" indent="288925" algn="ctr">
              <a:buSzTx/>
              <a:buNone/>
              <a:defRPr sz="5400" b="1">
                <a:solidFill>
                  <a:schemeClr val="accent1"/>
                </a:solidFill>
              </a:defRPr>
            </a:lvl2pPr>
            <a:lvl3pPr marL="1143000" indent="-228600" algn="ctr">
              <a:defRPr sz="5400" b="1">
                <a:solidFill>
                  <a:schemeClr val="accent1"/>
                </a:solidFill>
              </a:defRPr>
            </a:lvl3pPr>
            <a:lvl4pPr marL="1600200" indent="-228600" algn="ctr">
              <a:defRPr sz="5400" b="1">
                <a:solidFill>
                  <a:schemeClr val="accent1"/>
                </a:solidFill>
              </a:defRPr>
            </a:lvl4pPr>
            <a:lvl5pPr marL="2057400" indent="-228600" algn="ctr">
              <a:defRPr sz="5400" b="1">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418" name="Picture Placeholder 15"/>
          <p:cNvSpPr>
            <a:spLocks noGrp="1"/>
          </p:cNvSpPr>
          <p:nvPr>
            <p:ph type="pic" sz="quarter" idx="21"/>
          </p:nvPr>
        </p:nvSpPr>
        <p:spPr>
          <a:xfrm>
            <a:off x="3706017" y="3770410"/>
            <a:ext cx="433389" cy="433388"/>
          </a:xfrm>
          <a:prstGeom prst="rect">
            <a:avLst/>
          </a:prstGeom>
        </p:spPr>
        <p:txBody>
          <a:bodyPr lIns="91439" rIns="91439">
            <a:noAutofit/>
          </a:bodyPr>
          <a:lstStyle/>
          <a:p>
            <a:endParaRPr/>
          </a:p>
        </p:txBody>
      </p:sp>
      <p:sp>
        <p:nvSpPr>
          <p:cNvPr id="419" name="Text Placeholder 17"/>
          <p:cNvSpPr>
            <a:spLocks noGrp="1"/>
          </p:cNvSpPr>
          <p:nvPr>
            <p:ph type="body" sz="quarter" idx="22"/>
          </p:nvPr>
        </p:nvSpPr>
        <p:spPr>
          <a:xfrm>
            <a:off x="4318792" y="3770410"/>
            <a:ext cx="3554414" cy="433388"/>
          </a:xfrm>
          <a:prstGeom prst="rect">
            <a:avLst/>
          </a:prstGeom>
        </p:spPr>
        <p:txBody>
          <a:bodyPr/>
          <a:lstStyle/>
          <a:p>
            <a:pPr>
              <a:defRPr sz="1800">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27"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28" name="Body Level One…"/>
          <p:cNvSpPr txBox="1">
            <a:spLocks noGrp="1"/>
          </p:cNvSpPr>
          <p:nvPr>
            <p:ph type="body" sz="quarter" idx="1"/>
          </p:nvPr>
        </p:nvSpPr>
        <p:spPr>
          <a:xfrm>
            <a:off x="603681" y="684212"/>
            <a:ext cx="10057970" cy="913769"/>
          </a:xfrm>
          <a:prstGeom prst="rect">
            <a:avLst/>
          </a:prstGeom>
        </p:spPr>
        <p:txBody>
          <a:bodyPr anchor="ctr"/>
          <a:lstStyle>
            <a:lvl1pPr>
              <a:defRPr sz="3200" b="1">
                <a:solidFill>
                  <a:schemeClr val="accent1"/>
                </a:solidFill>
              </a:defRPr>
            </a:lvl1pPr>
            <a:lvl2pPr marL="685800" indent="-228600">
              <a:defRPr sz="3200" b="1">
                <a:solidFill>
                  <a:schemeClr val="accent1"/>
                </a:solidFill>
              </a:defRPr>
            </a:lvl2pPr>
            <a:lvl3pPr marL="1143000" indent="-228600">
              <a:defRPr sz="3200" b="1">
                <a:solidFill>
                  <a:schemeClr val="accent1"/>
                </a:solidFill>
              </a:defRPr>
            </a:lvl3pPr>
            <a:lvl4pPr marL="1600200" indent="-228600">
              <a:defRPr sz="3200" b="1">
                <a:solidFill>
                  <a:schemeClr val="accent1"/>
                </a:solidFill>
              </a:defRPr>
            </a:lvl4pPr>
            <a:lvl5pPr marL="2057400" indent="-228600">
              <a:defRPr sz="3200" b="1">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429" name="Isosceles Triangle 7"/>
          <p:cNvSpPr/>
          <p:nvPr/>
        </p:nvSpPr>
        <p:spPr>
          <a:xfrm rot="5400000">
            <a:off x="604346" y="1851167"/>
            <a:ext cx="127051" cy="109527"/>
          </a:xfrm>
          <a:prstGeom prst="triangle">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30" name="Straight Connector 9"/>
          <p:cNvSpPr/>
          <p:nvPr/>
        </p:nvSpPr>
        <p:spPr>
          <a:xfrm>
            <a:off x="603681" y="2133893"/>
            <a:ext cx="3335860" cy="1"/>
          </a:xfrm>
          <a:prstGeom prst="line">
            <a:avLst/>
          </a:prstGeom>
          <a:ln w="6350">
            <a:solidFill>
              <a:srgbClr val="000000"/>
            </a:solidFill>
            <a:miter/>
          </a:ln>
        </p:spPr>
        <p:txBody>
          <a:bodyPr lIns="45719" rIns="45719"/>
          <a:lstStyle/>
          <a:p>
            <a:endParaRPr/>
          </a:p>
        </p:txBody>
      </p:sp>
      <p:sp>
        <p:nvSpPr>
          <p:cNvPr id="431" name="Text Placeholder 11"/>
          <p:cNvSpPr>
            <a:spLocks noGrp="1"/>
          </p:cNvSpPr>
          <p:nvPr>
            <p:ph type="body" sz="quarter" idx="21"/>
          </p:nvPr>
        </p:nvSpPr>
        <p:spPr>
          <a:xfrm>
            <a:off x="808265" y="1712977"/>
            <a:ext cx="371476" cy="371476"/>
          </a:xfrm>
          <a:prstGeom prst="rect">
            <a:avLst/>
          </a:prstGeom>
          <a:solidFill>
            <a:srgbClr val="F2F2F2"/>
          </a:solidFill>
        </p:spPr>
        <p:txBody>
          <a:bodyPr anchor="ctr"/>
          <a:lstStyle/>
          <a:p>
            <a:pPr algn="ctr">
              <a:defRPr sz="1000" b="1">
                <a:solidFill>
                  <a:srgbClr val="464646"/>
                </a:solidFill>
              </a:defRPr>
            </a:pPr>
            <a:endParaRPr/>
          </a:p>
        </p:txBody>
      </p:sp>
      <p:sp>
        <p:nvSpPr>
          <p:cNvPr id="432" name="Picture Placeholder 13"/>
          <p:cNvSpPr>
            <a:spLocks noGrp="1"/>
          </p:cNvSpPr>
          <p:nvPr>
            <p:ph type="pic" sz="quarter" idx="22"/>
          </p:nvPr>
        </p:nvSpPr>
        <p:spPr>
          <a:xfrm>
            <a:off x="1241652" y="1712977"/>
            <a:ext cx="1497014" cy="371476"/>
          </a:xfrm>
          <a:prstGeom prst="rect">
            <a:avLst/>
          </a:prstGeom>
        </p:spPr>
        <p:txBody>
          <a:bodyPr lIns="91439" rIns="91439">
            <a:noAutofit/>
          </a:bodyPr>
          <a:lstStyle/>
          <a:p>
            <a:endParaRPr/>
          </a:p>
        </p:txBody>
      </p:sp>
      <p:sp>
        <p:nvSpPr>
          <p:cNvPr id="433" name="Text Placeholder 15"/>
          <p:cNvSpPr>
            <a:spLocks noGrp="1"/>
          </p:cNvSpPr>
          <p:nvPr>
            <p:ph type="body" sz="quarter" idx="23"/>
          </p:nvPr>
        </p:nvSpPr>
        <p:spPr>
          <a:xfrm>
            <a:off x="603249" y="2248891"/>
            <a:ext cx="3336292" cy="1652589"/>
          </a:xfrm>
          <a:prstGeom prst="rect">
            <a:avLst/>
          </a:prstGeom>
        </p:spPr>
        <p:txBody>
          <a:bodyPr/>
          <a:lstStyle/>
          <a:p>
            <a:pPr marL="114300" indent="-114300">
              <a:defRPr sz="1000">
                <a:latin typeface="Helvetica Light"/>
                <a:ea typeface="Helvetica Light"/>
                <a:cs typeface="Helvetica Light"/>
                <a:sym typeface="Helvetica Light"/>
              </a:defRPr>
            </a:pPr>
            <a:endParaRPr/>
          </a:p>
        </p:txBody>
      </p:sp>
      <p:sp>
        <p:nvSpPr>
          <p:cNvPr id="434" name="Text Placeholder 17"/>
          <p:cNvSpPr>
            <a:spLocks noGrp="1"/>
          </p:cNvSpPr>
          <p:nvPr>
            <p:ph type="body" sz="quarter" idx="24"/>
          </p:nvPr>
        </p:nvSpPr>
        <p:spPr>
          <a:xfrm>
            <a:off x="8241178" y="4628743"/>
            <a:ext cx="3336291" cy="1231038"/>
          </a:xfrm>
          <a:prstGeom prst="rect">
            <a:avLst/>
          </a:prstGeom>
          <a:ln w="9525">
            <a:solidFill>
              <a:srgbClr val="464646"/>
            </a:solidFill>
            <a:round/>
          </a:ln>
        </p:spPr>
        <p:txBody>
          <a:bodyPr anchor="ctr"/>
          <a:lstStyle/>
          <a:p>
            <a:pPr>
              <a:defRPr sz="1600" b="1">
                <a:solidFill>
                  <a:schemeClr val="accent1"/>
                </a:solidFill>
              </a:defRPr>
            </a:pPr>
            <a:endParaRPr/>
          </a:p>
        </p:txBody>
      </p:sp>
      <p:sp>
        <p:nvSpPr>
          <p:cNvPr id="435" name="Isosceles Triangle 35"/>
          <p:cNvSpPr/>
          <p:nvPr/>
        </p:nvSpPr>
        <p:spPr>
          <a:xfrm rot="5400000">
            <a:off x="4423095" y="1851167"/>
            <a:ext cx="127051" cy="109527"/>
          </a:xfrm>
          <a:prstGeom prst="triangle">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36" name="Straight Connector 36"/>
          <p:cNvSpPr/>
          <p:nvPr/>
        </p:nvSpPr>
        <p:spPr>
          <a:xfrm>
            <a:off x="4422430" y="2133893"/>
            <a:ext cx="3335859" cy="1"/>
          </a:xfrm>
          <a:prstGeom prst="line">
            <a:avLst/>
          </a:prstGeom>
          <a:ln w="6350">
            <a:solidFill>
              <a:srgbClr val="000000"/>
            </a:solidFill>
            <a:miter/>
          </a:ln>
        </p:spPr>
        <p:txBody>
          <a:bodyPr lIns="45719" rIns="45719"/>
          <a:lstStyle/>
          <a:p>
            <a:endParaRPr/>
          </a:p>
        </p:txBody>
      </p:sp>
      <p:sp>
        <p:nvSpPr>
          <p:cNvPr id="437" name="Text Placeholder 11"/>
          <p:cNvSpPr>
            <a:spLocks noGrp="1"/>
          </p:cNvSpPr>
          <p:nvPr>
            <p:ph type="body" sz="quarter" idx="25"/>
          </p:nvPr>
        </p:nvSpPr>
        <p:spPr>
          <a:xfrm>
            <a:off x="4627012" y="1712977"/>
            <a:ext cx="371476" cy="371476"/>
          </a:xfrm>
          <a:prstGeom prst="rect">
            <a:avLst/>
          </a:prstGeom>
          <a:solidFill>
            <a:srgbClr val="F2F2F2"/>
          </a:solidFill>
        </p:spPr>
        <p:txBody>
          <a:bodyPr anchor="ctr"/>
          <a:lstStyle/>
          <a:p>
            <a:pPr algn="ctr">
              <a:defRPr sz="1000" b="1">
                <a:solidFill>
                  <a:srgbClr val="464646"/>
                </a:solidFill>
              </a:defRPr>
            </a:pPr>
            <a:endParaRPr/>
          </a:p>
        </p:txBody>
      </p:sp>
      <p:sp>
        <p:nvSpPr>
          <p:cNvPr id="438" name="Picture Placeholder 13"/>
          <p:cNvSpPr>
            <a:spLocks noGrp="1"/>
          </p:cNvSpPr>
          <p:nvPr>
            <p:ph type="pic" sz="quarter" idx="26"/>
          </p:nvPr>
        </p:nvSpPr>
        <p:spPr>
          <a:xfrm>
            <a:off x="5060400" y="1712977"/>
            <a:ext cx="1497013" cy="371476"/>
          </a:xfrm>
          <a:prstGeom prst="rect">
            <a:avLst/>
          </a:prstGeom>
        </p:spPr>
        <p:txBody>
          <a:bodyPr lIns="91439" rIns="91439">
            <a:noAutofit/>
          </a:bodyPr>
          <a:lstStyle/>
          <a:p>
            <a:endParaRPr/>
          </a:p>
        </p:txBody>
      </p:sp>
      <p:sp>
        <p:nvSpPr>
          <p:cNvPr id="439" name="Text Placeholder 15"/>
          <p:cNvSpPr>
            <a:spLocks noGrp="1"/>
          </p:cNvSpPr>
          <p:nvPr>
            <p:ph type="body" sz="quarter" idx="27"/>
          </p:nvPr>
        </p:nvSpPr>
        <p:spPr>
          <a:xfrm>
            <a:off x="4421997" y="2248891"/>
            <a:ext cx="3336292" cy="1652589"/>
          </a:xfrm>
          <a:prstGeom prst="rect">
            <a:avLst/>
          </a:prstGeom>
        </p:spPr>
        <p:txBody>
          <a:bodyPr/>
          <a:lstStyle/>
          <a:p>
            <a:pPr marL="114300" indent="-114300">
              <a:defRPr sz="1000">
                <a:latin typeface="Helvetica Light"/>
                <a:ea typeface="Helvetica Light"/>
                <a:cs typeface="Helvetica Light"/>
                <a:sym typeface="Helvetica Light"/>
              </a:defRPr>
            </a:pPr>
            <a:endParaRPr/>
          </a:p>
        </p:txBody>
      </p:sp>
      <p:sp>
        <p:nvSpPr>
          <p:cNvPr id="440" name="Isosceles Triangle 40"/>
          <p:cNvSpPr/>
          <p:nvPr/>
        </p:nvSpPr>
        <p:spPr>
          <a:xfrm rot="5400000">
            <a:off x="8242274" y="1851167"/>
            <a:ext cx="127052" cy="109527"/>
          </a:xfrm>
          <a:prstGeom prst="triangle">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41" name="Straight Connector 41"/>
          <p:cNvSpPr/>
          <p:nvPr/>
        </p:nvSpPr>
        <p:spPr>
          <a:xfrm>
            <a:off x="8241610" y="2133893"/>
            <a:ext cx="3335859" cy="1"/>
          </a:xfrm>
          <a:prstGeom prst="line">
            <a:avLst/>
          </a:prstGeom>
          <a:ln w="6350">
            <a:solidFill>
              <a:srgbClr val="000000"/>
            </a:solidFill>
            <a:miter/>
          </a:ln>
        </p:spPr>
        <p:txBody>
          <a:bodyPr lIns="45719" rIns="45719"/>
          <a:lstStyle/>
          <a:p>
            <a:endParaRPr/>
          </a:p>
        </p:txBody>
      </p:sp>
      <p:sp>
        <p:nvSpPr>
          <p:cNvPr id="442" name="Text Placeholder 11"/>
          <p:cNvSpPr>
            <a:spLocks noGrp="1"/>
          </p:cNvSpPr>
          <p:nvPr>
            <p:ph type="body" sz="quarter" idx="28"/>
          </p:nvPr>
        </p:nvSpPr>
        <p:spPr>
          <a:xfrm>
            <a:off x="8446192" y="1712977"/>
            <a:ext cx="371476" cy="371476"/>
          </a:xfrm>
          <a:prstGeom prst="rect">
            <a:avLst/>
          </a:prstGeom>
          <a:solidFill>
            <a:srgbClr val="F2F2F2"/>
          </a:solidFill>
        </p:spPr>
        <p:txBody>
          <a:bodyPr anchor="ctr"/>
          <a:lstStyle/>
          <a:p>
            <a:pPr algn="ctr">
              <a:defRPr sz="1000" b="1">
                <a:solidFill>
                  <a:srgbClr val="464646"/>
                </a:solidFill>
              </a:defRPr>
            </a:pPr>
            <a:endParaRPr/>
          </a:p>
        </p:txBody>
      </p:sp>
      <p:sp>
        <p:nvSpPr>
          <p:cNvPr id="443" name="Picture Placeholder 13"/>
          <p:cNvSpPr>
            <a:spLocks noGrp="1"/>
          </p:cNvSpPr>
          <p:nvPr>
            <p:ph type="pic" sz="quarter" idx="29"/>
          </p:nvPr>
        </p:nvSpPr>
        <p:spPr>
          <a:xfrm>
            <a:off x="8879581" y="1712977"/>
            <a:ext cx="1497013" cy="371476"/>
          </a:xfrm>
          <a:prstGeom prst="rect">
            <a:avLst/>
          </a:prstGeom>
        </p:spPr>
        <p:txBody>
          <a:bodyPr lIns="91439" rIns="91439">
            <a:noAutofit/>
          </a:bodyPr>
          <a:lstStyle/>
          <a:p>
            <a:endParaRPr/>
          </a:p>
        </p:txBody>
      </p:sp>
      <p:sp>
        <p:nvSpPr>
          <p:cNvPr id="444" name="Text Placeholder 15"/>
          <p:cNvSpPr>
            <a:spLocks noGrp="1"/>
          </p:cNvSpPr>
          <p:nvPr>
            <p:ph type="body" sz="quarter" idx="30"/>
          </p:nvPr>
        </p:nvSpPr>
        <p:spPr>
          <a:xfrm>
            <a:off x="8241178" y="2248891"/>
            <a:ext cx="3336291" cy="1652589"/>
          </a:xfrm>
          <a:prstGeom prst="rect">
            <a:avLst/>
          </a:prstGeom>
        </p:spPr>
        <p:txBody>
          <a:bodyPr/>
          <a:lstStyle/>
          <a:p>
            <a:pPr marL="114300" indent="-114300">
              <a:defRPr sz="1000">
                <a:latin typeface="Helvetica Light"/>
                <a:ea typeface="Helvetica Light"/>
                <a:cs typeface="Helvetica Light"/>
                <a:sym typeface="Helvetica Light"/>
              </a:defRPr>
            </a:pPr>
            <a:endParaRPr/>
          </a:p>
        </p:txBody>
      </p:sp>
      <p:sp>
        <p:nvSpPr>
          <p:cNvPr id="445" name="Isosceles Triangle 45"/>
          <p:cNvSpPr/>
          <p:nvPr/>
        </p:nvSpPr>
        <p:spPr>
          <a:xfrm rot="5400000">
            <a:off x="603915" y="4346016"/>
            <a:ext cx="127051" cy="109527"/>
          </a:xfrm>
          <a:prstGeom prst="triangle">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46" name="Straight Connector 46"/>
          <p:cNvSpPr/>
          <p:nvPr/>
        </p:nvSpPr>
        <p:spPr>
          <a:xfrm>
            <a:off x="603250" y="4628743"/>
            <a:ext cx="3335859" cy="1"/>
          </a:xfrm>
          <a:prstGeom prst="line">
            <a:avLst/>
          </a:prstGeom>
          <a:ln w="6350">
            <a:solidFill>
              <a:srgbClr val="000000"/>
            </a:solidFill>
            <a:miter/>
          </a:ln>
        </p:spPr>
        <p:txBody>
          <a:bodyPr lIns="45719" rIns="45719"/>
          <a:lstStyle/>
          <a:p>
            <a:endParaRPr/>
          </a:p>
        </p:txBody>
      </p:sp>
      <p:sp>
        <p:nvSpPr>
          <p:cNvPr id="447" name="Text Placeholder 11"/>
          <p:cNvSpPr>
            <a:spLocks noGrp="1"/>
          </p:cNvSpPr>
          <p:nvPr>
            <p:ph type="body" sz="quarter" idx="31"/>
          </p:nvPr>
        </p:nvSpPr>
        <p:spPr>
          <a:xfrm>
            <a:off x="807833" y="4207828"/>
            <a:ext cx="371476" cy="371476"/>
          </a:xfrm>
          <a:prstGeom prst="rect">
            <a:avLst/>
          </a:prstGeom>
          <a:solidFill>
            <a:srgbClr val="F2F2F2"/>
          </a:solidFill>
        </p:spPr>
        <p:txBody>
          <a:bodyPr anchor="ctr"/>
          <a:lstStyle/>
          <a:p>
            <a:pPr algn="ctr">
              <a:defRPr sz="1000" b="1">
                <a:solidFill>
                  <a:srgbClr val="464646"/>
                </a:solidFill>
              </a:defRPr>
            </a:pPr>
            <a:endParaRPr/>
          </a:p>
        </p:txBody>
      </p:sp>
      <p:sp>
        <p:nvSpPr>
          <p:cNvPr id="448" name="Picture Placeholder 13"/>
          <p:cNvSpPr>
            <a:spLocks noGrp="1"/>
          </p:cNvSpPr>
          <p:nvPr>
            <p:ph type="pic" sz="quarter" idx="32"/>
          </p:nvPr>
        </p:nvSpPr>
        <p:spPr>
          <a:xfrm>
            <a:off x="1241221" y="4207828"/>
            <a:ext cx="1497013" cy="371476"/>
          </a:xfrm>
          <a:prstGeom prst="rect">
            <a:avLst/>
          </a:prstGeom>
        </p:spPr>
        <p:txBody>
          <a:bodyPr lIns="91439" rIns="91439">
            <a:noAutofit/>
          </a:bodyPr>
          <a:lstStyle/>
          <a:p>
            <a:endParaRPr/>
          </a:p>
        </p:txBody>
      </p:sp>
      <p:sp>
        <p:nvSpPr>
          <p:cNvPr id="449" name="Text Placeholder 15"/>
          <p:cNvSpPr>
            <a:spLocks noGrp="1"/>
          </p:cNvSpPr>
          <p:nvPr>
            <p:ph type="body" sz="quarter" idx="33"/>
          </p:nvPr>
        </p:nvSpPr>
        <p:spPr>
          <a:xfrm>
            <a:off x="602817" y="4743741"/>
            <a:ext cx="3336292" cy="1652589"/>
          </a:xfrm>
          <a:prstGeom prst="rect">
            <a:avLst/>
          </a:prstGeom>
        </p:spPr>
        <p:txBody>
          <a:bodyPr/>
          <a:lstStyle/>
          <a:p>
            <a:pPr marL="114300" indent="-114300">
              <a:defRPr sz="1000">
                <a:latin typeface="Helvetica Light"/>
                <a:ea typeface="Helvetica Light"/>
                <a:cs typeface="Helvetica Light"/>
                <a:sym typeface="Helvetica Light"/>
              </a:defRPr>
            </a:pPr>
            <a:endParaRPr/>
          </a:p>
        </p:txBody>
      </p:sp>
      <p:sp>
        <p:nvSpPr>
          <p:cNvPr id="450" name="Isosceles Triangle 50"/>
          <p:cNvSpPr/>
          <p:nvPr/>
        </p:nvSpPr>
        <p:spPr>
          <a:xfrm rot="5400000">
            <a:off x="4422662" y="4346016"/>
            <a:ext cx="127051" cy="109527"/>
          </a:xfrm>
          <a:prstGeom prst="triangle">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51" name="Straight Connector 51"/>
          <p:cNvSpPr/>
          <p:nvPr/>
        </p:nvSpPr>
        <p:spPr>
          <a:xfrm>
            <a:off x="4421997" y="4628743"/>
            <a:ext cx="3335859" cy="1"/>
          </a:xfrm>
          <a:prstGeom prst="line">
            <a:avLst/>
          </a:prstGeom>
          <a:ln w="6350">
            <a:solidFill>
              <a:srgbClr val="000000"/>
            </a:solidFill>
            <a:miter/>
          </a:ln>
        </p:spPr>
        <p:txBody>
          <a:bodyPr lIns="45719" rIns="45719"/>
          <a:lstStyle/>
          <a:p>
            <a:endParaRPr/>
          </a:p>
        </p:txBody>
      </p:sp>
      <p:sp>
        <p:nvSpPr>
          <p:cNvPr id="452" name="Text Placeholder 11"/>
          <p:cNvSpPr>
            <a:spLocks noGrp="1"/>
          </p:cNvSpPr>
          <p:nvPr>
            <p:ph type="body" sz="quarter" idx="34"/>
          </p:nvPr>
        </p:nvSpPr>
        <p:spPr>
          <a:xfrm>
            <a:off x="4626581" y="4207828"/>
            <a:ext cx="371476" cy="371476"/>
          </a:xfrm>
          <a:prstGeom prst="rect">
            <a:avLst/>
          </a:prstGeom>
          <a:solidFill>
            <a:srgbClr val="F2F2F2"/>
          </a:solidFill>
        </p:spPr>
        <p:txBody>
          <a:bodyPr anchor="ctr"/>
          <a:lstStyle/>
          <a:p>
            <a:pPr algn="ctr">
              <a:defRPr sz="1000" b="1">
                <a:solidFill>
                  <a:srgbClr val="464646"/>
                </a:solidFill>
              </a:defRPr>
            </a:pPr>
            <a:endParaRPr/>
          </a:p>
        </p:txBody>
      </p:sp>
      <p:sp>
        <p:nvSpPr>
          <p:cNvPr id="453" name="Picture Placeholder 13"/>
          <p:cNvSpPr>
            <a:spLocks noGrp="1"/>
          </p:cNvSpPr>
          <p:nvPr>
            <p:ph type="pic" sz="quarter" idx="35"/>
          </p:nvPr>
        </p:nvSpPr>
        <p:spPr>
          <a:xfrm>
            <a:off x="5059969" y="4207828"/>
            <a:ext cx="1497013" cy="371476"/>
          </a:xfrm>
          <a:prstGeom prst="rect">
            <a:avLst/>
          </a:prstGeom>
        </p:spPr>
        <p:txBody>
          <a:bodyPr lIns="91439" rIns="91439">
            <a:noAutofit/>
          </a:bodyPr>
          <a:lstStyle/>
          <a:p>
            <a:endParaRPr/>
          </a:p>
        </p:txBody>
      </p:sp>
      <p:sp>
        <p:nvSpPr>
          <p:cNvPr id="454" name="Text Placeholder 15"/>
          <p:cNvSpPr>
            <a:spLocks noGrp="1"/>
          </p:cNvSpPr>
          <p:nvPr>
            <p:ph type="body" sz="quarter" idx="36"/>
          </p:nvPr>
        </p:nvSpPr>
        <p:spPr>
          <a:xfrm>
            <a:off x="4421566" y="4743741"/>
            <a:ext cx="3336291" cy="1652589"/>
          </a:xfrm>
          <a:prstGeom prst="rect">
            <a:avLst/>
          </a:prstGeom>
        </p:spPr>
        <p:txBody>
          <a:bodyPr/>
          <a:lstStyle/>
          <a:p>
            <a:pPr marL="114300" indent="-114300">
              <a:defRPr sz="1000">
                <a:latin typeface="Helvetica Light"/>
                <a:ea typeface="Helvetica Light"/>
                <a:cs typeface="Helvetica Light"/>
                <a:sym typeface="Helvetica Light"/>
              </a:defRPr>
            </a:pPr>
            <a:endParaRPr/>
          </a:p>
        </p:txBody>
      </p:sp>
      <p:sp>
        <p:nvSpPr>
          <p:cNvPr id="455"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456"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4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4"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65"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466"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467" name="Body Level One…"/>
          <p:cNvSpPr txBox="1">
            <a:spLocks noGrp="1"/>
          </p:cNvSpPr>
          <p:nvPr>
            <p:ph type="body" sz="quarter" idx="1"/>
          </p:nvPr>
        </p:nvSpPr>
        <p:spPr>
          <a:xfrm>
            <a:off x="603681" y="684212"/>
            <a:ext cx="10057970" cy="913769"/>
          </a:xfrm>
          <a:prstGeom prst="rect">
            <a:avLst/>
          </a:prstGeom>
        </p:spPr>
        <p:txBody>
          <a:bodyPr anchor="ctr"/>
          <a:lstStyle>
            <a:lvl1pPr>
              <a:defRPr sz="3200" b="1">
                <a:solidFill>
                  <a:schemeClr val="accent1"/>
                </a:solidFill>
              </a:defRPr>
            </a:lvl1pPr>
            <a:lvl2pPr marL="685800" indent="-228600">
              <a:defRPr sz="3200" b="1">
                <a:solidFill>
                  <a:schemeClr val="accent1"/>
                </a:solidFill>
              </a:defRPr>
            </a:lvl2pPr>
            <a:lvl3pPr marL="1143000" indent="-228600">
              <a:defRPr sz="3200" b="1">
                <a:solidFill>
                  <a:schemeClr val="accent1"/>
                </a:solidFill>
              </a:defRPr>
            </a:lvl3pPr>
            <a:lvl4pPr marL="1600200" indent="-228600">
              <a:defRPr sz="3200" b="1">
                <a:solidFill>
                  <a:schemeClr val="accent1"/>
                </a:solidFill>
              </a:defRPr>
            </a:lvl4pPr>
            <a:lvl5pPr marL="2057400" indent="-228600">
              <a:defRPr sz="3200" b="1">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468" name="Isosceles Triangle 7"/>
          <p:cNvSpPr/>
          <p:nvPr/>
        </p:nvSpPr>
        <p:spPr>
          <a:xfrm rot="5400000">
            <a:off x="604346" y="1851167"/>
            <a:ext cx="127051" cy="109527"/>
          </a:xfrm>
          <a:prstGeom prst="triangle">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69" name="Straight Connector 9"/>
          <p:cNvSpPr/>
          <p:nvPr/>
        </p:nvSpPr>
        <p:spPr>
          <a:xfrm>
            <a:off x="603681" y="2133893"/>
            <a:ext cx="3335860" cy="1"/>
          </a:xfrm>
          <a:prstGeom prst="line">
            <a:avLst/>
          </a:prstGeom>
          <a:ln w="6350">
            <a:solidFill>
              <a:srgbClr val="000000"/>
            </a:solidFill>
            <a:miter/>
          </a:ln>
        </p:spPr>
        <p:txBody>
          <a:bodyPr lIns="45719" rIns="45719"/>
          <a:lstStyle/>
          <a:p>
            <a:endParaRPr/>
          </a:p>
        </p:txBody>
      </p:sp>
      <p:sp>
        <p:nvSpPr>
          <p:cNvPr id="470" name="Text Placeholder 11"/>
          <p:cNvSpPr>
            <a:spLocks noGrp="1"/>
          </p:cNvSpPr>
          <p:nvPr>
            <p:ph type="body" sz="quarter" idx="21"/>
          </p:nvPr>
        </p:nvSpPr>
        <p:spPr>
          <a:xfrm>
            <a:off x="808265" y="1712977"/>
            <a:ext cx="371476" cy="371476"/>
          </a:xfrm>
          <a:prstGeom prst="rect">
            <a:avLst/>
          </a:prstGeom>
          <a:solidFill>
            <a:srgbClr val="F2F2F2"/>
          </a:solidFill>
        </p:spPr>
        <p:txBody>
          <a:bodyPr anchor="ctr"/>
          <a:lstStyle/>
          <a:p>
            <a:pPr algn="ctr">
              <a:defRPr sz="1000" b="1">
                <a:solidFill>
                  <a:srgbClr val="464646"/>
                </a:solidFill>
              </a:defRPr>
            </a:pPr>
            <a:endParaRPr/>
          </a:p>
        </p:txBody>
      </p:sp>
      <p:sp>
        <p:nvSpPr>
          <p:cNvPr id="471" name="Picture Placeholder 13"/>
          <p:cNvSpPr>
            <a:spLocks noGrp="1"/>
          </p:cNvSpPr>
          <p:nvPr>
            <p:ph type="pic" sz="quarter" idx="22"/>
          </p:nvPr>
        </p:nvSpPr>
        <p:spPr>
          <a:xfrm>
            <a:off x="1241652" y="1712977"/>
            <a:ext cx="1497014" cy="371476"/>
          </a:xfrm>
          <a:prstGeom prst="rect">
            <a:avLst/>
          </a:prstGeom>
        </p:spPr>
        <p:txBody>
          <a:bodyPr lIns="91439" rIns="91439">
            <a:noAutofit/>
          </a:bodyPr>
          <a:lstStyle/>
          <a:p>
            <a:endParaRPr/>
          </a:p>
        </p:txBody>
      </p:sp>
      <p:sp>
        <p:nvSpPr>
          <p:cNvPr id="472" name="Text Placeholder 15"/>
          <p:cNvSpPr>
            <a:spLocks noGrp="1"/>
          </p:cNvSpPr>
          <p:nvPr>
            <p:ph type="body" sz="quarter" idx="23"/>
          </p:nvPr>
        </p:nvSpPr>
        <p:spPr>
          <a:xfrm>
            <a:off x="603249" y="2248890"/>
            <a:ext cx="3336292" cy="2379854"/>
          </a:xfrm>
          <a:prstGeom prst="rect">
            <a:avLst/>
          </a:prstGeom>
        </p:spPr>
        <p:txBody>
          <a:bodyPr/>
          <a:lstStyle/>
          <a:p>
            <a:pPr marL="114300" indent="-114300">
              <a:defRPr sz="1000">
                <a:latin typeface="Helvetica Light"/>
                <a:ea typeface="Helvetica Light"/>
                <a:cs typeface="Helvetica Light"/>
                <a:sym typeface="Helvetica Light"/>
              </a:defRPr>
            </a:pPr>
            <a:endParaRPr/>
          </a:p>
        </p:txBody>
      </p:sp>
      <p:sp>
        <p:nvSpPr>
          <p:cNvPr id="473" name="Text Placeholder 17"/>
          <p:cNvSpPr>
            <a:spLocks noGrp="1"/>
          </p:cNvSpPr>
          <p:nvPr>
            <p:ph type="body" sz="quarter" idx="24"/>
          </p:nvPr>
        </p:nvSpPr>
        <p:spPr>
          <a:xfrm>
            <a:off x="8241178" y="4941163"/>
            <a:ext cx="3336291" cy="1231038"/>
          </a:xfrm>
          <a:prstGeom prst="rect">
            <a:avLst/>
          </a:prstGeom>
          <a:ln w="9525">
            <a:solidFill>
              <a:srgbClr val="464646"/>
            </a:solidFill>
            <a:round/>
          </a:ln>
        </p:spPr>
        <p:txBody>
          <a:bodyPr anchor="ctr"/>
          <a:lstStyle/>
          <a:p>
            <a:pPr>
              <a:defRPr sz="1600" b="1">
                <a:solidFill>
                  <a:schemeClr val="accent1"/>
                </a:solidFill>
              </a:defRPr>
            </a:pPr>
            <a:endParaRPr/>
          </a:p>
        </p:txBody>
      </p:sp>
      <p:sp>
        <p:nvSpPr>
          <p:cNvPr id="474" name="Isosceles Triangle 35"/>
          <p:cNvSpPr/>
          <p:nvPr/>
        </p:nvSpPr>
        <p:spPr>
          <a:xfrm rot="5400000">
            <a:off x="4423095" y="1851167"/>
            <a:ext cx="127051" cy="109527"/>
          </a:xfrm>
          <a:prstGeom prst="triangle">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75" name="Straight Connector 36"/>
          <p:cNvSpPr/>
          <p:nvPr/>
        </p:nvSpPr>
        <p:spPr>
          <a:xfrm>
            <a:off x="4422430" y="2133893"/>
            <a:ext cx="3335859" cy="1"/>
          </a:xfrm>
          <a:prstGeom prst="line">
            <a:avLst/>
          </a:prstGeom>
          <a:ln w="6350">
            <a:solidFill>
              <a:srgbClr val="000000"/>
            </a:solidFill>
            <a:miter/>
          </a:ln>
        </p:spPr>
        <p:txBody>
          <a:bodyPr lIns="45719" rIns="45719"/>
          <a:lstStyle/>
          <a:p>
            <a:endParaRPr/>
          </a:p>
        </p:txBody>
      </p:sp>
      <p:sp>
        <p:nvSpPr>
          <p:cNvPr id="476" name="Text Placeholder 11"/>
          <p:cNvSpPr>
            <a:spLocks noGrp="1"/>
          </p:cNvSpPr>
          <p:nvPr>
            <p:ph type="body" sz="quarter" idx="25"/>
          </p:nvPr>
        </p:nvSpPr>
        <p:spPr>
          <a:xfrm>
            <a:off x="4627012" y="1712977"/>
            <a:ext cx="371476" cy="371476"/>
          </a:xfrm>
          <a:prstGeom prst="rect">
            <a:avLst/>
          </a:prstGeom>
          <a:solidFill>
            <a:srgbClr val="F2F2F2"/>
          </a:solidFill>
        </p:spPr>
        <p:txBody>
          <a:bodyPr anchor="ctr"/>
          <a:lstStyle/>
          <a:p>
            <a:pPr algn="ctr">
              <a:defRPr sz="1000" b="1">
                <a:solidFill>
                  <a:srgbClr val="464646"/>
                </a:solidFill>
              </a:defRPr>
            </a:pPr>
            <a:endParaRPr/>
          </a:p>
        </p:txBody>
      </p:sp>
      <p:sp>
        <p:nvSpPr>
          <p:cNvPr id="477" name="Picture Placeholder 13"/>
          <p:cNvSpPr>
            <a:spLocks noGrp="1"/>
          </p:cNvSpPr>
          <p:nvPr>
            <p:ph type="pic" sz="quarter" idx="26"/>
          </p:nvPr>
        </p:nvSpPr>
        <p:spPr>
          <a:xfrm>
            <a:off x="5060400" y="1712977"/>
            <a:ext cx="1497013" cy="371476"/>
          </a:xfrm>
          <a:prstGeom prst="rect">
            <a:avLst/>
          </a:prstGeom>
        </p:spPr>
        <p:txBody>
          <a:bodyPr lIns="91439" rIns="91439">
            <a:noAutofit/>
          </a:bodyPr>
          <a:lstStyle/>
          <a:p>
            <a:endParaRPr/>
          </a:p>
        </p:txBody>
      </p:sp>
      <p:sp>
        <p:nvSpPr>
          <p:cNvPr id="478" name="Text Placeholder 15"/>
          <p:cNvSpPr>
            <a:spLocks noGrp="1"/>
          </p:cNvSpPr>
          <p:nvPr>
            <p:ph type="body" sz="quarter" idx="27"/>
          </p:nvPr>
        </p:nvSpPr>
        <p:spPr>
          <a:xfrm>
            <a:off x="4421997" y="2248890"/>
            <a:ext cx="3336292" cy="2379854"/>
          </a:xfrm>
          <a:prstGeom prst="rect">
            <a:avLst/>
          </a:prstGeom>
        </p:spPr>
        <p:txBody>
          <a:bodyPr/>
          <a:lstStyle/>
          <a:p>
            <a:pPr marL="114300" indent="-114300">
              <a:defRPr sz="1000">
                <a:latin typeface="Helvetica Light"/>
                <a:ea typeface="Helvetica Light"/>
                <a:cs typeface="Helvetica Light"/>
                <a:sym typeface="Helvetica Light"/>
              </a:defRPr>
            </a:pPr>
            <a:endParaRPr/>
          </a:p>
        </p:txBody>
      </p:sp>
      <p:sp>
        <p:nvSpPr>
          <p:cNvPr id="479" name="Isosceles Triangle 40"/>
          <p:cNvSpPr/>
          <p:nvPr/>
        </p:nvSpPr>
        <p:spPr>
          <a:xfrm rot="5400000">
            <a:off x="8242274" y="1851167"/>
            <a:ext cx="127052" cy="109527"/>
          </a:xfrm>
          <a:prstGeom prst="triangle">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80" name="Straight Connector 41"/>
          <p:cNvSpPr/>
          <p:nvPr/>
        </p:nvSpPr>
        <p:spPr>
          <a:xfrm>
            <a:off x="8241610" y="2133893"/>
            <a:ext cx="3335859" cy="1"/>
          </a:xfrm>
          <a:prstGeom prst="line">
            <a:avLst/>
          </a:prstGeom>
          <a:ln w="6350">
            <a:solidFill>
              <a:srgbClr val="000000"/>
            </a:solidFill>
            <a:miter/>
          </a:ln>
        </p:spPr>
        <p:txBody>
          <a:bodyPr lIns="45719" rIns="45719"/>
          <a:lstStyle/>
          <a:p>
            <a:endParaRPr/>
          </a:p>
        </p:txBody>
      </p:sp>
      <p:sp>
        <p:nvSpPr>
          <p:cNvPr id="481" name="Text Placeholder 11"/>
          <p:cNvSpPr>
            <a:spLocks noGrp="1"/>
          </p:cNvSpPr>
          <p:nvPr>
            <p:ph type="body" sz="quarter" idx="28"/>
          </p:nvPr>
        </p:nvSpPr>
        <p:spPr>
          <a:xfrm>
            <a:off x="8446192" y="1712977"/>
            <a:ext cx="371476" cy="371476"/>
          </a:xfrm>
          <a:prstGeom prst="rect">
            <a:avLst/>
          </a:prstGeom>
          <a:solidFill>
            <a:srgbClr val="F2F2F2"/>
          </a:solidFill>
        </p:spPr>
        <p:txBody>
          <a:bodyPr anchor="ctr"/>
          <a:lstStyle/>
          <a:p>
            <a:pPr algn="ctr">
              <a:defRPr sz="1000" b="1">
                <a:solidFill>
                  <a:srgbClr val="464646"/>
                </a:solidFill>
              </a:defRPr>
            </a:pPr>
            <a:endParaRPr/>
          </a:p>
        </p:txBody>
      </p:sp>
      <p:sp>
        <p:nvSpPr>
          <p:cNvPr id="482" name="Picture Placeholder 13"/>
          <p:cNvSpPr>
            <a:spLocks noGrp="1"/>
          </p:cNvSpPr>
          <p:nvPr>
            <p:ph type="pic" sz="quarter" idx="29"/>
          </p:nvPr>
        </p:nvSpPr>
        <p:spPr>
          <a:xfrm>
            <a:off x="8879581" y="1712977"/>
            <a:ext cx="1497013" cy="371476"/>
          </a:xfrm>
          <a:prstGeom prst="rect">
            <a:avLst/>
          </a:prstGeom>
        </p:spPr>
        <p:txBody>
          <a:bodyPr lIns="91439" rIns="91439">
            <a:noAutofit/>
          </a:bodyPr>
          <a:lstStyle/>
          <a:p>
            <a:endParaRPr/>
          </a:p>
        </p:txBody>
      </p:sp>
      <p:sp>
        <p:nvSpPr>
          <p:cNvPr id="483" name="Text Placeholder 15"/>
          <p:cNvSpPr>
            <a:spLocks noGrp="1"/>
          </p:cNvSpPr>
          <p:nvPr>
            <p:ph type="body" sz="quarter" idx="30"/>
          </p:nvPr>
        </p:nvSpPr>
        <p:spPr>
          <a:xfrm>
            <a:off x="8241178" y="2248890"/>
            <a:ext cx="3336291" cy="2379854"/>
          </a:xfrm>
          <a:prstGeom prst="rect">
            <a:avLst/>
          </a:prstGeom>
        </p:spPr>
        <p:txBody>
          <a:bodyPr/>
          <a:lstStyle/>
          <a:p>
            <a:pPr marL="114300" indent="-114300">
              <a:defRPr sz="1000">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4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91"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92"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493"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494" name="Picture Placeholder 8"/>
          <p:cNvSpPr>
            <a:spLocks noGrp="1"/>
          </p:cNvSpPr>
          <p:nvPr>
            <p:ph type="pic" sz="half" idx="21"/>
          </p:nvPr>
        </p:nvSpPr>
        <p:spPr>
          <a:xfrm>
            <a:off x="601662" y="1821394"/>
            <a:ext cx="4587559" cy="4350807"/>
          </a:xfrm>
          <a:prstGeom prst="rect">
            <a:avLst/>
          </a:prstGeom>
        </p:spPr>
        <p:txBody>
          <a:bodyPr lIns="91439" rIns="91439">
            <a:noAutofit/>
          </a:bodyPr>
          <a:lstStyle/>
          <a:p>
            <a:endParaRPr/>
          </a:p>
        </p:txBody>
      </p:sp>
      <p:sp>
        <p:nvSpPr>
          <p:cNvPr id="495" name="Straight Connector 9"/>
          <p:cNvSpPr/>
          <p:nvPr/>
        </p:nvSpPr>
        <p:spPr>
          <a:xfrm>
            <a:off x="5529752" y="2318282"/>
            <a:ext cx="6047717" cy="1"/>
          </a:xfrm>
          <a:prstGeom prst="line">
            <a:avLst/>
          </a:prstGeom>
          <a:ln w="12700">
            <a:solidFill>
              <a:srgbClr val="000000">
                <a:alpha val="26315"/>
              </a:srgbClr>
            </a:solidFill>
            <a:miter/>
          </a:ln>
        </p:spPr>
        <p:txBody>
          <a:bodyPr lIns="45719" rIns="45719"/>
          <a:lstStyle/>
          <a:p>
            <a:endParaRPr/>
          </a:p>
        </p:txBody>
      </p:sp>
      <p:sp>
        <p:nvSpPr>
          <p:cNvPr id="496" name="Straight Connector 10"/>
          <p:cNvSpPr/>
          <p:nvPr/>
        </p:nvSpPr>
        <p:spPr>
          <a:xfrm>
            <a:off x="5529752" y="2959080"/>
            <a:ext cx="6047717" cy="1"/>
          </a:xfrm>
          <a:prstGeom prst="line">
            <a:avLst/>
          </a:prstGeom>
          <a:ln w="12700">
            <a:solidFill>
              <a:srgbClr val="000000">
                <a:alpha val="26315"/>
              </a:srgbClr>
            </a:solidFill>
            <a:miter/>
          </a:ln>
        </p:spPr>
        <p:txBody>
          <a:bodyPr lIns="45719" rIns="45719"/>
          <a:lstStyle/>
          <a:p>
            <a:endParaRPr/>
          </a:p>
        </p:txBody>
      </p:sp>
      <p:sp>
        <p:nvSpPr>
          <p:cNvPr id="497" name="Straight Connector 11"/>
          <p:cNvSpPr/>
          <p:nvPr/>
        </p:nvSpPr>
        <p:spPr>
          <a:xfrm>
            <a:off x="5529752" y="3599877"/>
            <a:ext cx="6047717" cy="1"/>
          </a:xfrm>
          <a:prstGeom prst="line">
            <a:avLst/>
          </a:prstGeom>
          <a:ln w="12700">
            <a:solidFill>
              <a:srgbClr val="000000">
                <a:alpha val="26315"/>
              </a:srgbClr>
            </a:solidFill>
            <a:miter/>
          </a:ln>
        </p:spPr>
        <p:txBody>
          <a:bodyPr lIns="45719" rIns="45719"/>
          <a:lstStyle/>
          <a:p>
            <a:endParaRPr/>
          </a:p>
        </p:txBody>
      </p:sp>
      <p:sp>
        <p:nvSpPr>
          <p:cNvPr id="498" name="Straight Connector 12"/>
          <p:cNvSpPr/>
          <p:nvPr/>
        </p:nvSpPr>
        <p:spPr>
          <a:xfrm>
            <a:off x="5529752" y="4240674"/>
            <a:ext cx="6047717" cy="1"/>
          </a:xfrm>
          <a:prstGeom prst="line">
            <a:avLst/>
          </a:prstGeom>
          <a:ln w="12700">
            <a:solidFill>
              <a:srgbClr val="000000">
                <a:alpha val="26315"/>
              </a:srgbClr>
            </a:solidFill>
            <a:miter/>
          </a:ln>
        </p:spPr>
        <p:txBody>
          <a:bodyPr lIns="45719" rIns="45719"/>
          <a:lstStyle/>
          <a:p>
            <a:endParaRPr/>
          </a:p>
        </p:txBody>
      </p:sp>
      <p:sp>
        <p:nvSpPr>
          <p:cNvPr id="499" name="Straight Connector 13"/>
          <p:cNvSpPr/>
          <p:nvPr/>
        </p:nvSpPr>
        <p:spPr>
          <a:xfrm>
            <a:off x="5529752" y="5522267"/>
            <a:ext cx="6047717" cy="1"/>
          </a:xfrm>
          <a:prstGeom prst="line">
            <a:avLst/>
          </a:prstGeom>
          <a:ln w="12700">
            <a:solidFill>
              <a:srgbClr val="000000">
                <a:alpha val="26315"/>
              </a:srgbClr>
            </a:solidFill>
            <a:miter/>
          </a:ln>
        </p:spPr>
        <p:txBody>
          <a:bodyPr lIns="45719" rIns="45719"/>
          <a:lstStyle/>
          <a:p>
            <a:endParaRPr/>
          </a:p>
        </p:txBody>
      </p:sp>
      <p:sp>
        <p:nvSpPr>
          <p:cNvPr id="500" name="Straight Connector 14"/>
          <p:cNvSpPr/>
          <p:nvPr/>
        </p:nvSpPr>
        <p:spPr>
          <a:xfrm>
            <a:off x="5529752" y="6163067"/>
            <a:ext cx="6047717" cy="1"/>
          </a:xfrm>
          <a:prstGeom prst="line">
            <a:avLst/>
          </a:prstGeom>
          <a:ln w="12700">
            <a:solidFill>
              <a:srgbClr val="000000">
                <a:alpha val="26315"/>
              </a:srgbClr>
            </a:solidFill>
            <a:miter/>
          </a:ln>
        </p:spPr>
        <p:txBody>
          <a:bodyPr lIns="45719" rIns="45719"/>
          <a:lstStyle/>
          <a:p>
            <a:endParaRPr/>
          </a:p>
        </p:txBody>
      </p:sp>
      <p:sp>
        <p:nvSpPr>
          <p:cNvPr id="501" name="Straight Connector 15"/>
          <p:cNvSpPr/>
          <p:nvPr/>
        </p:nvSpPr>
        <p:spPr>
          <a:xfrm>
            <a:off x="5529752" y="4881471"/>
            <a:ext cx="6047717" cy="1"/>
          </a:xfrm>
          <a:prstGeom prst="line">
            <a:avLst/>
          </a:prstGeom>
          <a:ln w="12700">
            <a:solidFill>
              <a:srgbClr val="000000">
                <a:alpha val="26315"/>
              </a:srgbClr>
            </a:solidFill>
            <a:miter/>
          </a:ln>
        </p:spPr>
        <p:txBody>
          <a:bodyPr lIns="45719" rIns="45719"/>
          <a:lstStyle/>
          <a:p>
            <a:endParaRPr/>
          </a:p>
        </p:txBody>
      </p:sp>
      <p:sp>
        <p:nvSpPr>
          <p:cNvPr id="502" name="Body Level One…"/>
          <p:cNvSpPr txBox="1">
            <a:spLocks noGrp="1"/>
          </p:cNvSpPr>
          <p:nvPr>
            <p:ph type="body" sz="quarter" idx="1"/>
          </p:nvPr>
        </p:nvSpPr>
        <p:spPr>
          <a:xfrm>
            <a:off x="5529752" y="1821395"/>
            <a:ext cx="6047717" cy="496888"/>
          </a:xfrm>
          <a:prstGeom prst="rect">
            <a:avLst/>
          </a:prstGeom>
        </p:spPr>
        <p:txBody>
          <a:bodyPr anchor="ctr"/>
          <a:lstStyle>
            <a:lvl1pPr>
              <a:defRPr sz="1100">
                <a:solidFill>
                  <a:srgbClr val="0D0D0D"/>
                </a:solidFill>
              </a:defRPr>
            </a:lvl1pPr>
            <a:lvl2pPr marL="636814" indent="-179614">
              <a:defRPr sz="1100">
                <a:solidFill>
                  <a:srgbClr val="0D0D0D"/>
                </a:solidFill>
              </a:defRPr>
            </a:lvl2pPr>
            <a:lvl3pPr marL="1094014" indent="-179614">
              <a:defRPr sz="1100">
                <a:solidFill>
                  <a:srgbClr val="0D0D0D"/>
                </a:solidFill>
              </a:defRPr>
            </a:lvl3pPr>
            <a:lvl4pPr marL="1551214" indent="-179614">
              <a:defRPr sz="1100">
                <a:solidFill>
                  <a:srgbClr val="0D0D0D"/>
                </a:solidFill>
              </a:defRPr>
            </a:lvl4pPr>
            <a:lvl5pPr marL="2008414" indent="-179614">
              <a:defRPr sz="11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503" name="Text Placeholder 49"/>
          <p:cNvSpPr>
            <a:spLocks noGrp="1"/>
          </p:cNvSpPr>
          <p:nvPr>
            <p:ph type="body" sz="quarter" idx="22"/>
          </p:nvPr>
        </p:nvSpPr>
        <p:spPr>
          <a:xfrm>
            <a:off x="5529752" y="2448366"/>
            <a:ext cx="6047717" cy="496888"/>
          </a:xfrm>
          <a:prstGeom prst="rect">
            <a:avLst/>
          </a:prstGeom>
        </p:spPr>
        <p:txBody>
          <a:bodyPr anchor="ctr"/>
          <a:lstStyle/>
          <a:p>
            <a:pPr>
              <a:defRPr sz="1100">
                <a:solidFill>
                  <a:srgbClr val="0D0D0D"/>
                </a:solidFill>
              </a:defRPr>
            </a:pPr>
            <a:endParaRPr/>
          </a:p>
        </p:txBody>
      </p:sp>
      <p:sp>
        <p:nvSpPr>
          <p:cNvPr id="504" name="Text Placeholder 49"/>
          <p:cNvSpPr>
            <a:spLocks noGrp="1"/>
          </p:cNvSpPr>
          <p:nvPr>
            <p:ph type="body" sz="quarter" idx="23"/>
          </p:nvPr>
        </p:nvSpPr>
        <p:spPr>
          <a:xfrm>
            <a:off x="5529752" y="3089164"/>
            <a:ext cx="6047717" cy="496888"/>
          </a:xfrm>
          <a:prstGeom prst="rect">
            <a:avLst/>
          </a:prstGeom>
        </p:spPr>
        <p:txBody>
          <a:bodyPr anchor="ctr"/>
          <a:lstStyle/>
          <a:p>
            <a:pPr>
              <a:defRPr sz="1100">
                <a:solidFill>
                  <a:srgbClr val="0D0D0D"/>
                </a:solidFill>
              </a:defRPr>
            </a:pPr>
            <a:endParaRPr/>
          </a:p>
        </p:txBody>
      </p:sp>
      <p:sp>
        <p:nvSpPr>
          <p:cNvPr id="505" name="Text Placeholder 49"/>
          <p:cNvSpPr>
            <a:spLocks noGrp="1"/>
          </p:cNvSpPr>
          <p:nvPr>
            <p:ph type="body" sz="quarter" idx="24"/>
          </p:nvPr>
        </p:nvSpPr>
        <p:spPr>
          <a:xfrm>
            <a:off x="5529752" y="3740705"/>
            <a:ext cx="6047717" cy="496888"/>
          </a:xfrm>
          <a:prstGeom prst="rect">
            <a:avLst/>
          </a:prstGeom>
        </p:spPr>
        <p:txBody>
          <a:bodyPr anchor="ctr"/>
          <a:lstStyle/>
          <a:p>
            <a:pPr>
              <a:defRPr sz="1100">
                <a:solidFill>
                  <a:srgbClr val="0D0D0D"/>
                </a:solidFill>
              </a:defRPr>
            </a:pPr>
            <a:endParaRPr/>
          </a:p>
        </p:txBody>
      </p:sp>
      <p:sp>
        <p:nvSpPr>
          <p:cNvPr id="506" name="Text Placeholder 49"/>
          <p:cNvSpPr>
            <a:spLocks noGrp="1"/>
          </p:cNvSpPr>
          <p:nvPr>
            <p:ph type="body" sz="quarter" idx="25"/>
          </p:nvPr>
        </p:nvSpPr>
        <p:spPr>
          <a:xfrm>
            <a:off x="5529752" y="4378421"/>
            <a:ext cx="6047717" cy="496888"/>
          </a:xfrm>
          <a:prstGeom prst="rect">
            <a:avLst/>
          </a:prstGeom>
        </p:spPr>
        <p:txBody>
          <a:bodyPr anchor="ctr"/>
          <a:lstStyle/>
          <a:p>
            <a:pPr>
              <a:defRPr sz="1100">
                <a:solidFill>
                  <a:srgbClr val="0D0D0D"/>
                </a:solidFill>
              </a:defRPr>
            </a:pPr>
            <a:endParaRPr/>
          </a:p>
        </p:txBody>
      </p:sp>
      <p:sp>
        <p:nvSpPr>
          <p:cNvPr id="507" name="Text Placeholder 49"/>
          <p:cNvSpPr>
            <a:spLocks noGrp="1"/>
          </p:cNvSpPr>
          <p:nvPr>
            <p:ph type="body" sz="quarter" idx="26"/>
          </p:nvPr>
        </p:nvSpPr>
        <p:spPr>
          <a:xfrm>
            <a:off x="5529752" y="5019216"/>
            <a:ext cx="6047717" cy="496888"/>
          </a:xfrm>
          <a:prstGeom prst="rect">
            <a:avLst/>
          </a:prstGeom>
        </p:spPr>
        <p:txBody>
          <a:bodyPr anchor="ctr"/>
          <a:lstStyle/>
          <a:p>
            <a:pPr>
              <a:defRPr sz="1100">
                <a:solidFill>
                  <a:srgbClr val="0D0D0D"/>
                </a:solidFill>
              </a:defRPr>
            </a:pPr>
            <a:endParaRPr/>
          </a:p>
        </p:txBody>
      </p:sp>
      <p:sp>
        <p:nvSpPr>
          <p:cNvPr id="508" name="Text Placeholder 49"/>
          <p:cNvSpPr>
            <a:spLocks noGrp="1"/>
          </p:cNvSpPr>
          <p:nvPr>
            <p:ph type="body" sz="quarter" idx="27"/>
          </p:nvPr>
        </p:nvSpPr>
        <p:spPr>
          <a:xfrm>
            <a:off x="5529752" y="5653849"/>
            <a:ext cx="6047717" cy="496888"/>
          </a:xfrm>
          <a:prstGeom prst="rect">
            <a:avLst/>
          </a:prstGeom>
        </p:spPr>
        <p:txBody>
          <a:bodyPr anchor="ctr"/>
          <a:lstStyle/>
          <a:p>
            <a:pPr>
              <a:defRPr sz="1100">
                <a:solidFill>
                  <a:srgbClr val="0D0D0D"/>
                </a:solidFill>
              </a:defRPr>
            </a:pPr>
            <a:endParaRPr/>
          </a:p>
        </p:txBody>
      </p:sp>
      <p:sp>
        <p:nvSpPr>
          <p:cNvPr id="509" name="Text Placeholder 14"/>
          <p:cNvSpPr>
            <a:spLocks noGrp="1"/>
          </p:cNvSpPr>
          <p:nvPr>
            <p:ph type="body" sz="quarter" idx="28"/>
          </p:nvPr>
        </p:nvSpPr>
        <p:spPr>
          <a:xfrm>
            <a:off x="603681" y="684212"/>
            <a:ext cx="10057970" cy="913768"/>
          </a:xfrm>
          <a:prstGeom prst="rect">
            <a:avLst/>
          </a:prstGeom>
        </p:spPr>
        <p:txBody>
          <a:bodyPr anchor="ctr"/>
          <a:lstStyle/>
          <a:p>
            <a:pPr>
              <a:defRPr sz="3200" b="1">
                <a:solidFill>
                  <a:schemeClr val="accent1"/>
                </a:solidFill>
              </a:defRPr>
            </a:pPr>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5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17"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1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51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520" name="Body Level One…"/>
          <p:cNvSpPr txBox="1">
            <a:spLocks noGrp="1"/>
          </p:cNvSpPr>
          <p:nvPr>
            <p:ph type="body" sz="quarter" idx="1"/>
          </p:nvPr>
        </p:nvSpPr>
        <p:spPr>
          <a:xfrm>
            <a:off x="603681" y="684212"/>
            <a:ext cx="10057970"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521" name="Straight Connector 6"/>
          <p:cNvSpPr/>
          <p:nvPr/>
        </p:nvSpPr>
        <p:spPr>
          <a:xfrm flipH="1">
            <a:off x="3399606" y="3095087"/>
            <a:ext cx="1" cy="3133298"/>
          </a:xfrm>
          <a:prstGeom prst="line">
            <a:avLst/>
          </a:prstGeom>
          <a:ln w="6350">
            <a:solidFill>
              <a:schemeClr val="accent4"/>
            </a:solidFill>
            <a:miter/>
          </a:ln>
        </p:spPr>
        <p:txBody>
          <a:bodyPr lIns="45719" rIns="45719"/>
          <a:lstStyle/>
          <a:p>
            <a:endParaRPr/>
          </a:p>
        </p:txBody>
      </p:sp>
      <p:sp>
        <p:nvSpPr>
          <p:cNvPr id="522" name="Straight Connector 7"/>
          <p:cNvSpPr/>
          <p:nvPr/>
        </p:nvSpPr>
        <p:spPr>
          <a:xfrm>
            <a:off x="3399608" y="5168103"/>
            <a:ext cx="1" cy="1188001"/>
          </a:xfrm>
          <a:prstGeom prst="line">
            <a:avLst/>
          </a:prstGeom>
          <a:ln w="38100">
            <a:solidFill>
              <a:schemeClr val="accent1"/>
            </a:solidFill>
            <a:miter/>
          </a:ln>
        </p:spPr>
        <p:txBody>
          <a:bodyPr lIns="45719" rIns="45719"/>
          <a:lstStyle/>
          <a:p>
            <a:endParaRPr/>
          </a:p>
        </p:txBody>
      </p:sp>
      <p:sp>
        <p:nvSpPr>
          <p:cNvPr id="523" name="Straight Connector 8"/>
          <p:cNvSpPr/>
          <p:nvPr/>
        </p:nvSpPr>
        <p:spPr>
          <a:xfrm flipH="1">
            <a:off x="6116474" y="2827404"/>
            <a:ext cx="1" cy="3400979"/>
          </a:xfrm>
          <a:prstGeom prst="line">
            <a:avLst/>
          </a:prstGeom>
          <a:ln w="6350">
            <a:solidFill>
              <a:schemeClr val="accent4"/>
            </a:solidFill>
            <a:miter/>
          </a:ln>
        </p:spPr>
        <p:txBody>
          <a:bodyPr lIns="45719" rIns="45719"/>
          <a:lstStyle/>
          <a:p>
            <a:endParaRPr/>
          </a:p>
        </p:txBody>
      </p:sp>
      <p:sp>
        <p:nvSpPr>
          <p:cNvPr id="524" name="Straight Connector 9"/>
          <p:cNvSpPr/>
          <p:nvPr/>
        </p:nvSpPr>
        <p:spPr>
          <a:xfrm>
            <a:off x="6116474" y="5168103"/>
            <a:ext cx="1" cy="1188001"/>
          </a:xfrm>
          <a:prstGeom prst="line">
            <a:avLst/>
          </a:prstGeom>
          <a:ln w="38100">
            <a:solidFill>
              <a:schemeClr val="accent1"/>
            </a:solidFill>
            <a:miter/>
          </a:ln>
        </p:spPr>
        <p:txBody>
          <a:bodyPr lIns="45719" rIns="45719"/>
          <a:lstStyle/>
          <a:p>
            <a:endParaRPr/>
          </a:p>
        </p:txBody>
      </p:sp>
      <p:sp>
        <p:nvSpPr>
          <p:cNvPr id="525" name="Straight Connector 10"/>
          <p:cNvSpPr/>
          <p:nvPr/>
        </p:nvSpPr>
        <p:spPr>
          <a:xfrm>
            <a:off x="8813882" y="2658127"/>
            <a:ext cx="1" cy="3570257"/>
          </a:xfrm>
          <a:prstGeom prst="line">
            <a:avLst/>
          </a:prstGeom>
          <a:ln w="6350">
            <a:solidFill>
              <a:schemeClr val="accent4"/>
            </a:solidFill>
            <a:miter/>
          </a:ln>
        </p:spPr>
        <p:txBody>
          <a:bodyPr lIns="45719" rIns="45719"/>
          <a:lstStyle/>
          <a:p>
            <a:endParaRPr/>
          </a:p>
        </p:txBody>
      </p:sp>
      <p:sp>
        <p:nvSpPr>
          <p:cNvPr id="526" name="Straight Connector 11"/>
          <p:cNvSpPr/>
          <p:nvPr/>
        </p:nvSpPr>
        <p:spPr>
          <a:xfrm>
            <a:off x="8813883" y="5168103"/>
            <a:ext cx="1" cy="1188001"/>
          </a:xfrm>
          <a:prstGeom prst="line">
            <a:avLst/>
          </a:prstGeom>
          <a:ln w="38100">
            <a:solidFill>
              <a:schemeClr val="accent1"/>
            </a:solidFill>
            <a:miter/>
          </a:ln>
        </p:spPr>
        <p:txBody>
          <a:bodyPr lIns="45719" rIns="45719"/>
          <a:lstStyle/>
          <a:p>
            <a:endParaRPr/>
          </a:p>
        </p:txBody>
      </p:sp>
      <p:sp>
        <p:nvSpPr>
          <p:cNvPr id="527" name="Rounded Rectangle 12"/>
          <p:cNvSpPr/>
          <p:nvPr/>
        </p:nvSpPr>
        <p:spPr>
          <a:xfrm>
            <a:off x="603681" y="2546447"/>
            <a:ext cx="2611960" cy="518161"/>
          </a:xfrm>
          <a:prstGeom prst="roundRect">
            <a:avLst>
              <a:gd name="adj" fmla="val 16667"/>
            </a:avLst>
          </a:prstGeom>
          <a:ln w="6350">
            <a:solidFill>
              <a:srgbClr val="464646"/>
            </a:solidFill>
            <a:prstDash val="sysDash"/>
            <a:miter/>
          </a:ln>
        </p:spPr>
        <p:txBody>
          <a:bodyPr lIns="45719" rIns="45719" anchor="ctr"/>
          <a:lstStyle/>
          <a:p>
            <a:pPr algn="ctr">
              <a:defRPr>
                <a:solidFill>
                  <a:srgbClr val="FFFFFF"/>
                </a:solidFill>
              </a:defRPr>
            </a:pPr>
            <a:endParaRPr/>
          </a:p>
        </p:txBody>
      </p:sp>
      <p:sp>
        <p:nvSpPr>
          <p:cNvPr id="528" name="Text Placeholder 14"/>
          <p:cNvSpPr>
            <a:spLocks noGrp="1"/>
          </p:cNvSpPr>
          <p:nvPr>
            <p:ph type="body" sz="quarter" idx="21"/>
          </p:nvPr>
        </p:nvSpPr>
        <p:spPr>
          <a:xfrm>
            <a:off x="603680" y="2587244"/>
            <a:ext cx="2611960" cy="436564"/>
          </a:xfrm>
          <a:prstGeom prst="rect">
            <a:avLst/>
          </a:prstGeom>
        </p:spPr>
        <p:txBody>
          <a:bodyPr anchor="ctr"/>
          <a:lstStyle/>
          <a:p>
            <a:pPr algn="ctr">
              <a:defRPr sz="1600"/>
            </a:pPr>
            <a:endParaRPr/>
          </a:p>
        </p:txBody>
      </p:sp>
      <p:sp>
        <p:nvSpPr>
          <p:cNvPr id="529" name="Rounded Rectangle 17"/>
          <p:cNvSpPr/>
          <p:nvPr/>
        </p:nvSpPr>
        <p:spPr>
          <a:xfrm>
            <a:off x="3402803" y="2287366"/>
            <a:ext cx="2611959" cy="518160"/>
          </a:xfrm>
          <a:prstGeom prst="roundRect">
            <a:avLst>
              <a:gd name="adj" fmla="val 16667"/>
            </a:avLst>
          </a:prstGeom>
          <a:ln w="6350">
            <a:solidFill>
              <a:srgbClr val="464646"/>
            </a:solidFill>
            <a:prstDash val="sysDash"/>
            <a:miter/>
          </a:ln>
        </p:spPr>
        <p:txBody>
          <a:bodyPr lIns="45719" rIns="45719" anchor="ctr"/>
          <a:lstStyle/>
          <a:p>
            <a:pPr algn="ctr">
              <a:defRPr>
                <a:solidFill>
                  <a:srgbClr val="FFFFFF"/>
                </a:solidFill>
              </a:defRPr>
            </a:pPr>
            <a:endParaRPr/>
          </a:p>
        </p:txBody>
      </p:sp>
      <p:sp>
        <p:nvSpPr>
          <p:cNvPr id="530" name="Text Placeholder 14"/>
          <p:cNvSpPr>
            <a:spLocks noGrp="1"/>
          </p:cNvSpPr>
          <p:nvPr>
            <p:ph type="body" sz="quarter" idx="22"/>
          </p:nvPr>
        </p:nvSpPr>
        <p:spPr>
          <a:xfrm>
            <a:off x="3402801" y="2328164"/>
            <a:ext cx="2611960" cy="436564"/>
          </a:xfrm>
          <a:prstGeom prst="rect">
            <a:avLst/>
          </a:prstGeom>
        </p:spPr>
        <p:txBody>
          <a:bodyPr anchor="ctr"/>
          <a:lstStyle/>
          <a:p>
            <a:pPr algn="ctr">
              <a:defRPr sz="1600"/>
            </a:pPr>
            <a:endParaRPr/>
          </a:p>
        </p:txBody>
      </p:sp>
      <p:sp>
        <p:nvSpPr>
          <p:cNvPr id="531" name="Rounded Rectangle 19"/>
          <p:cNvSpPr/>
          <p:nvPr/>
        </p:nvSpPr>
        <p:spPr>
          <a:xfrm>
            <a:off x="6116475" y="2035449"/>
            <a:ext cx="2611959" cy="518161"/>
          </a:xfrm>
          <a:prstGeom prst="roundRect">
            <a:avLst>
              <a:gd name="adj" fmla="val 16667"/>
            </a:avLst>
          </a:prstGeom>
          <a:ln w="6350">
            <a:solidFill>
              <a:srgbClr val="464646"/>
            </a:solidFill>
            <a:prstDash val="sysDash"/>
            <a:miter/>
          </a:ln>
        </p:spPr>
        <p:txBody>
          <a:bodyPr lIns="45719" rIns="45719" anchor="ctr"/>
          <a:lstStyle/>
          <a:p>
            <a:pPr algn="ctr">
              <a:defRPr>
                <a:solidFill>
                  <a:srgbClr val="FFFFFF"/>
                </a:solidFill>
              </a:defRPr>
            </a:pPr>
            <a:endParaRPr/>
          </a:p>
        </p:txBody>
      </p:sp>
      <p:sp>
        <p:nvSpPr>
          <p:cNvPr id="532" name="Text Placeholder 14"/>
          <p:cNvSpPr>
            <a:spLocks noGrp="1"/>
          </p:cNvSpPr>
          <p:nvPr>
            <p:ph type="body" sz="quarter" idx="23"/>
          </p:nvPr>
        </p:nvSpPr>
        <p:spPr>
          <a:xfrm>
            <a:off x="6116473" y="2076248"/>
            <a:ext cx="2611960" cy="436564"/>
          </a:xfrm>
          <a:prstGeom prst="rect">
            <a:avLst/>
          </a:prstGeom>
        </p:spPr>
        <p:txBody>
          <a:bodyPr anchor="ctr"/>
          <a:lstStyle/>
          <a:p>
            <a:pPr algn="ctr">
              <a:defRPr sz="1600"/>
            </a:pPr>
            <a:endParaRPr/>
          </a:p>
        </p:txBody>
      </p:sp>
      <p:sp>
        <p:nvSpPr>
          <p:cNvPr id="533" name="Rounded Rectangle 21"/>
          <p:cNvSpPr/>
          <p:nvPr/>
        </p:nvSpPr>
        <p:spPr>
          <a:xfrm>
            <a:off x="8813882" y="1821394"/>
            <a:ext cx="2611959" cy="518161"/>
          </a:xfrm>
          <a:prstGeom prst="roundRect">
            <a:avLst>
              <a:gd name="adj" fmla="val 16667"/>
            </a:avLst>
          </a:prstGeom>
          <a:ln w="6350">
            <a:solidFill>
              <a:srgbClr val="464646"/>
            </a:solidFill>
            <a:prstDash val="sysDash"/>
            <a:miter/>
          </a:ln>
        </p:spPr>
        <p:txBody>
          <a:bodyPr lIns="45719" rIns="45719" anchor="ctr"/>
          <a:lstStyle/>
          <a:p>
            <a:pPr algn="ctr">
              <a:defRPr>
                <a:solidFill>
                  <a:srgbClr val="FFFFFF"/>
                </a:solidFill>
              </a:defRPr>
            </a:pPr>
            <a:endParaRPr/>
          </a:p>
        </p:txBody>
      </p:sp>
      <p:sp>
        <p:nvSpPr>
          <p:cNvPr id="534" name="Text Placeholder 14"/>
          <p:cNvSpPr>
            <a:spLocks noGrp="1"/>
          </p:cNvSpPr>
          <p:nvPr>
            <p:ph type="body" sz="quarter" idx="24"/>
          </p:nvPr>
        </p:nvSpPr>
        <p:spPr>
          <a:xfrm>
            <a:off x="8813882" y="1862191"/>
            <a:ext cx="2611960" cy="436564"/>
          </a:xfrm>
          <a:prstGeom prst="rect">
            <a:avLst/>
          </a:prstGeom>
        </p:spPr>
        <p:txBody>
          <a:bodyPr anchor="ctr"/>
          <a:lstStyle/>
          <a:p>
            <a:pPr algn="ctr">
              <a:defRPr sz="1600"/>
            </a:pPr>
            <a:endParaRPr/>
          </a:p>
        </p:txBody>
      </p:sp>
      <p:sp>
        <p:nvSpPr>
          <p:cNvPr id="535" name="Text Placeholder 24"/>
          <p:cNvSpPr>
            <a:spLocks noGrp="1"/>
          </p:cNvSpPr>
          <p:nvPr>
            <p:ph type="body" sz="quarter" idx="25"/>
          </p:nvPr>
        </p:nvSpPr>
        <p:spPr>
          <a:xfrm>
            <a:off x="603250" y="3360737"/>
            <a:ext cx="2613025" cy="1637983"/>
          </a:xfrm>
          <a:prstGeom prst="rect">
            <a:avLst/>
          </a:prstGeom>
        </p:spPr>
        <p:txBody>
          <a:bodyPr/>
          <a:lstStyle/>
          <a:p>
            <a:pPr marL="171450" indent="-171450">
              <a:defRPr sz="1200">
                <a:solidFill>
                  <a:schemeClr val="accent4">
                    <a:lumOff val="-14980"/>
                  </a:schemeClr>
                </a:solidFill>
              </a:defRPr>
            </a:pPr>
            <a:endParaRPr/>
          </a:p>
        </p:txBody>
      </p:sp>
      <p:sp>
        <p:nvSpPr>
          <p:cNvPr id="536" name="Text Placeholder 26"/>
          <p:cNvSpPr>
            <a:spLocks noGrp="1"/>
          </p:cNvSpPr>
          <p:nvPr>
            <p:ph type="body" sz="quarter" idx="26"/>
          </p:nvPr>
        </p:nvSpPr>
        <p:spPr>
          <a:xfrm>
            <a:off x="603250" y="5197535"/>
            <a:ext cx="2613025" cy="1090613"/>
          </a:xfrm>
          <a:prstGeom prst="rect">
            <a:avLst/>
          </a:prstGeom>
        </p:spPr>
        <p:txBody>
          <a:bodyPr/>
          <a:lstStyle/>
          <a:p>
            <a:pPr>
              <a:defRPr sz="1400">
                <a:solidFill>
                  <a:schemeClr val="accent1"/>
                </a:solidFill>
              </a:defRPr>
            </a:pPr>
            <a:endParaRPr/>
          </a:p>
        </p:txBody>
      </p:sp>
      <p:sp>
        <p:nvSpPr>
          <p:cNvPr id="537" name="Text Placeholder 24"/>
          <p:cNvSpPr>
            <a:spLocks noGrp="1"/>
          </p:cNvSpPr>
          <p:nvPr>
            <p:ph type="body" sz="quarter" idx="27"/>
          </p:nvPr>
        </p:nvSpPr>
        <p:spPr>
          <a:xfrm>
            <a:off x="3574020" y="3095087"/>
            <a:ext cx="2387500" cy="1903634"/>
          </a:xfrm>
          <a:prstGeom prst="rect">
            <a:avLst/>
          </a:prstGeom>
        </p:spPr>
        <p:txBody>
          <a:bodyPr/>
          <a:lstStyle/>
          <a:p>
            <a:pPr marL="171450" indent="-171450">
              <a:defRPr sz="1200">
                <a:solidFill>
                  <a:schemeClr val="accent4">
                    <a:lumOff val="-14980"/>
                  </a:schemeClr>
                </a:solidFill>
              </a:defRPr>
            </a:pPr>
            <a:endParaRPr/>
          </a:p>
        </p:txBody>
      </p:sp>
      <p:sp>
        <p:nvSpPr>
          <p:cNvPr id="538" name="Text Placeholder 26"/>
          <p:cNvSpPr>
            <a:spLocks noGrp="1"/>
          </p:cNvSpPr>
          <p:nvPr>
            <p:ph type="body" sz="quarter" idx="28"/>
          </p:nvPr>
        </p:nvSpPr>
        <p:spPr>
          <a:xfrm>
            <a:off x="3574020" y="5197535"/>
            <a:ext cx="2387500" cy="1090613"/>
          </a:xfrm>
          <a:prstGeom prst="rect">
            <a:avLst/>
          </a:prstGeom>
        </p:spPr>
        <p:txBody>
          <a:bodyPr/>
          <a:lstStyle/>
          <a:p>
            <a:pPr>
              <a:defRPr sz="1400">
                <a:solidFill>
                  <a:schemeClr val="accent1"/>
                </a:solidFill>
              </a:defRPr>
            </a:pPr>
            <a:endParaRPr/>
          </a:p>
        </p:txBody>
      </p:sp>
      <p:sp>
        <p:nvSpPr>
          <p:cNvPr id="539" name="Text Placeholder 24"/>
          <p:cNvSpPr>
            <a:spLocks noGrp="1"/>
          </p:cNvSpPr>
          <p:nvPr>
            <p:ph type="body" sz="quarter" idx="29"/>
          </p:nvPr>
        </p:nvSpPr>
        <p:spPr>
          <a:xfrm>
            <a:off x="6271428" y="2827404"/>
            <a:ext cx="2387499" cy="2171316"/>
          </a:xfrm>
          <a:prstGeom prst="rect">
            <a:avLst/>
          </a:prstGeom>
        </p:spPr>
        <p:txBody>
          <a:bodyPr/>
          <a:lstStyle/>
          <a:p>
            <a:pPr marL="171450" indent="-171450">
              <a:defRPr sz="1200">
                <a:solidFill>
                  <a:schemeClr val="accent4">
                    <a:lumOff val="-14980"/>
                  </a:schemeClr>
                </a:solidFill>
              </a:defRPr>
            </a:pPr>
            <a:endParaRPr/>
          </a:p>
        </p:txBody>
      </p:sp>
      <p:sp>
        <p:nvSpPr>
          <p:cNvPr id="540" name="Text Placeholder 26"/>
          <p:cNvSpPr>
            <a:spLocks noGrp="1"/>
          </p:cNvSpPr>
          <p:nvPr>
            <p:ph type="body" sz="quarter" idx="30"/>
          </p:nvPr>
        </p:nvSpPr>
        <p:spPr>
          <a:xfrm>
            <a:off x="6271428" y="5197535"/>
            <a:ext cx="2387499" cy="1090613"/>
          </a:xfrm>
          <a:prstGeom prst="rect">
            <a:avLst/>
          </a:prstGeom>
        </p:spPr>
        <p:txBody>
          <a:bodyPr/>
          <a:lstStyle/>
          <a:p>
            <a:pPr>
              <a:defRPr sz="1400">
                <a:solidFill>
                  <a:schemeClr val="accent1"/>
                </a:solidFill>
              </a:defRPr>
            </a:pPr>
            <a:endParaRPr/>
          </a:p>
        </p:txBody>
      </p:sp>
      <p:sp>
        <p:nvSpPr>
          <p:cNvPr id="541" name="Text Placeholder 24"/>
          <p:cNvSpPr>
            <a:spLocks noGrp="1"/>
          </p:cNvSpPr>
          <p:nvPr>
            <p:ph type="body" sz="quarter" idx="31"/>
          </p:nvPr>
        </p:nvSpPr>
        <p:spPr>
          <a:xfrm>
            <a:off x="8997850" y="2658129"/>
            <a:ext cx="2387499" cy="2340593"/>
          </a:xfrm>
          <a:prstGeom prst="rect">
            <a:avLst/>
          </a:prstGeom>
        </p:spPr>
        <p:txBody>
          <a:bodyPr/>
          <a:lstStyle/>
          <a:p>
            <a:pPr marL="171450" indent="-171450">
              <a:defRPr sz="1200">
                <a:solidFill>
                  <a:schemeClr val="accent4">
                    <a:lumOff val="-14980"/>
                  </a:schemeClr>
                </a:solidFill>
              </a:defRPr>
            </a:pPr>
            <a:endParaRPr/>
          </a:p>
        </p:txBody>
      </p:sp>
      <p:sp>
        <p:nvSpPr>
          <p:cNvPr id="542" name="Text Placeholder 26"/>
          <p:cNvSpPr>
            <a:spLocks noGrp="1"/>
          </p:cNvSpPr>
          <p:nvPr>
            <p:ph type="body" sz="quarter" idx="32"/>
          </p:nvPr>
        </p:nvSpPr>
        <p:spPr>
          <a:xfrm>
            <a:off x="8997850" y="5197535"/>
            <a:ext cx="2387499" cy="1090613"/>
          </a:xfrm>
          <a:prstGeom prst="rect">
            <a:avLst/>
          </a:prstGeom>
        </p:spPr>
        <p:txBody>
          <a:bodyPr/>
          <a:lstStyle/>
          <a:p>
            <a:pPr>
              <a:defRPr sz="1400">
                <a:solidFill>
                  <a:schemeClr val="accent1"/>
                </a:solidFill>
              </a:defRPr>
            </a:pPr>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_Custom Layout">
    <p:spTree>
      <p:nvGrpSpPr>
        <p:cNvPr id="1" name=""/>
        <p:cNvGrpSpPr/>
        <p:nvPr/>
      </p:nvGrpSpPr>
      <p:grpSpPr>
        <a:xfrm>
          <a:off x="0" y="0"/>
          <a:ext cx="0" cy="0"/>
          <a:chOff x="0" y="0"/>
          <a:chExt cx="0" cy="0"/>
        </a:xfrm>
      </p:grpSpPr>
      <p:sp>
        <p:nvSpPr>
          <p:cNvPr id="5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50"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51"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552"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553" name="Body Level One…"/>
          <p:cNvSpPr txBox="1">
            <a:spLocks noGrp="1"/>
          </p:cNvSpPr>
          <p:nvPr>
            <p:ph type="body" sz="quarter" idx="1"/>
          </p:nvPr>
        </p:nvSpPr>
        <p:spPr>
          <a:xfrm>
            <a:off x="603681" y="684212"/>
            <a:ext cx="10057970" cy="913769"/>
          </a:xfrm>
          <a:prstGeom prst="rect">
            <a:avLst/>
          </a:prstGeom>
        </p:spPr>
        <p:txBody>
          <a:bodyPr anchor="ctr"/>
          <a:lstStyle>
            <a:lvl1pPr>
              <a:defRPr sz="3200" b="1">
                <a:solidFill>
                  <a:schemeClr val="accent1"/>
                </a:solidFill>
              </a:defRPr>
            </a:lvl1pPr>
            <a:lvl2pPr marL="685800" indent="-228600">
              <a:defRPr sz="3200" b="1">
                <a:solidFill>
                  <a:schemeClr val="accent1"/>
                </a:solidFill>
              </a:defRPr>
            </a:lvl2pPr>
            <a:lvl3pPr marL="1143000" indent="-228600">
              <a:defRPr sz="3200" b="1">
                <a:solidFill>
                  <a:schemeClr val="accent1"/>
                </a:solidFill>
              </a:defRPr>
            </a:lvl3pPr>
            <a:lvl4pPr marL="1600200" indent="-228600">
              <a:defRPr sz="3200" b="1">
                <a:solidFill>
                  <a:schemeClr val="accent1"/>
                </a:solidFill>
              </a:defRPr>
            </a:lvl4pPr>
            <a:lvl5pPr marL="2057400" indent="-228600">
              <a:defRPr sz="3200" b="1">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554" name="Google Shape;76;p19"/>
          <p:cNvSpPr/>
          <p:nvPr/>
        </p:nvSpPr>
        <p:spPr>
          <a:xfrm>
            <a:off x="603681" y="2272566"/>
            <a:ext cx="10976228" cy="1"/>
          </a:xfrm>
          <a:prstGeom prst="line">
            <a:avLst/>
          </a:prstGeom>
          <a:ln>
            <a:solidFill>
              <a:srgbClr val="000000">
                <a:alpha val="26270"/>
              </a:srgbClr>
            </a:solidFill>
            <a:miter/>
          </a:ln>
        </p:spPr>
        <p:txBody>
          <a:bodyPr lIns="45719" rIns="45719"/>
          <a:lstStyle/>
          <a:p>
            <a:endParaRPr/>
          </a:p>
        </p:txBody>
      </p:sp>
      <p:sp>
        <p:nvSpPr>
          <p:cNvPr id="555" name="Google Shape;77;p19"/>
          <p:cNvSpPr/>
          <p:nvPr/>
        </p:nvSpPr>
        <p:spPr>
          <a:xfrm>
            <a:off x="603681" y="2913365"/>
            <a:ext cx="10976228" cy="1"/>
          </a:xfrm>
          <a:prstGeom prst="line">
            <a:avLst/>
          </a:prstGeom>
          <a:ln>
            <a:solidFill>
              <a:srgbClr val="000000">
                <a:alpha val="26270"/>
              </a:srgbClr>
            </a:solidFill>
            <a:miter/>
          </a:ln>
        </p:spPr>
        <p:txBody>
          <a:bodyPr lIns="45719" rIns="45719"/>
          <a:lstStyle/>
          <a:p>
            <a:endParaRPr/>
          </a:p>
        </p:txBody>
      </p:sp>
      <p:sp>
        <p:nvSpPr>
          <p:cNvPr id="556" name="Google Shape;78;p19"/>
          <p:cNvSpPr/>
          <p:nvPr/>
        </p:nvSpPr>
        <p:spPr>
          <a:xfrm>
            <a:off x="603681" y="3554166"/>
            <a:ext cx="10976228" cy="1"/>
          </a:xfrm>
          <a:prstGeom prst="line">
            <a:avLst/>
          </a:prstGeom>
          <a:ln>
            <a:solidFill>
              <a:srgbClr val="000000">
                <a:alpha val="26270"/>
              </a:srgbClr>
            </a:solidFill>
            <a:miter/>
          </a:ln>
        </p:spPr>
        <p:txBody>
          <a:bodyPr lIns="45719" rIns="45719"/>
          <a:lstStyle/>
          <a:p>
            <a:endParaRPr/>
          </a:p>
        </p:txBody>
      </p:sp>
      <p:sp>
        <p:nvSpPr>
          <p:cNvPr id="557" name="Google Shape;79;p19"/>
          <p:cNvSpPr/>
          <p:nvPr/>
        </p:nvSpPr>
        <p:spPr>
          <a:xfrm>
            <a:off x="603681" y="4194964"/>
            <a:ext cx="10976228" cy="1"/>
          </a:xfrm>
          <a:prstGeom prst="line">
            <a:avLst/>
          </a:prstGeom>
          <a:ln>
            <a:solidFill>
              <a:srgbClr val="000000">
                <a:alpha val="26270"/>
              </a:srgbClr>
            </a:solidFill>
            <a:miter/>
          </a:ln>
        </p:spPr>
        <p:txBody>
          <a:bodyPr lIns="45719" rIns="45719"/>
          <a:lstStyle/>
          <a:p>
            <a:endParaRPr/>
          </a:p>
        </p:txBody>
      </p:sp>
      <p:sp>
        <p:nvSpPr>
          <p:cNvPr id="558" name="Google Shape;80;p19"/>
          <p:cNvSpPr/>
          <p:nvPr/>
        </p:nvSpPr>
        <p:spPr>
          <a:xfrm>
            <a:off x="603681" y="5476564"/>
            <a:ext cx="10976228" cy="1"/>
          </a:xfrm>
          <a:prstGeom prst="line">
            <a:avLst/>
          </a:prstGeom>
          <a:ln>
            <a:solidFill>
              <a:srgbClr val="000000">
                <a:alpha val="26270"/>
              </a:srgbClr>
            </a:solidFill>
            <a:miter/>
          </a:ln>
        </p:spPr>
        <p:txBody>
          <a:bodyPr lIns="45719" rIns="45719"/>
          <a:lstStyle/>
          <a:p>
            <a:endParaRPr/>
          </a:p>
        </p:txBody>
      </p:sp>
      <p:sp>
        <p:nvSpPr>
          <p:cNvPr id="559" name="Google Shape;81;p19"/>
          <p:cNvSpPr/>
          <p:nvPr/>
        </p:nvSpPr>
        <p:spPr>
          <a:xfrm>
            <a:off x="603681" y="6117366"/>
            <a:ext cx="10976228" cy="1"/>
          </a:xfrm>
          <a:prstGeom prst="line">
            <a:avLst/>
          </a:prstGeom>
          <a:ln>
            <a:solidFill>
              <a:srgbClr val="000000">
                <a:alpha val="26270"/>
              </a:srgbClr>
            </a:solidFill>
            <a:miter/>
          </a:ln>
        </p:spPr>
        <p:txBody>
          <a:bodyPr lIns="45719" rIns="45719"/>
          <a:lstStyle/>
          <a:p>
            <a:endParaRPr/>
          </a:p>
        </p:txBody>
      </p:sp>
      <p:sp>
        <p:nvSpPr>
          <p:cNvPr id="560" name="Google Shape;82;p19"/>
          <p:cNvSpPr/>
          <p:nvPr/>
        </p:nvSpPr>
        <p:spPr>
          <a:xfrm>
            <a:off x="603681" y="4835764"/>
            <a:ext cx="10976228" cy="1"/>
          </a:xfrm>
          <a:prstGeom prst="line">
            <a:avLst/>
          </a:prstGeom>
          <a:ln>
            <a:solidFill>
              <a:srgbClr val="000000">
                <a:alpha val="26270"/>
              </a:srgbClr>
            </a:solidFill>
            <a:miter/>
          </a:ln>
        </p:spPr>
        <p:txBody>
          <a:bodyPr lIns="45719" rIns="45719"/>
          <a:lstStyle/>
          <a:p>
            <a:endParaRPr/>
          </a:p>
        </p:txBody>
      </p:sp>
      <p:sp>
        <p:nvSpPr>
          <p:cNvPr id="561" name="Text Placeholder 49"/>
          <p:cNvSpPr>
            <a:spLocks noGrp="1"/>
          </p:cNvSpPr>
          <p:nvPr>
            <p:ph type="body" sz="quarter" idx="21"/>
          </p:nvPr>
        </p:nvSpPr>
        <p:spPr>
          <a:xfrm>
            <a:off x="603680" y="1775677"/>
            <a:ext cx="8608054" cy="496888"/>
          </a:xfrm>
          <a:prstGeom prst="rect">
            <a:avLst/>
          </a:prstGeom>
        </p:spPr>
        <p:txBody>
          <a:bodyPr anchor="ctr"/>
          <a:lstStyle/>
          <a:p>
            <a:pPr>
              <a:lnSpc>
                <a:spcPct val="100000"/>
              </a:lnSpc>
              <a:defRPr sz="1200">
                <a:solidFill>
                  <a:srgbClr val="0D0D0D"/>
                </a:solidFill>
              </a:defRPr>
            </a:pPr>
            <a:endParaRPr/>
          </a:p>
        </p:txBody>
      </p:sp>
      <p:sp>
        <p:nvSpPr>
          <p:cNvPr id="562" name="Text Placeholder 49"/>
          <p:cNvSpPr>
            <a:spLocks noGrp="1"/>
          </p:cNvSpPr>
          <p:nvPr>
            <p:ph type="body" sz="quarter" idx="22"/>
          </p:nvPr>
        </p:nvSpPr>
        <p:spPr>
          <a:xfrm>
            <a:off x="603680" y="2399838"/>
            <a:ext cx="8608054" cy="496888"/>
          </a:xfrm>
          <a:prstGeom prst="rect">
            <a:avLst/>
          </a:prstGeom>
        </p:spPr>
        <p:txBody>
          <a:bodyPr anchor="ctr"/>
          <a:lstStyle/>
          <a:p>
            <a:pPr>
              <a:lnSpc>
                <a:spcPct val="100000"/>
              </a:lnSpc>
              <a:defRPr sz="1200">
                <a:solidFill>
                  <a:srgbClr val="0D0D0D"/>
                </a:solidFill>
              </a:defRPr>
            </a:pPr>
            <a:endParaRPr/>
          </a:p>
        </p:txBody>
      </p:sp>
      <p:sp>
        <p:nvSpPr>
          <p:cNvPr id="563" name="Text Placeholder 49"/>
          <p:cNvSpPr>
            <a:spLocks noGrp="1"/>
          </p:cNvSpPr>
          <p:nvPr>
            <p:ph type="body" sz="quarter" idx="23"/>
          </p:nvPr>
        </p:nvSpPr>
        <p:spPr>
          <a:xfrm>
            <a:off x="603680" y="3040637"/>
            <a:ext cx="8608054" cy="496888"/>
          </a:xfrm>
          <a:prstGeom prst="rect">
            <a:avLst/>
          </a:prstGeom>
        </p:spPr>
        <p:txBody>
          <a:bodyPr anchor="ctr"/>
          <a:lstStyle/>
          <a:p>
            <a:pPr>
              <a:lnSpc>
                <a:spcPct val="100000"/>
              </a:lnSpc>
              <a:defRPr sz="1200">
                <a:solidFill>
                  <a:srgbClr val="0D0D0D"/>
                </a:solidFill>
              </a:defRPr>
            </a:pPr>
            <a:endParaRPr/>
          </a:p>
        </p:txBody>
      </p:sp>
      <p:sp>
        <p:nvSpPr>
          <p:cNvPr id="564" name="Text Placeholder 49"/>
          <p:cNvSpPr>
            <a:spLocks noGrp="1"/>
          </p:cNvSpPr>
          <p:nvPr>
            <p:ph type="body" sz="quarter" idx="24"/>
          </p:nvPr>
        </p:nvSpPr>
        <p:spPr>
          <a:xfrm>
            <a:off x="603680" y="3685011"/>
            <a:ext cx="8608054" cy="496888"/>
          </a:xfrm>
          <a:prstGeom prst="rect">
            <a:avLst/>
          </a:prstGeom>
        </p:spPr>
        <p:txBody>
          <a:bodyPr anchor="ctr"/>
          <a:lstStyle/>
          <a:p>
            <a:pPr>
              <a:lnSpc>
                <a:spcPct val="100000"/>
              </a:lnSpc>
              <a:defRPr sz="1200">
                <a:solidFill>
                  <a:srgbClr val="0D0D0D"/>
                </a:solidFill>
              </a:defRPr>
            </a:pPr>
            <a:endParaRPr/>
          </a:p>
        </p:txBody>
      </p:sp>
      <p:sp>
        <p:nvSpPr>
          <p:cNvPr id="565" name="Text Placeholder 49"/>
          <p:cNvSpPr>
            <a:spLocks noGrp="1"/>
          </p:cNvSpPr>
          <p:nvPr>
            <p:ph type="body" sz="quarter" idx="25"/>
          </p:nvPr>
        </p:nvSpPr>
        <p:spPr>
          <a:xfrm>
            <a:off x="2000680" y="4338875"/>
            <a:ext cx="7211054" cy="496888"/>
          </a:xfrm>
          <a:prstGeom prst="rect">
            <a:avLst/>
          </a:prstGeom>
        </p:spPr>
        <p:txBody>
          <a:bodyPr anchor="ctr"/>
          <a:lstStyle/>
          <a:p>
            <a:pPr>
              <a:lnSpc>
                <a:spcPct val="100000"/>
              </a:lnSpc>
              <a:defRPr sz="1200">
                <a:solidFill>
                  <a:srgbClr val="747474"/>
                </a:solidFill>
              </a:defRPr>
            </a:pPr>
            <a:endParaRPr/>
          </a:p>
        </p:txBody>
      </p:sp>
      <p:sp>
        <p:nvSpPr>
          <p:cNvPr id="566" name="Text Placeholder 49"/>
          <p:cNvSpPr>
            <a:spLocks noGrp="1"/>
          </p:cNvSpPr>
          <p:nvPr>
            <p:ph type="body" sz="quarter" idx="26"/>
          </p:nvPr>
        </p:nvSpPr>
        <p:spPr>
          <a:xfrm>
            <a:off x="2000680" y="4979670"/>
            <a:ext cx="7211054" cy="496888"/>
          </a:xfrm>
          <a:prstGeom prst="rect">
            <a:avLst/>
          </a:prstGeom>
        </p:spPr>
        <p:txBody>
          <a:bodyPr anchor="ctr"/>
          <a:lstStyle/>
          <a:p>
            <a:pPr>
              <a:lnSpc>
                <a:spcPct val="100000"/>
              </a:lnSpc>
              <a:defRPr sz="1200">
                <a:solidFill>
                  <a:srgbClr val="747474"/>
                </a:solidFill>
              </a:defRPr>
            </a:pPr>
            <a:endParaRPr/>
          </a:p>
        </p:txBody>
      </p:sp>
      <p:sp>
        <p:nvSpPr>
          <p:cNvPr id="567" name="Text Placeholder 49"/>
          <p:cNvSpPr>
            <a:spLocks noGrp="1"/>
          </p:cNvSpPr>
          <p:nvPr>
            <p:ph type="body" sz="quarter" idx="27"/>
          </p:nvPr>
        </p:nvSpPr>
        <p:spPr>
          <a:xfrm>
            <a:off x="2000680" y="5610621"/>
            <a:ext cx="7211054" cy="496888"/>
          </a:xfrm>
          <a:prstGeom prst="rect">
            <a:avLst/>
          </a:prstGeom>
        </p:spPr>
        <p:txBody>
          <a:bodyPr anchor="ctr"/>
          <a:lstStyle/>
          <a:p>
            <a:pPr>
              <a:lnSpc>
                <a:spcPct val="100000"/>
              </a:lnSpc>
              <a:defRPr sz="1200">
                <a:solidFill>
                  <a:srgbClr val="747474"/>
                </a:solidFill>
              </a:defRPr>
            </a:pPr>
            <a:endParaRPr/>
          </a:p>
        </p:txBody>
      </p:sp>
      <p:sp>
        <p:nvSpPr>
          <p:cNvPr id="568" name="Text Placeholder 49"/>
          <p:cNvSpPr>
            <a:spLocks noGrp="1"/>
          </p:cNvSpPr>
          <p:nvPr>
            <p:ph type="body" sz="quarter" idx="28"/>
          </p:nvPr>
        </p:nvSpPr>
        <p:spPr>
          <a:xfrm>
            <a:off x="10661650" y="1775677"/>
            <a:ext cx="915818" cy="496888"/>
          </a:xfrm>
          <a:prstGeom prst="rect">
            <a:avLst/>
          </a:prstGeom>
        </p:spPr>
        <p:txBody>
          <a:bodyPr anchor="ctr"/>
          <a:lstStyle/>
          <a:p>
            <a:pPr algn="r">
              <a:lnSpc>
                <a:spcPct val="100000"/>
              </a:lnSpc>
              <a:defRPr sz="1200">
                <a:solidFill>
                  <a:srgbClr val="0D0D0D"/>
                </a:solidFill>
              </a:defRPr>
            </a:pPr>
            <a:endParaRPr/>
          </a:p>
        </p:txBody>
      </p:sp>
      <p:sp>
        <p:nvSpPr>
          <p:cNvPr id="569" name="Text Placeholder 49"/>
          <p:cNvSpPr>
            <a:spLocks noGrp="1"/>
          </p:cNvSpPr>
          <p:nvPr>
            <p:ph type="body" sz="quarter" idx="29"/>
          </p:nvPr>
        </p:nvSpPr>
        <p:spPr>
          <a:xfrm>
            <a:off x="10661650" y="2399838"/>
            <a:ext cx="915818" cy="496888"/>
          </a:xfrm>
          <a:prstGeom prst="rect">
            <a:avLst/>
          </a:prstGeom>
        </p:spPr>
        <p:txBody>
          <a:bodyPr anchor="ctr"/>
          <a:lstStyle/>
          <a:p>
            <a:pPr algn="r">
              <a:lnSpc>
                <a:spcPct val="100000"/>
              </a:lnSpc>
              <a:defRPr sz="1200">
                <a:solidFill>
                  <a:srgbClr val="0D0D0D"/>
                </a:solidFill>
              </a:defRPr>
            </a:pPr>
            <a:endParaRPr/>
          </a:p>
        </p:txBody>
      </p:sp>
      <p:sp>
        <p:nvSpPr>
          <p:cNvPr id="570" name="Text Placeholder 49"/>
          <p:cNvSpPr>
            <a:spLocks noGrp="1"/>
          </p:cNvSpPr>
          <p:nvPr>
            <p:ph type="body" sz="quarter" idx="30"/>
          </p:nvPr>
        </p:nvSpPr>
        <p:spPr>
          <a:xfrm>
            <a:off x="10661650" y="3040637"/>
            <a:ext cx="915818" cy="496888"/>
          </a:xfrm>
          <a:prstGeom prst="rect">
            <a:avLst/>
          </a:prstGeom>
        </p:spPr>
        <p:txBody>
          <a:bodyPr anchor="ctr"/>
          <a:lstStyle/>
          <a:p>
            <a:pPr algn="r">
              <a:lnSpc>
                <a:spcPct val="100000"/>
              </a:lnSpc>
              <a:defRPr sz="1200">
                <a:solidFill>
                  <a:srgbClr val="0D0D0D"/>
                </a:solidFill>
              </a:defRPr>
            </a:pPr>
            <a:endParaRPr/>
          </a:p>
        </p:txBody>
      </p:sp>
      <p:sp>
        <p:nvSpPr>
          <p:cNvPr id="571" name="Text Placeholder 49"/>
          <p:cNvSpPr>
            <a:spLocks noGrp="1"/>
          </p:cNvSpPr>
          <p:nvPr>
            <p:ph type="body" sz="quarter" idx="31"/>
          </p:nvPr>
        </p:nvSpPr>
        <p:spPr>
          <a:xfrm>
            <a:off x="10661650" y="3685011"/>
            <a:ext cx="915818" cy="496888"/>
          </a:xfrm>
          <a:prstGeom prst="rect">
            <a:avLst/>
          </a:prstGeom>
        </p:spPr>
        <p:txBody>
          <a:bodyPr anchor="ctr"/>
          <a:lstStyle/>
          <a:p>
            <a:pPr algn="r">
              <a:lnSpc>
                <a:spcPct val="100000"/>
              </a:lnSpc>
              <a:defRPr sz="1200">
                <a:solidFill>
                  <a:srgbClr val="0D0D0D"/>
                </a:solidFill>
              </a:defRPr>
            </a:pPr>
            <a:endParaRPr/>
          </a:p>
        </p:txBody>
      </p:sp>
      <p:sp>
        <p:nvSpPr>
          <p:cNvPr id="572" name="Text Placeholder 49"/>
          <p:cNvSpPr>
            <a:spLocks noGrp="1"/>
          </p:cNvSpPr>
          <p:nvPr>
            <p:ph type="body" sz="quarter" idx="32"/>
          </p:nvPr>
        </p:nvSpPr>
        <p:spPr>
          <a:xfrm>
            <a:off x="10661650" y="4338875"/>
            <a:ext cx="915818" cy="496888"/>
          </a:xfrm>
          <a:prstGeom prst="rect">
            <a:avLst/>
          </a:prstGeom>
        </p:spPr>
        <p:txBody>
          <a:bodyPr anchor="ctr"/>
          <a:lstStyle/>
          <a:p>
            <a:pPr algn="r">
              <a:lnSpc>
                <a:spcPct val="100000"/>
              </a:lnSpc>
              <a:defRPr sz="1200">
                <a:solidFill>
                  <a:srgbClr val="747474"/>
                </a:solidFill>
              </a:defRPr>
            </a:pPr>
            <a:endParaRPr/>
          </a:p>
        </p:txBody>
      </p:sp>
      <p:sp>
        <p:nvSpPr>
          <p:cNvPr id="573" name="Text Placeholder 49"/>
          <p:cNvSpPr>
            <a:spLocks noGrp="1"/>
          </p:cNvSpPr>
          <p:nvPr>
            <p:ph type="body" sz="quarter" idx="33"/>
          </p:nvPr>
        </p:nvSpPr>
        <p:spPr>
          <a:xfrm>
            <a:off x="10661650" y="4979670"/>
            <a:ext cx="915818" cy="496888"/>
          </a:xfrm>
          <a:prstGeom prst="rect">
            <a:avLst/>
          </a:prstGeom>
        </p:spPr>
        <p:txBody>
          <a:bodyPr anchor="ctr"/>
          <a:lstStyle/>
          <a:p>
            <a:pPr algn="r">
              <a:lnSpc>
                <a:spcPct val="100000"/>
              </a:lnSpc>
              <a:defRPr sz="1200">
                <a:solidFill>
                  <a:srgbClr val="747474"/>
                </a:solidFill>
              </a:defRPr>
            </a:pPr>
            <a:endParaRPr/>
          </a:p>
        </p:txBody>
      </p:sp>
      <p:sp>
        <p:nvSpPr>
          <p:cNvPr id="574" name="Text Placeholder 49"/>
          <p:cNvSpPr>
            <a:spLocks noGrp="1"/>
          </p:cNvSpPr>
          <p:nvPr>
            <p:ph type="body" sz="quarter" idx="34"/>
          </p:nvPr>
        </p:nvSpPr>
        <p:spPr>
          <a:xfrm>
            <a:off x="10661650" y="5610621"/>
            <a:ext cx="915818" cy="496888"/>
          </a:xfrm>
          <a:prstGeom prst="rect">
            <a:avLst/>
          </a:prstGeom>
        </p:spPr>
        <p:txBody>
          <a:bodyPr anchor="ctr"/>
          <a:lstStyle/>
          <a:p>
            <a:pPr algn="r">
              <a:lnSpc>
                <a:spcPct val="100000"/>
              </a:lnSpc>
              <a:defRPr sz="1200">
                <a:solidFill>
                  <a:srgbClr val="747474"/>
                </a:solidFill>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2" name="Title Text"/>
          <p:cNvSpPr txBox="1">
            <a:spLocks noGrp="1"/>
          </p:cNvSpPr>
          <p:nvPr>
            <p:ph type="title"/>
          </p:nvPr>
        </p:nvSpPr>
        <p:spPr>
          <a:xfrm>
            <a:off x="658907" y="828295"/>
            <a:ext cx="10515601" cy="785254"/>
          </a:xfrm>
          <a:prstGeom prst="rect">
            <a:avLst/>
          </a:prstGeom>
        </p:spPr>
        <p:txBody>
          <a:bodyPr/>
          <a:lstStyle/>
          <a:p>
            <a:r>
              <a:t>Title Text</a:t>
            </a:r>
          </a:p>
        </p:txBody>
      </p:sp>
      <p:sp>
        <p:nvSpPr>
          <p:cNvPr id="33" name="Body Level One…"/>
          <p:cNvSpPr txBox="1">
            <a:spLocks noGrp="1"/>
          </p:cNvSpPr>
          <p:nvPr>
            <p:ph type="body" sz="half" idx="1"/>
          </p:nvPr>
        </p:nvSpPr>
        <p:spPr>
          <a:xfrm>
            <a:off x="658907" y="1825625"/>
            <a:ext cx="5181601"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5_Custom Layout">
    <p:spTree>
      <p:nvGrpSpPr>
        <p:cNvPr id="1" name=""/>
        <p:cNvGrpSpPr/>
        <p:nvPr/>
      </p:nvGrpSpPr>
      <p:grpSpPr>
        <a:xfrm>
          <a:off x="0" y="0"/>
          <a:ext cx="0" cy="0"/>
          <a:chOff x="0" y="0"/>
          <a:chExt cx="0" cy="0"/>
        </a:xfrm>
      </p:grpSpPr>
      <p:sp>
        <p:nvSpPr>
          <p:cNvPr id="5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82"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83"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584"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585" name="Body Level One…"/>
          <p:cNvSpPr txBox="1">
            <a:spLocks noGrp="1"/>
          </p:cNvSpPr>
          <p:nvPr>
            <p:ph type="body" sz="quarter" idx="1"/>
          </p:nvPr>
        </p:nvSpPr>
        <p:spPr>
          <a:xfrm>
            <a:off x="603681" y="684212"/>
            <a:ext cx="10057970" cy="913769"/>
          </a:xfrm>
          <a:prstGeom prst="rect">
            <a:avLst/>
          </a:prstGeom>
        </p:spPr>
        <p:txBody>
          <a:bodyPr anchor="ctr"/>
          <a:lstStyle>
            <a:lvl1pPr>
              <a:defRPr sz="3200" b="1">
                <a:solidFill>
                  <a:schemeClr val="accent1"/>
                </a:solidFill>
              </a:defRPr>
            </a:lvl1pPr>
            <a:lvl2pPr marL="685800" indent="-228600">
              <a:defRPr sz="3200" b="1">
                <a:solidFill>
                  <a:schemeClr val="accent1"/>
                </a:solidFill>
              </a:defRPr>
            </a:lvl2pPr>
            <a:lvl3pPr marL="1143000" indent="-228600">
              <a:defRPr sz="3200" b="1">
                <a:solidFill>
                  <a:schemeClr val="accent1"/>
                </a:solidFill>
              </a:defRPr>
            </a:lvl3pPr>
            <a:lvl4pPr marL="1600200" indent="-228600">
              <a:defRPr sz="3200" b="1">
                <a:solidFill>
                  <a:schemeClr val="accent1"/>
                </a:solidFill>
              </a:defRPr>
            </a:lvl4pPr>
            <a:lvl5pPr marL="2057400" indent="-228600">
              <a:defRPr sz="3200" b="1">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586" name="Google Shape;76;p19"/>
          <p:cNvSpPr/>
          <p:nvPr/>
        </p:nvSpPr>
        <p:spPr>
          <a:xfrm>
            <a:off x="603681" y="2272566"/>
            <a:ext cx="4919703" cy="1"/>
          </a:xfrm>
          <a:prstGeom prst="line">
            <a:avLst/>
          </a:prstGeom>
          <a:ln w="12700">
            <a:solidFill>
              <a:srgbClr val="000000">
                <a:alpha val="26315"/>
              </a:srgbClr>
            </a:solidFill>
            <a:miter/>
          </a:ln>
        </p:spPr>
        <p:txBody>
          <a:bodyPr lIns="45719" rIns="45719"/>
          <a:lstStyle/>
          <a:p>
            <a:endParaRPr/>
          </a:p>
        </p:txBody>
      </p:sp>
      <p:sp>
        <p:nvSpPr>
          <p:cNvPr id="587" name="Google Shape;77;p19"/>
          <p:cNvSpPr/>
          <p:nvPr/>
        </p:nvSpPr>
        <p:spPr>
          <a:xfrm>
            <a:off x="603681" y="2913365"/>
            <a:ext cx="4919703" cy="1"/>
          </a:xfrm>
          <a:prstGeom prst="line">
            <a:avLst/>
          </a:prstGeom>
          <a:ln w="12700">
            <a:solidFill>
              <a:srgbClr val="000000">
                <a:alpha val="26315"/>
              </a:srgbClr>
            </a:solidFill>
            <a:miter/>
          </a:ln>
        </p:spPr>
        <p:txBody>
          <a:bodyPr lIns="45719" rIns="45719"/>
          <a:lstStyle/>
          <a:p>
            <a:endParaRPr/>
          </a:p>
        </p:txBody>
      </p:sp>
      <p:sp>
        <p:nvSpPr>
          <p:cNvPr id="588" name="Google Shape;78;p19"/>
          <p:cNvSpPr/>
          <p:nvPr/>
        </p:nvSpPr>
        <p:spPr>
          <a:xfrm>
            <a:off x="603681" y="3554166"/>
            <a:ext cx="4919703" cy="1"/>
          </a:xfrm>
          <a:prstGeom prst="line">
            <a:avLst/>
          </a:prstGeom>
          <a:ln w="12700">
            <a:solidFill>
              <a:srgbClr val="000000">
                <a:alpha val="26315"/>
              </a:srgbClr>
            </a:solidFill>
            <a:miter/>
          </a:ln>
        </p:spPr>
        <p:txBody>
          <a:bodyPr lIns="45719" rIns="45719"/>
          <a:lstStyle/>
          <a:p>
            <a:endParaRPr/>
          </a:p>
        </p:txBody>
      </p:sp>
      <p:sp>
        <p:nvSpPr>
          <p:cNvPr id="589" name="Google Shape;79;p19"/>
          <p:cNvSpPr/>
          <p:nvPr/>
        </p:nvSpPr>
        <p:spPr>
          <a:xfrm>
            <a:off x="603681" y="4194964"/>
            <a:ext cx="4919703" cy="1"/>
          </a:xfrm>
          <a:prstGeom prst="line">
            <a:avLst/>
          </a:prstGeom>
          <a:ln w="12700">
            <a:solidFill>
              <a:srgbClr val="000000">
                <a:alpha val="26315"/>
              </a:srgbClr>
            </a:solidFill>
            <a:miter/>
          </a:ln>
        </p:spPr>
        <p:txBody>
          <a:bodyPr lIns="45719" rIns="45719"/>
          <a:lstStyle/>
          <a:p>
            <a:endParaRPr/>
          </a:p>
        </p:txBody>
      </p:sp>
      <p:sp>
        <p:nvSpPr>
          <p:cNvPr id="590" name="Google Shape;80;p19"/>
          <p:cNvSpPr/>
          <p:nvPr/>
        </p:nvSpPr>
        <p:spPr>
          <a:xfrm>
            <a:off x="603681" y="5476564"/>
            <a:ext cx="4919703" cy="1"/>
          </a:xfrm>
          <a:prstGeom prst="line">
            <a:avLst/>
          </a:prstGeom>
          <a:ln w="12700">
            <a:solidFill>
              <a:srgbClr val="000000">
                <a:alpha val="26315"/>
              </a:srgbClr>
            </a:solidFill>
            <a:miter/>
          </a:ln>
        </p:spPr>
        <p:txBody>
          <a:bodyPr lIns="45719" rIns="45719"/>
          <a:lstStyle/>
          <a:p>
            <a:endParaRPr/>
          </a:p>
        </p:txBody>
      </p:sp>
      <p:sp>
        <p:nvSpPr>
          <p:cNvPr id="591" name="Google Shape;81;p19"/>
          <p:cNvSpPr/>
          <p:nvPr/>
        </p:nvSpPr>
        <p:spPr>
          <a:xfrm>
            <a:off x="603681" y="6117366"/>
            <a:ext cx="4919703" cy="1"/>
          </a:xfrm>
          <a:prstGeom prst="line">
            <a:avLst/>
          </a:prstGeom>
          <a:ln w="12700">
            <a:solidFill>
              <a:srgbClr val="000000">
                <a:alpha val="26315"/>
              </a:srgbClr>
            </a:solidFill>
            <a:miter/>
          </a:ln>
        </p:spPr>
        <p:txBody>
          <a:bodyPr lIns="45719" rIns="45719"/>
          <a:lstStyle/>
          <a:p>
            <a:endParaRPr/>
          </a:p>
        </p:txBody>
      </p:sp>
      <p:sp>
        <p:nvSpPr>
          <p:cNvPr id="592" name="Google Shape;82;p19"/>
          <p:cNvSpPr/>
          <p:nvPr/>
        </p:nvSpPr>
        <p:spPr>
          <a:xfrm>
            <a:off x="603681" y="4835764"/>
            <a:ext cx="4919703" cy="1"/>
          </a:xfrm>
          <a:prstGeom prst="line">
            <a:avLst/>
          </a:prstGeom>
          <a:ln w="12700">
            <a:solidFill>
              <a:srgbClr val="000000">
                <a:alpha val="26315"/>
              </a:srgbClr>
            </a:solidFill>
            <a:miter/>
          </a:ln>
        </p:spPr>
        <p:txBody>
          <a:bodyPr lIns="45719" rIns="45719"/>
          <a:lstStyle/>
          <a:p>
            <a:endParaRPr/>
          </a:p>
        </p:txBody>
      </p:sp>
      <p:sp>
        <p:nvSpPr>
          <p:cNvPr id="593" name="Text Placeholder 49"/>
          <p:cNvSpPr>
            <a:spLocks noGrp="1"/>
          </p:cNvSpPr>
          <p:nvPr>
            <p:ph type="body" sz="quarter" idx="21"/>
          </p:nvPr>
        </p:nvSpPr>
        <p:spPr>
          <a:xfrm>
            <a:off x="603680" y="1758786"/>
            <a:ext cx="3858254" cy="496888"/>
          </a:xfrm>
          <a:prstGeom prst="rect">
            <a:avLst/>
          </a:prstGeom>
        </p:spPr>
        <p:txBody>
          <a:bodyPr anchor="ctr"/>
          <a:lstStyle/>
          <a:p>
            <a:pPr>
              <a:lnSpc>
                <a:spcPct val="100000"/>
              </a:lnSpc>
              <a:defRPr sz="1200">
                <a:solidFill>
                  <a:srgbClr val="0D0D0D"/>
                </a:solidFill>
              </a:defRPr>
            </a:pPr>
            <a:endParaRPr/>
          </a:p>
        </p:txBody>
      </p:sp>
      <p:sp>
        <p:nvSpPr>
          <p:cNvPr id="594" name="Text Placeholder 49"/>
          <p:cNvSpPr>
            <a:spLocks noGrp="1"/>
          </p:cNvSpPr>
          <p:nvPr>
            <p:ph type="body" sz="quarter" idx="22"/>
          </p:nvPr>
        </p:nvSpPr>
        <p:spPr>
          <a:xfrm>
            <a:off x="603680" y="2399838"/>
            <a:ext cx="3858254" cy="496888"/>
          </a:xfrm>
          <a:prstGeom prst="rect">
            <a:avLst/>
          </a:prstGeom>
        </p:spPr>
        <p:txBody>
          <a:bodyPr anchor="ctr"/>
          <a:lstStyle/>
          <a:p>
            <a:pPr>
              <a:lnSpc>
                <a:spcPct val="100000"/>
              </a:lnSpc>
              <a:defRPr sz="1200">
                <a:solidFill>
                  <a:srgbClr val="0D0D0D"/>
                </a:solidFill>
              </a:defRPr>
            </a:pPr>
            <a:endParaRPr/>
          </a:p>
        </p:txBody>
      </p:sp>
      <p:sp>
        <p:nvSpPr>
          <p:cNvPr id="595" name="Text Placeholder 49"/>
          <p:cNvSpPr>
            <a:spLocks noGrp="1"/>
          </p:cNvSpPr>
          <p:nvPr>
            <p:ph type="body" sz="quarter" idx="23"/>
          </p:nvPr>
        </p:nvSpPr>
        <p:spPr>
          <a:xfrm>
            <a:off x="603680" y="3040637"/>
            <a:ext cx="3858254" cy="496888"/>
          </a:xfrm>
          <a:prstGeom prst="rect">
            <a:avLst/>
          </a:prstGeom>
        </p:spPr>
        <p:txBody>
          <a:bodyPr anchor="ctr"/>
          <a:lstStyle/>
          <a:p>
            <a:pPr>
              <a:lnSpc>
                <a:spcPct val="100000"/>
              </a:lnSpc>
              <a:defRPr sz="1200">
                <a:solidFill>
                  <a:srgbClr val="0D0D0D"/>
                </a:solidFill>
              </a:defRPr>
            </a:pPr>
            <a:endParaRPr/>
          </a:p>
        </p:txBody>
      </p:sp>
      <p:sp>
        <p:nvSpPr>
          <p:cNvPr id="596" name="Text Placeholder 49"/>
          <p:cNvSpPr>
            <a:spLocks noGrp="1"/>
          </p:cNvSpPr>
          <p:nvPr>
            <p:ph type="body" sz="quarter" idx="24"/>
          </p:nvPr>
        </p:nvSpPr>
        <p:spPr>
          <a:xfrm>
            <a:off x="603680" y="3685011"/>
            <a:ext cx="3858254" cy="496888"/>
          </a:xfrm>
          <a:prstGeom prst="rect">
            <a:avLst/>
          </a:prstGeom>
        </p:spPr>
        <p:txBody>
          <a:bodyPr anchor="ctr"/>
          <a:lstStyle/>
          <a:p>
            <a:pPr>
              <a:lnSpc>
                <a:spcPct val="100000"/>
              </a:lnSpc>
              <a:defRPr sz="1200">
                <a:solidFill>
                  <a:srgbClr val="0D0D0D"/>
                </a:solidFill>
              </a:defRPr>
            </a:pPr>
            <a:endParaRPr/>
          </a:p>
        </p:txBody>
      </p:sp>
      <p:sp>
        <p:nvSpPr>
          <p:cNvPr id="597" name="Text Placeholder 49"/>
          <p:cNvSpPr>
            <a:spLocks noGrp="1"/>
          </p:cNvSpPr>
          <p:nvPr>
            <p:ph type="body" sz="quarter" idx="25"/>
          </p:nvPr>
        </p:nvSpPr>
        <p:spPr>
          <a:xfrm>
            <a:off x="1213012" y="4338875"/>
            <a:ext cx="3204446" cy="496888"/>
          </a:xfrm>
          <a:prstGeom prst="rect">
            <a:avLst/>
          </a:prstGeom>
        </p:spPr>
        <p:txBody>
          <a:bodyPr anchor="ctr"/>
          <a:lstStyle/>
          <a:p>
            <a:pPr>
              <a:lnSpc>
                <a:spcPct val="100000"/>
              </a:lnSpc>
              <a:defRPr sz="1200">
                <a:solidFill>
                  <a:srgbClr val="747474"/>
                </a:solidFill>
              </a:defRPr>
            </a:pPr>
            <a:endParaRPr/>
          </a:p>
        </p:txBody>
      </p:sp>
      <p:sp>
        <p:nvSpPr>
          <p:cNvPr id="598" name="Text Placeholder 49"/>
          <p:cNvSpPr>
            <a:spLocks noGrp="1"/>
          </p:cNvSpPr>
          <p:nvPr>
            <p:ph type="body" sz="quarter" idx="26"/>
          </p:nvPr>
        </p:nvSpPr>
        <p:spPr>
          <a:xfrm>
            <a:off x="1213012" y="4979670"/>
            <a:ext cx="3204446" cy="496888"/>
          </a:xfrm>
          <a:prstGeom prst="rect">
            <a:avLst/>
          </a:prstGeom>
        </p:spPr>
        <p:txBody>
          <a:bodyPr anchor="ctr"/>
          <a:lstStyle/>
          <a:p>
            <a:pPr>
              <a:lnSpc>
                <a:spcPct val="100000"/>
              </a:lnSpc>
              <a:defRPr sz="1200">
                <a:solidFill>
                  <a:srgbClr val="747474"/>
                </a:solidFill>
              </a:defRPr>
            </a:pPr>
            <a:endParaRPr/>
          </a:p>
        </p:txBody>
      </p:sp>
      <p:sp>
        <p:nvSpPr>
          <p:cNvPr id="599" name="Text Placeholder 49"/>
          <p:cNvSpPr>
            <a:spLocks noGrp="1"/>
          </p:cNvSpPr>
          <p:nvPr>
            <p:ph type="body" sz="quarter" idx="27"/>
          </p:nvPr>
        </p:nvSpPr>
        <p:spPr>
          <a:xfrm>
            <a:off x="1213012" y="5610621"/>
            <a:ext cx="3204446" cy="496888"/>
          </a:xfrm>
          <a:prstGeom prst="rect">
            <a:avLst/>
          </a:prstGeom>
        </p:spPr>
        <p:txBody>
          <a:bodyPr anchor="ctr"/>
          <a:lstStyle/>
          <a:p>
            <a:pPr>
              <a:lnSpc>
                <a:spcPct val="100000"/>
              </a:lnSpc>
              <a:defRPr sz="1200">
                <a:solidFill>
                  <a:srgbClr val="747474"/>
                </a:solidFill>
              </a:defRPr>
            </a:pPr>
            <a:endParaRPr/>
          </a:p>
        </p:txBody>
      </p:sp>
      <p:sp>
        <p:nvSpPr>
          <p:cNvPr id="600" name="Text Placeholder 49"/>
          <p:cNvSpPr>
            <a:spLocks noGrp="1"/>
          </p:cNvSpPr>
          <p:nvPr>
            <p:ph type="body" sz="quarter" idx="28"/>
          </p:nvPr>
        </p:nvSpPr>
        <p:spPr>
          <a:xfrm>
            <a:off x="4594778" y="1758786"/>
            <a:ext cx="915819" cy="496888"/>
          </a:xfrm>
          <a:prstGeom prst="rect">
            <a:avLst/>
          </a:prstGeom>
        </p:spPr>
        <p:txBody>
          <a:bodyPr anchor="ctr"/>
          <a:lstStyle/>
          <a:p>
            <a:pPr algn="r">
              <a:lnSpc>
                <a:spcPct val="100000"/>
              </a:lnSpc>
              <a:defRPr sz="1200">
                <a:solidFill>
                  <a:srgbClr val="0D0D0D"/>
                </a:solidFill>
              </a:defRPr>
            </a:pPr>
            <a:endParaRPr/>
          </a:p>
        </p:txBody>
      </p:sp>
      <p:sp>
        <p:nvSpPr>
          <p:cNvPr id="601" name="Text Placeholder 49"/>
          <p:cNvSpPr>
            <a:spLocks noGrp="1"/>
          </p:cNvSpPr>
          <p:nvPr>
            <p:ph type="body" sz="quarter" idx="29"/>
          </p:nvPr>
        </p:nvSpPr>
        <p:spPr>
          <a:xfrm>
            <a:off x="4594778" y="2399838"/>
            <a:ext cx="915819" cy="496888"/>
          </a:xfrm>
          <a:prstGeom prst="rect">
            <a:avLst/>
          </a:prstGeom>
        </p:spPr>
        <p:txBody>
          <a:bodyPr anchor="ctr"/>
          <a:lstStyle/>
          <a:p>
            <a:pPr algn="r">
              <a:lnSpc>
                <a:spcPct val="100000"/>
              </a:lnSpc>
              <a:defRPr sz="1200">
                <a:solidFill>
                  <a:srgbClr val="0D0D0D"/>
                </a:solidFill>
              </a:defRPr>
            </a:pPr>
            <a:endParaRPr/>
          </a:p>
        </p:txBody>
      </p:sp>
      <p:sp>
        <p:nvSpPr>
          <p:cNvPr id="602" name="Text Placeholder 49"/>
          <p:cNvSpPr>
            <a:spLocks noGrp="1"/>
          </p:cNvSpPr>
          <p:nvPr>
            <p:ph type="body" sz="quarter" idx="30"/>
          </p:nvPr>
        </p:nvSpPr>
        <p:spPr>
          <a:xfrm>
            <a:off x="4594778" y="3040637"/>
            <a:ext cx="915819" cy="496888"/>
          </a:xfrm>
          <a:prstGeom prst="rect">
            <a:avLst/>
          </a:prstGeom>
        </p:spPr>
        <p:txBody>
          <a:bodyPr anchor="ctr"/>
          <a:lstStyle/>
          <a:p>
            <a:pPr algn="r">
              <a:lnSpc>
                <a:spcPct val="100000"/>
              </a:lnSpc>
              <a:defRPr sz="1200">
                <a:solidFill>
                  <a:srgbClr val="0D0D0D"/>
                </a:solidFill>
              </a:defRPr>
            </a:pPr>
            <a:endParaRPr/>
          </a:p>
        </p:txBody>
      </p:sp>
      <p:sp>
        <p:nvSpPr>
          <p:cNvPr id="603" name="Text Placeholder 49"/>
          <p:cNvSpPr>
            <a:spLocks noGrp="1"/>
          </p:cNvSpPr>
          <p:nvPr>
            <p:ph type="body" sz="quarter" idx="31"/>
          </p:nvPr>
        </p:nvSpPr>
        <p:spPr>
          <a:xfrm>
            <a:off x="4594778" y="3685011"/>
            <a:ext cx="915819" cy="496888"/>
          </a:xfrm>
          <a:prstGeom prst="rect">
            <a:avLst/>
          </a:prstGeom>
        </p:spPr>
        <p:txBody>
          <a:bodyPr anchor="ctr"/>
          <a:lstStyle/>
          <a:p>
            <a:pPr algn="r">
              <a:lnSpc>
                <a:spcPct val="100000"/>
              </a:lnSpc>
              <a:defRPr sz="1200">
                <a:solidFill>
                  <a:srgbClr val="0D0D0D"/>
                </a:solidFill>
              </a:defRPr>
            </a:pPr>
            <a:endParaRPr/>
          </a:p>
        </p:txBody>
      </p:sp>
      <p:sp>
        <p:nvSpPr>
          <p:cNvPr id="604" name="Text Placeholder 49"/>
          <p:cNvSpPr>
            <a:spLocks noGrp="1"/>
          </p:cNvSpPr>
          <p:nvPr>
            <p:ph type="body" sz="quarter" idx="32"/>
          </p:nvPr>
        </p:nvSpPr>
        <p:spPr>
          <a:xfrm>
            <a:off x="4594778" y="4338875"/>
            <a:ext cx="915819" cy="496888"/>
          </a:xfrm>
          <a:prstGeom prst="rect">
            <a:avLst/>
          </a:prstGeom>
        </p:spPr>
        <p:txBody>
          <a:bodyPr anchor="ctr"/>
          <a:lstStyle/>
          <a:p>
            <a:pPr algn="r">
              <a:lnSpc>
                <a:spcPct val="100000"/>
              </a:lnSpc>
              <a:defRPr sz="1200">
                <a:solidFill>
                  <a:srgbClr val="747474"/>
                </a:solidFill>
              </a:defRPr>
            </a:pPr>
            <a:endParaRPr/>
          </a:p>
        </p:txBody>
      </p:sp>
      <p:sp>
        <p:nvSpPr>
          <p:cNvPr id="605" name="Text Placeholder 49"/>
          <p:cNvSpPr>
            <a:spLocks noGrp="1"/>
          </p:cNvSpPr>
          <p:nvPr>
            <p:ph type="body" sz="quarter" idx="33"/>
          </p:nvPr>
        </p:nvSpPr>
        <p:spPr>
          <a:xfrm>
            <a:off x="4594778" y="4979670"/>
            <a:ext cx="915819" cy="496888"/>
          </a:xfrm>
          <a:prstGeom prst="rect">
            <a:avLst/>
          </a:prstGeom>
        </p:spPr>
        <p:txBody>
          <a:bodyPr anchor="ctr"/>
          <a:lstStyle/>
          <a:p>
            <a:pPr algn="r">
              <a:lnSpc>
                <a:spcPct val="100000"/>
              </a:lnSpc>
              <a:defRPr sz="1200">
                <a:solidFill>
                  <a:srgbClr val="747474"/>
                </a:solidFill>
              </a:defRPr>
            </a:pPr>
            <a:endParaRPr/>
          </a:p>
        </p:txBody>
      </p:sp>
      <p:sp>
        <p:nvSpPr>
          <p:cNvPr id="606" name="Text Placeholder 49"/>
          <p:cNvSpPr>
            <a:spLocks noGrp="1"/>
          </p:cNvSpPr>
          <p:nvPr>
            <p:ph type="body" sz="quarter" idx="34"/>
          </p:nvPr>
        </p:nvSpPr>
        <p:spPr>
          <a:xfrm>
            <a:off x="4594778" y="5610621"/>
            <a:ext cx="915819" cy="496888"/>
          </a:xfrm>
          <a:prstGeom prst="rect">
            <a:avLst/>
          </a:prstGeom>
        </p:spPr>
        <p:txBody>
          <a:bodyPr anchor="ctr"/>
          <a:lstStyle/>
          <a:p>
            <a:pPr algn="r">
              <a:lnSpc>
                <a:spcPct val="100000"/>
              </a:lnSpc>
              <a:defRPr sz="1200">
                <a:solidFill>
                  <a:srgbClr val="747474"/>
                </a:solidFill>
              </a:defRPr>
            </a:pPr>
            <a:endParaRPr/>
          </a:p>
        </p:txBody>
      </p:sp>
      <p:sp>
        <p:nvSpPr>
          <p:cNvPr id="607" name="Google Shape;76;p19"/>
          <p:cNvSpPr/>
          <p:nvPr/>
        </p:nvSpPr>
        <p:spPr>
          <a:xfrm>
            <a:off x="6670554" y="2272566"/>
            <a:ext cx="4919702" cy="1"/>
          </a:xfrm>
          <a:prstGeom prst="line">
            <a:avLst/>
          </a:prstGeom>
          <a:ln w="12700">
            <a:solidFill>
              <a:srgbClr val="000000">
                <a:alpha val="26315"/>
              </a:srgbClr>
            </a:solidFill>
            <a:miter/>
          </a:ln>
        </p:spPr>
        <p:txBody>
          <a:bodyPr lIns="45719" rIns="45719"/>
          <a:lstStyle/>
          <a:p>
            <a:endParaRPr/>
          </a:p>
        </p:txBody>
      </p:sp>
      <p:sp>
        <p:nvSpPr>
          <p:cNvPr id="608" name="Google Shape;77;p19"/>
          <p:cNvSpPr/>
          <p:nvPr/>
        </p:nvSpPr>
        <p:spPr>
          <a:xfrm>
            <a:off x="6670554" y="2913365"/>
            <a:ext cx="4919702" cy="1"/>
          </a:xfrm>
          <a:prstGeom prst="line">
            <a:avLst/>
          </a:prstGeom>
          <a:ln w="12700">
            <a:solidFill>
              <a:srgbClr val="000000">
                <a:alpha val="26315"/>
              </a:srgbClr>
            </a:solidFill>
            <a:miter/>
          </a:ln>
        </p:spPr>
        <p:txBody>
          <a:bodyPr lIns="45719" rIns="45719"/>
          <a:lstStyle/>
          <a:p>
            <a:endParaRPr/>
          </a:p>
        </p:txBody>
      </p:sp>
      <p:sp>
        <p:nvSpPr>
          <p:cNvPr id="609" name="Google Shape;78;p19"/>
          <p:cNvSpPr/>
          <p:nvPr/>
        </p:nvSpPr>
        <p:spPr>
          <a:xfrm>
            <a:off x="6670554" y="3554166"/>
            <a:ext cx="4919702" cy="1"/>
          </a:xfrm>
          <a:prstGeom prst="line">
            <a:avLst/>
          </a:prstGeom>
          <a:ln w="12700">
            <a:solidFill>
              <a:srgbClr val="000000">
                <a:alpha val="26315"/>
              </a:srgbClr>
            </a:solidFill>
            <a:miter/>
          </a:ln>
        </p:spPr>
        <p:txBody>
          <a:bodyPr lIns="45719" rIns="45719"/>
          <a:lstStyle/>
          <a:p>
            <a:endParaRPr/>
          </a:p>
        </p:txBody>
      </p:sp>
      <p:sp>
        <p:nvSpPr>
          <p:cNvPr id="610" name="Google Shape;79;p19"/>
          <p:cNvSpPr/>
          <p:nvPr/>
        </p:nvSpPr>
        <p:spPr>
          <a:xfrm>
            <a:off x="6670554" y="4194964"/>
            <a:ext cx="4919702" cy="1"/>
          </a:xfrm>
          <a:prstGeom prst="line">
            <a:avLst/>
          </a:prstGeom>
          <a:ln w="12700">
            <a:solidFill>
              <a:srgbClr val="000000">
                <a:alpha val="26315"/>
              </a:srgbClr>
            </a:solidFill>
            <a:miter/>
          </a:ln>
        </p:spPr>
        <p:txBody>
          <a:bodyPr lIns="45719" rIns="45719"/>
          <a:lstStyle/>
          <a:p>
            <a:endParaRPr/>
          </a:p>
        </p:txBody>
      </p:sp>
      <p:sp>
        <p:nvSpPr>
          <p:cNvPr id="611" name="Google Shape;80;p19"/>
          <p:cNvSpPr/>
          <p:nvPr/>
        </p:nvSpPr>
        <p:spPr>
          <a:xfrm>
            <a:off x="6670554" y="5476564"/>
            <a:ext cx="4919702" cy="1"/>
          </a:xfrm>
          <a:prstGeom prst="line">
            <a:avLst/>
          </a:prstGeom>
          <a:ln w="12700">
            <a:solidFill>
              <a:srgbClr val="000000">
                <a:alpha val="26315"/>
              </a:srgbClr>
            </a:solidFill>
            <a:miter/>
          </a:ln>
        </p:spPr>
        <p:txBody>
          <a:bodyPr lIns="45719" rIns="45719"/>
          <a:lstStyle/>
          <a:p>
            <a:endParaRPr/>
          </a:p>
        </p:txBody>
      </p:sp>
      <p:sp>
        <p:nvSpPr>
          <p:cNvPr id="612" name="Google Shape;81;p19"/>
          <p:cNvSpPr/>
          <p:nvPr/>
        </p:nvSpPr>
        <p:spPr>
          <a:xfrm>
            <a:off x="6670554" y="6117366"/>
            <a:ext cx="4919702" cy="1"/>
          </a:xfrm>
          <a:prstGeom prst="line">
            <a:avLst/>
          </a:prstGeom>
          <a:ln w="12700">
            <a:solidFill>
              <a:srgbClr val="000000">
                <a:alpha val="26315"/>
              </a:srgbClr>
            </a:solidFill>
            <a:miter/>
          </a:ln>
        </p:spPr>
        <p:txBody>
          <a:bodyPr lIns="45719" rIns="45719"/>
          <a:lstStyle/>
          <a:p>
            <a:endParaRPr/>
          </a:p>
        </p:txBody>
      </p:sp>
      <p:sp>
        <p:nvSpPr>
          <p:cNvPr id="613" name="Google Shape;82;p19"/>
          <p:cNvSpPr/>
          <p:nvPr/>
        </p:nvSpPr>
        <p:spPr>
          <a:xfrm>
            <a:off x="6670554" y="4835764"/>
            <a:ext cx="4919702" cy="1"/>
          </a:xfrm>
          <a:prstGeom prst="line">
            <a:avLst/>
          </a:prstGeom>
          <a:ln w="12700">
            <a:solidFill>
              <a:srgbClr val="000000">
                <a:alpha val="26315"/>
              </a:srgbClr>
            </a:solidFill>
            <a:miter/>
          </a:ln>
        </p:spPr>
        <p:txBody>
          <a:bodyPr lIns="45719" rIns="45719"/>
          <a:lstStyle/>
          <a:p>
            <a:endParaRPr/>
          </a:p>
        </p:txBody>
      </p:sp>
      <p:sp>
        <p:nvSpPr>
          <p:cNvPr id="614" name="Text Placeholder 49"/>
          <p:cNvSpPr>
            <a:spLocks noGrp="1"/>
          </p:cNvSpPr>
          <p:nvPr>
            <p:ph type="body" sz="quarter" idx="35"/>
          </p:nvPr>
        </p:nvSpPr>
        <p:spPr>
          <a:xfrm>
            <a:off x="6670553" y="1758786"/>
            <a:ext cx="3858253" cy="496888"/>
          </a:xfrm>
          <a:prstGeom prst="rect">
            <a:avLst/>
          </a:prstGeom>
        </p:spPr>
        <p:txBody>
          <a:bodyPr anchor="ctr"/>
          <a:lstStyle/>
          <a:p>
            <a:pPr>
              <a:lnSpc>
                <a:spcPct val="100000"/>
              </a:lnSpc>
              <a:defRPr sz="1200">
                <a:solidFill>
                  <a:srgbClr val="0D0D0D"/>
                </a:solidFill>
              </a:defRPr>
            </a:pPr>
            <a:endParaRPr/>
          </a:p>
        </p:txBody>
      </p:sp>
      <p:sp>
        <p:nvSpPr>
          <p:cNvPr id="615" name="Text Placeholder 49"/>
          <p:cNvSpPr>
            <a:spLocks noGrp="1"/>
          </p:cNvSpPr>
          <p:nvPr>
            <p:ph type="body" sz="quarter" idx="36"/>
          </p:nvPr>
        </p:nvSpPr>
        <p:spPr>
          <a:xfrm>
            <a:off x="6670553" y="2399838"/>
            <a:ext cx="3858253" cy="496888"/>
          </a:xfrm>
          <a:prstGeom prst="rect">
            <a:avLst/>
          </a:prstGeom>
        </p:spPr>
        <p:txBody>
          <a:bodyPr anchor="ctr"/>
          <a:lstStyle/>
          <a:p>
            <a:pPr>
              <a:lnSpc>
                <a:spcPct val="100000"/>
              </a:lnSpc>
              <a:defRPr sz="1200">
                <a:solidFill>
                  <a:srgbClr val="0D0D0D"/>
                </a:solidFill>
              </a:defRPr>
            </a:pPr>
            <a:endParaRPr/>
          </a:p>
        </p:txBody>
      </p:sp>
      <p:sp>
        <p:nvSpPr>
          <p:cNvPr id="616" name="Text Placeholder 49"/>
          <p:cNvSpPr>
            <a:spLocks noGrp="1"/>
          </p:cNvSpPr>
          <p:nvPr>
            <p:ph type="body" sz="quarter" idx="37"/>
          </p:nvPr>
        </p:nvSpPr>
        <p:spPr>
          <a:xfrm>
            <a:off x="6670553" y="3040637"/>
            <a:ext cx="3858253" cy="496888"/>
          </a:xfrm>
          <a:prstGeom prst="rect">
            <a:avLst/>
          </a:prstGeom>
        </p:spPr>
        <p:txBody>
          <a:bodyPr anchor="ctr"/>
          <a:lstStyle/>
          <a:p>
            <a:pPr>
              <a:lnSpc>
                <a:spcPct val="100000"/>
              </a:lnSpc>
              <a:defRPr sz="1200">
                <a:solidFill>
                  <a:srgbClr val="0D0D0D"/>
                </a:solidFill>
              </a:defRPr>
            </a:pPr>
            <a:endParaRPr/>
          </a:p>
        </p:txBody>
      </p:sp>
      <p:sp>
        <p:nvSpPr>
          <p:cNvPr id="617" name="Text Placeholder 49"/>
          <p:cNvSpPr>
            <a:spLocks noGrp="1"/>
          </p:cNvSpPr>
          <p:nvPr>
            <p:ph type="body" sz="quarter" idx="38"/>
          </p:nvPr>
        </p:nvSpPr>
        <p:spPr>
          <a:xfrm>
            <a:off x="6670553" y="3685011"/>
            <a:ext cx="3858253" cy="496888"/>
          </a:xfrm>
          <a:prstGeom prst="rect">
            <a:avLst/>
          </a:prstGeom>
        </p:spPr>
        <p:txBody>
          <a:bodyPr anchor="ctr"/>
          <a:lstStyle/>
          <a:p>
            <a:pPr>
              <a:lnSpc>
                <a:spcPct val="100000"/>
              </a:lnSpc>
              <a:defRPr sz="1200">
                <a:solidFill>
                  <a:srgbClr val="0D0D0D"/>
                </a:solidFill>
              </a:defRPr>
            </a:pPr>
            <a:endParaRPr/>
          </a:p>
        </p:txBody>
      </p:sp>
      <p:sp>
        <p:nvSpPr>
          <p:cNvPr id="618" name="Text Placeholder 49"/>
          <p:cNvSpPr>
            <a:spLocks noGrp="1"/>
          </p:cNvSpPr>
          <p:nvPr>
            <p:ph type="body" sz="quarter" idx="39"/>
          </p:nvPr>
        </p:nvSpPr>
        <p:spPr>
          <a:xfrm>
            <a:off x="7279885" y="4338875"/>
            <a:ext cx="3204445" cy="496888"/>
          </a:xfrm>
          <a:prstGeom prst="rect">
            <a:avLst/>
          </a:prstGeom>
        </p:spPr>
        <p:txBody>
          <a:bodyPr anchor="ctr"/>
          <a:lstStyle/>
          <a:p>
            <a:pPr>
              <a:lnSpc>
                <a:spcPct val="100000"/>
              </a:lnSpc>
              <a:defRPr sz="1200">
                <a:solidFill>
                  <a:srgbClr val="747474"/>
                </a:solidFill>
              </a:defRPr>
            </a:pPr>
            <a:endParaRPr/>
          </a:p>
        </p:txBody>
      </p:sp>
      <p:sp>
        <p:nvSpPr>
          <p:cNvPr id="619" name="Text Placeholder 49"/>
          <p:cNvSpPr>
            <a:spLocks noGrp="1"/>
          </p:cNvSpPr>
          <p:nvPr>
            <p:ph type="body" sz="quarter" idx="40"/>
          </p:nvPr>
        </p:nvSpPr>
        <p:spPr>
          <a:xfrm>
            <a:off x="7279885" y="4979670"/>
            <a:ext cx="3204445" cy="496888"/>
          </a:xfrm>
          <a:prstGeom prst="rect">
            <a:avLst/>
          </a:prstGeom>
        </p:spPr>
        <p:txBody>
          <a:bodyPr anchor="ctr"/>
          <a:lstStyle/>
          <a:p>
            <a:pPr>
              <a:lnSpc>
                <a:spcPct val="100000"/>
              </a:lnSpc>
              <a:defRPr sz="1200">
                <a:solidFill>
                  <a:srgbClr val="747474"/>
                </a:solidFill>
              </a:defRPr>
            </a:pPr>
            <a:endParaRPr/>
          </a:p>
        </p:txBody>
      </p:sp>
      <p:sp>
        <p:nvSpPr>
          <p:cNvPr id="620" name="Text Placeholder 49"/>
          <p:cNvSpPr>
            <a:spLocks noGrp="1"/>
          </p:cNvSpPr>
          <p:nvPr>
            <p:ph type="body" sz="quarter" idx="41"/>
          </p:nvPr>
        </p:nvSpPr>
        <p:spPr>
          <a:xfrm>
            <a:off x="7279885" y="5610621"/>
            <a:ext cx="3204445" cy="496888"/>
          </a:xfrm>
          <a:prstGeom prst="rect">
            <a:avLst/>
          </a:prstGeom>
        </p:spPr>
        <p:txBody>
          <a:bodyPr anchor="ctr"/>
          <a:lstStyle/>
          <a:p>
            <a:pPr>
              <a:lnSpc>
                <a:spcPct val="100000"/>
              </a:lnSpc>
              <a:defRPr sz="1200">
                <a:solidFill>
                  <a:srgbClr val="747474"/>
                </a:solidFill>
              </a:defRPr>
            </a:pPr>
            <a:endParaRPr/>
          </a:p>
        </p:txBody>
      </p:sp>
      <p:sp>
        <p:nvSpPr>
          <p:cNvPr id="621" name="Text Placeholder 49"/>
          <p:cNvSpPr>
            <a:spLocks noGrp="1"/>
          </p:cNvSpPr>
          <p:nvPr>
            <p:ph type="body" sz="quarter" idx="42"/>
          </p:nvPr>
        </p:nvSpPr>
        <p:spPr>
          <a:xfrm>
            <a:off x="10661650" y="1758786"/>
            <a:ext cx="915818" cy="496888"/>
          </a:xfrm>
          <a:prstGeom prst="rect">
            <a:avLst/>
          </a:prstGeom>
        </p:spPr>
        <p:txBody>
          <a:bodyPr anchor="ctr"/>
          <a:lstStyle/>
          <a:p>
            <a:pPr algn="r">
              <a:lnSpc>
                <a:spcPct val="100000"/>
              </a:lnSpc>
              <a:defRPr sz="1200">
                <a:solidFill>
                  <a:srgbClr val="0D0D0D"/>
                </a:solidFill>
              </a:defRPr>
            </a:pPr>
            <a:endParaRPr/>
          </a:p>
        </p:txBody>
      </p:sp>
      <p:sp>
        <p:nvSpPr>
          <p:cNvPr id="622" name="Text Placeholder 49"/>
          <p:cNvSpPr>
            <a:spLocks noGrp="1"/>
          </p:cNvSpPr>
          <p:nvPr>
            <p:ph type="body" sz="quarter" idx="43"/>
          </p:nvPr>
        </p:nvSpPr>
        <p:spPr>
          <a:xfrm>
            <a:off x="10661650" y="2399838"/>
            <a:ext cx="915818" cy="496888"/>
          </a:xfrm>
          <a:prstGeom prst="rect">
            <a:avLst/>
          </a:prstGeom>
        </p:spPr>
        <p:txBody>
          <a:bodyPr anchor="ctr"/>
          <a:lstStyle/>
          <a:p>
            <a:pPr algn="r">
              <a:lnSpc>
                <a:spcPct val="100000"/>
              </a:lnSpc>
              <a:defRPr sz="1200">
                <a:solidFill>
                  <a:srgbClr val="0D0D0D"/>
                </a:solidFill>
              </a:defRPr>
            </a:pPr>
            <a:endParaRPr/>
          </a:p>
        </p:txBody>
      </p:sp>
      <p:sp>
        <p:nvSpPr>
          <p:cNvPr id="623" name="Text Placeholder 49"/>
          <p:cNvSpPr>
            <a:spLocks noGrp="1"/>
          </p:cNvSpPr>
          <p:nvPr>
            <p:ph type="body" sz="quarter" idx="44"/>
          </p:nvPr>
        </p:nvSpPr>
        <p:spPr>
          <a:xfrm>
            <a:off x="10661650" y="3040637"/>
            <a:ext cx="915818" cy="496888"/>
          </a:xfrm>
          <a:prstGeom prst="rect">
            <a:avLst/>
          </a:prstGeom>
        </p:spPr>
        <p:txBody>
          <a:bodyPr anchor="ctr"/>
          <a:lstStyle/>
          <a:p>
            <a:pPr algn="r">
              <a:lnSpc>
                <a:spcPct val="100000"/>
              </a:lnSpc>
              <a:defRPr sz="1200">
                <a:solidFill>
                  <a:srgbClr val="0D0D0D"/>
                </a:solidFill>
              </a:defRPr>
            </a:pPr>
            <a:endParaRPr/>
          </a:p>
        </p:txBody>
      </p:sp>
      <p:sp>
        <p:nvSpPr>
          <p:cNvPr id="624" name="Text Placeholder 49"/>
          <p:cNvSpPr>
            <a:spLocks noGrp="1"/>
          </p:cNvSpPr>
          <p:nvPr>
            <p:ph type="body" sz="quarter" idx="45"/>
          </p:nvPr>
        </p:nvSpPr>
        <p:spPr>
          <a:xfrm>
            <a:off x="10661650" y="3685011"/>
            <a:ext cx="915818" cy="496888"/>
          </a:xfrm>
          <a:prstGeom prst="rect">
            <a:avLst/>
          </a:prstGeom>
        </p:spPr>
        <p:txBody>
          <a:bodyPr anchor="ctr"/>
          <a:lstStyle/>
          <a:p>
            <a:pPr algn="r">
              <a:lnSpc>
                <a:spcPct val="100000"/>
              </a:lnSpc>
              <a:defRPr sz="1200">
                <a:solidFill>
                  <a:srgbClr val="0D0D0D"/>
                </a:solidFill>
              </a:defRPr>
            </a:pPr>
            <a:endParaRPr/>
          </a:p>
        </p:txBody>
      </p:sp>
      <p:sp>
        <p:nvSpPr>
          <p:cNvPr id="625" name="Text Placeholder 49"/>
          <p:cNvSpPr>
            <a:spLocks noGrp="1"/>
          </p:cNvSpPr>
          <p:nvPr>
            <p:ph type="body" sz="quarter" idx="46"/>
          </p:nvPr>
        </p:nvSpPr>
        <p:spPr>
          <a:xfrm>
            <a:off x="10661650" y="4338875"/>
            <a:ext cx="915818" cy="496888"/>
          </a:xfrm>
          <a:prstGeom prst="rect">
            <a:avLst/>
          </a:prstGeom>
        </p:spPr>
        <p:txBody>
          <a:bodyPr anchor="ctr"/>
          <a:lstStyle/>
          <a:p>
            <a:pPr algn="r">
              <a:lnSpc>
                <a:spcPct val="100000"/>
              </a:lnSpc>
              <a:defRPr sz="1200">
                <a:solidFill>
                  <a:srgbClr val="747474"/>
                </a:solidFill>
              </a:defRPr>
            </a:pPr>
            <a:endParaRPr/>
          </a:p>
        </p:txBody>
      </p:sp>
      <p:sp>
        <p:nvSpPr>
          <p:cNvPr id="626" name="Text Placeholder 49"/>
          <p:cNvSpPr>
            <a:spLocks noGrp="1"/>
          </p:cNvSpPr>
          <p:nvPr>
            <p:ph type="body" sz="quarter" idx="47"/>
          </p:nvPr>
        </p:nvSpPr>
        <p:spPr>
          <a:xfrm>
            <a:off x="10661650" y="4979670"/>
            <a:ext cx="915818" cy="496888"/>
          </a:xfrm>
          <a:prstGeom prst="rect">
            <a:avLst/>
          </a:prstGeom>
        </p:spPr>
        <p:txBody>
          <a:bodyPr anchor="ctr"/>
          <a:lstStyle/>
          <a:p>
            <a:pPr algn="r">
              <a:lnSpc>
                <a:spcPct val="100000"/>
              </a:lnSpc>
              <a:defRPr sz="1200">
                <a:solidFill>
                  <a:srgbClr val="747474"/>
                </a:solidFill>
              </a:defRPr>
            </a:pPr>
            <a:endParaRPr/>
          </a:p>
        </p:txBody>
      </p:sp>
      <p:sp>
        <p:nvSpPr>
          <p:cNvPr id="627" name="Text Placeholder 49"/>
          <p:cNvSpPr>
            <a:spLocks noGrp="1"/>
          </p:cNvSpPr>
          <p:nvPr>
            <p:ph type="body" sz="quarter" idx="48"/>
          </p:nvPr>
        </p:nvSpPr>
        <p:spPr>
          <a:xfrm>
            <a:off x="10661650" y="5610621"/>
            <a:ext cx="915818" cy="496888"/>
          </a:xfrm>
          <a:prstGeom prst="rect">
            <a:avLst/>
          </a:prstGeom>
        </p:spPr>
        <p:txBody>
          <a:bodyPr anchor="ctr"/>
          <a:lstStyle/>
          <a:p>
            <a:pPr algn="r">
              <a:lnSpc>
                <a:spcPct val="100000"/>
              </a:lnSpc>
              <a:defRPr sz="1200">
                <a:solidFill>
                  <a:srgbClr val="747474"/>
                </a:solidFill>
              </a:defRPr>
            </a:pPr>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6_Custom Layout">
    <p:spTree>
      <p:nvGrpSpPr>
        <p:cNvPr id="1" name=""/>
        <p:cNvGrpSpPr/>
        <p:nvPr/>
      </p:nvGrpSpPr>
      <p:grpSpPr>
        <a:xfrm>
          <a:off x="0" y="0"/>
          <a:ext cx="0" cy="0"/>
          <a:chOff x="0" y="0"/>
          <a:chExt cx="0" cy="0"/>
        </a:xfrm>
      </p:grpSpPr>
      <p:sp>
        <p:nvSpPr>
          <p:cNvPr id="6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35"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36"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637"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638" name="Body Level One…"/>
          <p:cNvSpPr txBox="1">
            <a:spLocks noGrp="1"/>
          </p:cNvSpPr>
          <p:nvPr>
            <p:ph type="body" sz="quarter" idx="1"/>
          </p:nvPr>
        </p:nvSpPr>
        <p:spPr>
          <a:xfrm>
            <a:off x="603681" y="684212"/>
            <a:ext cx="10057970"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6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46"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47"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648"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649" name="Body Level One…"/>
          <p:cNvSpPr txBox="1">
            <a:spLocks noGrp="1"/>
          </p:cNvSpPr>
          <p:nvPr>
            <p:ph type="body" sz="quarter" idx="1"/>
          </p:nvPr>
        </p:nvSpPr>
        <p:spPr>
          <a:xfrm>
            <a:off x="2260598" y="684212"/>
            <a:ext cx="8214784" cy="913769"/>
          </a:xfrm>
          <a:prstGeom prst="rect">
            <a:avLst/>
          </a:prstGeom>
        </p:spPr>
        <p:txBody>
          <a:bodyPr anchor="ctr"/>
          <a:lstStyle>
            <a:lvl1pPr>
              <a:defRPr sz="3200" b="1">
                <a:solidFill>
                  <a:schemeClr val="accent1"/>
                </a:solidFill>
              </a:defRPr>
            </a:lvl1pPr>
            <a:lvl2pPr marL="685800" indent="-228600">
              <a:defRPr sz="3200" b="1">
                <a:solidFill>
                  <a:schemeClr val="accent1"/>
                </a:solidFill>
              </a:defRPr>
            </a:lvl2pPr>
            <a:lvl3pPr marL="1143000" indent="-228600">
              <a:defRPr sz="3200" b="1">
                <a:solidFill>
                  <a:schemeClr val="accent1"/>
                </a:solidFill>
              </a:defRPr>
            </a:lvl3pPr>
            <a:lvl4pPr marL="1600200" indent="-228600">
              <a:defRPr sz="3200" b="1">
                <a:solidFill>
                  <a:schemeClr val="accent1"/>
                </a:solidFill>
              </a:defRPr>
            </a:lvl4pPr>
            <a:lvl5pPr marL="2057400" indent="-228600">
              <a:defRPr sz="3200" b="1">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650" name="Picture Placeholder 7"/>
          <p:cNvSpPr>
            <a:spLocks noGrp="1"/>
          </p:cNvSpPr>
          <p:nvPr>
            <p:ph type="pic" sz="half" idx="21"/>
          </p:nvPr>
        </p:nvSpPr>
        <p:spPr>
          <a:xfrm>
            <a:off x="592667" y="2135342"/>
            <a:ext cx="7721072" cy="4036859"/>
          </a:xfrm>
          <a:prstGeom prst="rect">
            <a:avLst/>
          </a:prstGeom>
        </p:spPr>
        <p:txBody>
          <a:bodyPr lIns="91439" rIns="91439">
            <a:noAutofit/>
          </a:bodyPr>
          <a:lstStyle/>
          <a:p>
            <a:endParaRPr/>
          </a:p>
        </p:txBody>
      </p:sp>
      <p:sp>
        <p:nvSpPr>
          <p:cNvPr id="651" name="Isosceles Triangle 8"/>
          <p:cNvSpPr/>
          <p:nvPr/>
        </p:nvSpPr>
        <p:spPr>
          <a:xfrm rot="5400000">
            <a:off x="600056" y="1021058"/>
            <a:ext cx="332004" cy="286212"/>
          </a:xfrm>
          <a:prstGeom prst="triangl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52" name="Text Placeholder 11"/>
          <p:cNvSpPr>
            <a:spLocks noGrp="1"/>
          </p:cNvSpPr>
          <p:nvPr>
            <p:ph type="body" sz="quarter" idx="22"/>
          </p:nvPr>
        </p:nvSpPr>
        <p:spPr>
          <a:xfrm>
            <a:off x="1127995" y="684212"/>
            <a:ext cx="913771" cy="913770"/>
          </a:xfrm>
          <a:prstGeom prst="rect">
            <a:avLst/>
          </a:prstGeom>
          <a:solidFill>
            <a:srgbClr val="F2F2F2"/>
          </a:solidFill>
        </p:spPr>
        <p:txBody>
          <a:bodyPr anchor="ctr"/>
          <a:lstStyle/>
          <a:p>
            <a:pPr algn="ctr">
              <a:defRPr sz="1900" b="1">
                <a:solidFill>
                  <a:srgbClr val="464646"/>
                </a:solidFill>
              </a:defRPr>
            </a:pPr>
            <a:endParaRPr/>
          </a:p>
        </p:txBody>
      </p:sp>
      <p:sp>
        <p:nvSpPr>
          <p:cNvPr id="653" name="Text Placeholder 11"/>
          <p:cNvSpPr>
            <a:spLocks noGrp="1"/>
          </p:cNvSpPr>
          <p:nvPr>
            <p:ph type="body" sz="quarter" idx="23"/>
          </p:nvPr>
        </p:nvSpPr>
        <p:spPr>
          <a:xfrm>
            <a:off x="8678333" y="3013077"/>
            <a:ext cx="2899306" cy="778934"/>
          </a:xfrm>
          <a:prstGeom prst="rect">
            <a:avLst/>
          </a:prstGeom>
        </p:spPr>
        <p:txBody>
          <a:bodyPr/>
          <a:lstStyle/>
          <a:p>
            <a:pPr>
              <a:defRPr sz="2400" b="1"/>
            </a:pPr>
            <a:endParaRPr/>
          </a:p>
        </p:txBody>
      </p:sp>
      <p:sp>
        <p:nvSpPr>
          <p:cNvPr id="654" name="Text Placeholder 13"/>
          <p:cNvSpPr>
            <a:spLocks noGrp="1"/>
          </p:cNvSpPr>
          <p:nvPr>
            <p:ph type="body" sz="quarter" idx="24"/>
          </p:nvPr>
        </p:nvSpPr>
        <p:spPr>
          <a:xfrm>
            <a:off x="8669338" y="3945466"/>
            <a:ext cx="2908301" cy="1447801"/>
          </a:xfrm>
          <a:prstGeom prst="rect">
            <a:avLst/>
          </a:prstGeom>
        </p:spPr>
        <p:txBody>
          <a:bodyPr/>
          <a:lstStyle/>
          <a:p>
            <a:pPr>
              <a:defRPr sz="1800">
                <a:solidFill>
                  <a:schemeClr val="accent4">
                    <a:lumOff val="-14980"/>
                  </a:schemeClr>
                </a:solidFill>
              </a:defRPr>
            </a:pPr>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8_Custom Layout">
    <p:spTree>
      <p:nvGrpSpPr>
        <p:cNvPr id="1" name=""/>
        <p:cNvGrpSpPr/>
        <p:nvPr/>
      </p:nvGrpSpPr>
      <p:grpSpPr>
        <a:xfrm>
          <a:off x="0" y="0"/>
          <a:ext cx="0" cy="0"/>
          <a:chOff x="0" y="0"/>
          <a:chExt cx="0" cy="0"/>
        </a:xfrm>
      </p:grpSpPr>
      <p:sp>
        <p:nvSpPr>
          <p:cNvPr id="6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62"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63"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664"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665" name="Google Shape;381;p33"/>
          <p:cNvSpPr/>
          <p:nvPr/>
        </p:nvSpPr>
        <p:spPr>
          <a:xfrm>
            <a:off x="9071999" y="466723"/>
            <a:ext cx="3120001" cy="6391276"/>
          </a:xfrm>
          <a:prstGeom prst="rect">
            <a:avLst/>
          </a:prstGeom>
          <a:solidFill>
            <a:srgbClr val="E7E6E6"/>
          </a:solidFill>
          <a:ln w="12700">
            <a:miter lim="400000"/>
          </a:ln>
        </p:spPr>
        <p:txBody>
          <a:bodyPr lIns="45719" rIns="45719" anchor="ctr"/>
          <a:lstStyle/>
          <a:p>
            <a:pPr>
              <a:defRPr sz="1400">
                <a:latin typeface="Arial"/>
                <a:ea typeface="Arial"/>
                <a:cs typeface="Arial"/>
                <a:sym typeface="Arial"/>
              </a:defRPr>
            </a:pPr>
            <a:endParaRPr/>
          </a:p>
        </p:txBody>
      </p:sp>
      <p:sp>
        <p:nvSpPr>
          <p:cNvPr id="666" name="Picture Placeholder 9"/>
          <p:cNvSpPr>
            <a:spLocks noGrp="1"/>
          </p:cNvSpPr>
          <p:nvPr>
            <p:ph type="pic" sz="quarter" idx="21"/>
          </p:nvPr>
        </p:nvSpPr>
        <p:spPr>
          <a:xfrm>
            <a:off x="7256463" y="981075"/>
            <a:ext cx="4168776" cy="2536825"/>
          </a:xfrm>
          <a:prstGeom prst="rect">
            <a:avLst/>
          </a:prstGeom>
        </p:spPr>
        <p:txBody>
          <a:bodyPr lIns="91439" rIns="91439">
            <a:noAutofit/>
          </a:bodyPr>
          <a:lstStyle/>
          <a:p>
            <a:endParaRPr/>
          </a:p>
        </p:txBody>
      </p:sp>
      <p:sp>
        <p:nvSpPr>
          <p:cNvPr id="667" name="Picture Placeholder 9"/>
          <p:cNvSpPr>
            <a:spLocks noGrp="1"/>
          </p:cNvSpPr>
          <p:nvPr>
            <p:ph type="pic" sz="quarter" idx="22"/>
          </p:nvPr>
        </p:nvSpPr>
        <p:spPr>
          <a:xfrm>
            <a:off x="7256463" y="3662360"/>
            <a:ext cx="4168776" cy="2536826"/>
          </a:xfrm>
          <a:prstGeom prst="rect">
            <a:avLst/>
          </a:prstGeom>
        </p:spPr>
        <p:txBody>
          <a:bodyPr lIns="91439" rIns="91439">
            <a:noAutofit/>
          </a:bodyPr>
          <a:lstStyle/>
          <a:p>
            <a:endParaRPr/>
          </a:p>
        </p:txBody>
      </p:sp>
      <p:sp>
        <p:nvSpPr>
          <p:cNvPr id="668" name="Body Level One…"/>
          <p:cNvSpPr txBox="1">
            <a:spLocks noGrp="1"/>
          </p:cNvSpPr>
          <p:nvPr>
            <p:ph type="body" sz="quarter" idx="1"/>
          </p:nvPr>
        </p:nvSpPr>
        <p:spPr>
          <a:xfrm>
            <a:off x="603681" y="684212"/>
            <a:ext cx="6406719"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cxnSp>
        <p:nvCxnSpPr>
          <p:cNvPr id="669" name="Straight Connector 26"/>
          <p:cNvCxnSpPr>
            <a:stCxn id="670" idx="0"/>
            <a:endCxn id="675" idx="0"/>
          </p:cNvCxnSpPr>
          <p:nvPr/>
        </p:nvCxnSpPr>
        <p:spPr>
          <a:xfrm>
            <a:off x="664480" y="2232186"/>
            <a:ext cx="1" cy="3396647"/>
          </a:xfrm>
          <a:prstGeom prst="straightConnector1">
            <a:avLst/>
          </a:prstGeom>
          <a:ln w="6350">
            <a:solidFill>
              <a:srgbClr val="A6A6A6"/>
            </a:solidFill>
            <a:prstDash val="dash"/>
            <a:miter/>
          </a:ln>
        </p:spPr>
      </p:cxnSp>
      <p:sp>
        <p:nvSpPr>
          <p:cNvPr id="670" name="Oval 27"/>
          <p:cNvSpPr/>
          <p:nvPr/>
        </p:nvSpPr>
        <p:spPr>
          <a:xfrm>
            <a:off x="603681" y="2171388"/>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671" name="Oval 28"/>
          <p:cNvSpPr/>
          <p:nvPr/>
        </p:nvSpPr>
        <p:spPr>
          <a:xfrm>
            <a:off x="603681" y="2735401"/>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672" name="Oval 29"/>
          <p:cNvSpPr/>
          <p:nvPr/>
        </p:nvSpPr>
        <p:spPr>
          <a:xfrm>
            <a:off x="603681" y="3307331"/>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673" name="Oval 30"/>
          <p:cNvSpPr/>
          <p:nvPr/>
        </p:nvSpPr>
        <p:spPr>
          <a:xfrm>
            <a:off x="603681" y="3852757"/>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674" name="Oval 31"/>
          <p:cNvSpPr/>
          <p:nvPr/>
        </p:nvSpPr>
        <p:spPr>
          <a:xfrm>
            <a:off x="603681" y="4424517"/>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675" name="Oval 32"/>
          <p:cNvSpPr/>
          <p:nvPr/>
        </p:nvSpPr>
        <p:spPr>
          <a:xfrm>
            <a:off x="603681" y="5568034"/>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676" name="Text Placeholder 49"/>
          <p:cNvSpPr>
            <a:spLocks noGrp="1"/>
          </p:cNvSpPr>
          <p:nvPr>
            <p:ph type="body" sz="quarter" idx="23"/>
          </p:nvPr>
        </p:nvSpPr>
        <p:spPr>
          <a:xfrm>
            <a:off x="873185" y="2108717"/>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677" name="Text Placeholder 49"/>
          <p:cNvSpPr>
            <a:spLocks noGrp="1"/>
          </p:cNvSpPr>
          <p:nvPr>
            <p:ph type="body" sz="quarter" idx="24"/>
          </p:nvPr>
        </p:nvSpPr>
        <p:spPr>
          <a:xfrm>
            <a:off x="873185" y="2676233"/>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678" name="Text Placeholder 49"/>
          <p:cNvSpPr>
            <a:spLocks noGrp="1"/>
          </p:cNvSpPr>
          <p:nvPr>
            <p:ph type="body" sz="quarter" idx="25"/>
          </p:nvPr>
        </p:nvSpPr>
        <p:spPr>
          <a:xfrm>
            <a:off x="873185" y="3238182"/>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679" name="Text Placeholder 49"/>
          <p:cNvSpPr>
            <a:spLocks noGrp="1"/>
          </p:cNvSpPr>
          <p:nvPr>
            <p:ph type="body" sz="quarter" idx="26"/>
          </p:nvPr>
        </p:nvSpPr>
        <p:spPr>
          <a:xfrm>
            <a:off x="873185" y="3800131"/>
            <a:ext cx="6137216" cy="496889"/>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680" name="Text Placeholder 49"/>
          <p:cNvSpPr>
            <a:spLocks noGrp="1"/>
          </p:cNvSpPr>
          <p:nvPr>
            <p:ph type="body" sz="quarter" idx="27"/>
          </p:nvPr>
        </p:nvSpPr>
        <p:spPr>
          <a:xfrm>
            <a:off x="873185" y="4365745"/>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681" name="Text Placeholder 49"/>
          <p:cNvSpPr>
            <a:spLocks noGrp="1"/>
          </p:cNvSpPr>
          <p:nvPr>
            <p:ph type="body" sz="quarter" idx="28"/>
          </p:nvPr>
        </p:nvSpPr>
        <p:spPr>
          <a:xfrm>
            <a:off x="873185" y="5492722"/>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682" name="Text Placeholder 49"/>
          <p:cNvSpPr>
            <a:spLocks noGrp="1"/>
          </p:cNvSpPr>
          <p:nvPr>
            <p:ph type="body" sz="quarter" idx="29"/>
          </p:nvPr>
        </p:nvSpPr>
        <p:spPr>
          <a:xfrm>
            <a:off x="870868" y="4930773"/>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683" name="Oval 40"/>
          <p:cNvSpPr/>
          <p:nvPr/>
        </p:nvSpPr>
        <p:spPr>
          <a:xfrm>
            <a:off x="603681" y="4996276"/>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6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1"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92"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693"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694" name="Google Shape;381;p33"/>
          <p:cNvSpPr/>
          <p:nvPr/>
        </p:nvSpPr>
        <p:spPr>
          <a:xfrm>
            <a:off x="9071999" y="466723"/>
            <a:ext cx="3120001" cy="6391276"/>
          </a:xfrm>
          <a:prstGeom prst="rect">
            <a:avLst/>
          </a:prstGeom>
          <a:solidFill>
            <a:srgbClr val="E7E6E6"/>
          </a:solidFill>
          <a:ln w="12700">
            <a:miter lim="400000"/>
          </a:ln>
        </p:spPr>
        <p:txBody>
          <a:bodyPr lIns="45719" rIns="45719" anchor="ctr"/>
          <a:lstStyle/>
          <a:p>
            <a:pPr>
              <a:defRPr sz="1400">
                <a:latin typeface="Arial"/>
                <a:ea typeface="Arial"/>
                <a:cs typeface="Arial"/>
                <a:sym typeface="Arial"/>
              </a:defRPr>
            </a:pPr>
            <a:endParaRPr/>
          </a:p>
        </p:txBody>
      </p:sp>
      <p:sp>
        <p:nvSpPr>
          <p:cNvPr id="695" name="Picture Placeholder 9"/>
          <p:cNvSpPr>
            <a:spLocks noGrp="1"/>
          </p:cNvSpPr>
          <p:nvPr>
            <p:ph type="pic" sz="half" idx="21"/>
          </p:nvPr>
        </p:nvSpPr>
        <p:spPr>
          <a:xfrm>
            <a:off x="7256463" y="981075"/>
            <a:ext cx="4168776" cy="5204065"/>
          </a:xfrm>
          <a:prstGeom prst="rect">
            <a:avLst/>
          </a:prstGeom>
        </p:spPr>
        <p:txBody>
          <a:bodyPr lIns="91439" rIns="91439">
            <a:noAutofit/>
          </a:bodyPr>
          <a:lstStyle/>
          <a:p>
            <a:endParaRPr/>
          </a:p>
        </p:txBody>
      </p:sp>
      <p:sp>
        <p:nvSpPr>
          <p:cNvPr id="696" name="Body Level One…"/>
          <p:cNvSpPr txBox="1">
            <a:spLocks noGrp="1"/>
          </p:cNvSpPr>
          <p:nvPr>
            <p:ph type="body" sz="quarter" idx="1"/>
          </p:nvPr>
        </p:nvSpPr>
        <p:spPr>
          <a:xfrm>
            <a:off x="603681" y="684212"/>
            <a:ext cx="6406719"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cxnSp>
        <p:nvCxnSpPr>
          <p:cNvPr id="697" name="Straight Connector 26"/>
          <p:cNvCxnSpPr>
            <a:stCxn id="698" idx="0"/>
            <a:endCxn id="703" idx="0"/>
          </p:cNvCxnSpPr>
          <p:nvPr/>
        </p:nvCxnSpPr>
        <p:spPr>
          <a:xfrm>
            <a:off x="664480" y="2232186"/>
            <a:ext cx="1" cy="3396647"/>
          </a:xfrm>
          <a:prstGeom prst="straightConnector1">
            <a:avLst/>
          </a:prstGeom>
          <a:ln w="6350">
            <a:solidFill>
              <a:srgbClr val="A6A6A6"/>
            </a:solidFill>
            <a:prstDash val="dash"/>
            <a:miter/>
          </a:ln>
        </p:spPr>
      </p:cxnSp>
      <p:sp>
        <p:nvSpPr>
          <p:cNvPr id="698" name="Oval 27"/>
          <p:cNvSpPr/>
          <p:nvPr/>
        </p:nvSpPr>
        <p:spPr>
          <a:xfrm>
            <a:off x="603681" y="2171388"/>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699" name="Oval 28"/>
          <p:cNvSpPr/>
          <p:nvPr/>
        </p:nvSpPr>
        <p:spPr>
          <a:xfrm>
            <a:off x="603681" y="2735401"/>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700" name="Oval 29"/>
          <p:cNvSpPr/>
          <p:nvPr/>
        </p:nvSpPr>
        <p:spPr>
          <a:xfrm>
            <a:off x="603681" y="3307331"/>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701" name="Oval 30"/>
          <p:cNvSpPr/>
          <p:nvPr/>
        </p:nvSpPr>
        <p:spPr>
          <a:xfrm>
            <a:off x="603681" y="3852757"/>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702" name="Oval 31"/>
          <p:cNvSpPr/>
          <p:nvPr/>
        </p:nvSpPr>
        <p:spPr>
          <a:xfrm>
            <a:off x="603681" y="4424517"/>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703" name="Oval 32"/>
          <p:cNvSpPr/>
          <p:nvPr/>
        </p:nvSpPr>
        <p:spPr>
          <a:xfrm>
            <a:off x="603681" y="5568034"/>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704" name="Text Placeholder 49"/>
          <p:cNvSpPr>
            <a:spLocks noGrp="1"/>
          </p:cNvSpPr>
          <p:nvPr>
            <p:ph type="body" sz="quarter" idx="22"/>
          </p:nvPr>
        </p:nvSpPr>
        <p:spPr>
          <a:xfrm>
            <a:off x="873185" y="2108717"/>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05" name="Text Placeholder 49"/>
          <p:cNvSpPr>
            <a:spLocks noGrp="1"/>
          </p:cNvSpPr>
          <p:nvPr>
            <p:ph type="body" sz="quarter" idx="23"/>
          </p:nvPr>
        </p:nvSpPr>
        <p:spPr>
          <a:xfrm>
            <a:off x="873185" y="2676233"/>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06" name="Text Placeholder 49"/>
          <p:cNvSpPr>
            <a:spLocks noGrp="1"/>
          </p:cNvSpPr>
          <p:nvPr>
            <p:ph type="body" sz="quarter" idx="24"/>
          </p:nvPr>
        </p:nvSpPr>
        <p:spPr>
          <a:xfrm>
            <a:off x="873185" y="3238182"/>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07" name="Text Placeholder 49"/>
          <p:cNvSpPr>
            <a:spLocks noGrp="1"/>
          </p:cNvSpPr>
          <p:nvPr>
            <p:ph type="body" sz="quarter" idx="25"/>
          </p:nvPr>
        </p:nvSpPr>
        <p:spPr>
          <a:xfrm>
            <a:off x="873185" y="3800131"/>
            <a:ext cx="6137216" cy="496889"/>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08" name="Text Placeholder 49"/>
          <p:cNvSpPr>
            <a:spLocks noGrp="1"/>
          </p:cNvSpPr>
          <p:nvPr>
            <p:ph type="body" sz="quarter" idx="26"/>
          </p:nvPr>
        </p:nvSpPr>
        <p:spPr>
          <a:xfrm>
            <a:off x="873185" y="4365745"/>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09" name="Text Placeholder 49"/>
          <p:cNvSpPr>
            <a:spLocks noGrp="1"/>
          </p:cNvSpPr>
          <p:nvPr>
            <p:ph type="body" sz="quarter" idx="27"/>
          </p:nvPr>
        </p:nvSpPr>
        <p:spPr>
          <a:xfrm>
            <a:off x="873185" y="5492722"/>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10" name="Text Placeholder 49"/>
          <p:cNvSpPr>
            <a:spLocks noGrp="1"/>
          </p:cNvSpPr>
          <p:nvPr>
            <p:ph type="body" sz="quarter" idx="28"/>
          </p:nvPr>
        </p:nvSpPr>
        <p:spPr>
          <a:xfrm>
            <a:off x="870868" y="4930773"/>
            <a:ext cx="6137216" cy="496888"/>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11" name="Oval 40"/>
          <p:cNvSpPr/>
          <p:nvPr/>
        </p:nvSpPr>
        <p:spPr>
          <a:xfrm>
            <a:off x="603681" y="4996276"/>
            <a:ext cx="121598" cy="121597"/>
          </a:xfrm>
          <a:prstGeom prst="ellipse">
            <a:avLst/>
          </a:prstGeom>
          <a:solidFill>
            <a:schemeClr val="accent1"/>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7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19" name="Rectangle 2"/>
          <p:cNvSpPr/>
          <p:nvPr/>
        </p:nvSpPr>
        <p:spPr>
          <a:xfrm>
            <a:off x="0" y="-1"/>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20"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721"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722" name="Body Level One…"/>
          <p:cNvSpPr txBox="1">
            <a:spLocks noGrp="1"/>
          </p:cNvSpPr>
          <p:nvPr>
            <p:ph type="body" sz="quarter" idx="1"/>
          </p:nvPr>
        </p:nvSpPr>
        <p:spPr>
          <a:xfrm>
            <a:off x="603681" y="684212"/>
            <a:ext cx="10075821"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723" name="Text Placeholder 7"/>
          <p:cNvSpPr>
            <a:spLocks noGrp="1"/>
          </p:cNvSpPr>
          <p:nvPr>
            <p:ph type="body" sz="half" idx="21"/>
          </p:nvPr>
        </p:nvSpPr>
        <p:spPr>
          <a:xfrm>
            <a:off x="603248" y="1966913"/>
            <a:ext cx="5159197" cy="4210051"/>
          </a:xfrm>
          <a:prstGeom prst="rect">
            <a:avLst/>
          </a:prstGeom>
        </p:spPr>
        <p:txBody>
          <a:bodyPr/>
          <a:lstStyle/>
          <a:p>
            <a:pPr marL="171450" indent="-171450">
              <a:defRPr sz="1000">
                <a:solidFill>
                  <a:srgbClr val="464646"/>
                </a:solidFill>
              </a:defRPr>
            </a:pPr>
            <a:endParaRPr/>
          </a:p>
        </p:txBody>
      </p:sp>
      <p:sp>
        <p:nvSpPr>
          <p:cNvPr id="724" name="Text Placeholder 7"/>
          <p:cNvSpPr>
            <a:spLocks noGrp="1"/>
          </p:cNvSpPr>
          <p:nvPr>
            <p:ph type="body" sz="half" idx="22"/>
          </p:nvPr>
        </p:nvSpPr>
        <p:spPr>
          <a:xfrm>
            <a:off x="6418272" y="1966913"/>
            <a:ext cx="5159197" cy="4210051"/>
          </a:xfrm>
          <a:prstGeom prst="rect">
            <a:avLst/>
          </a:prstGeom>
        </p:spPr>
        <p:txBody>
          <a:bodyPr/>
          <a:lstStyle/>
          <a:p>
            <a:pPr marL="171450" indent="-171450">
              <a:defRPr sz="1000">
                <a:solidFill>
                  <a:srgbClr val="464646"/>
                </a:solidFill>
              </a:defRPr>
            </a:pPr>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_Two Content">
    <p:spTree>
      <p:nvGrpSpPr>
        <p:cNvPr id="1" name=""/>
        <p:cNvGrpSpPr/>
        <p:nvPr/>
      </p:nvGrpSpPr>
      <p:grpSpPr>
        <a:xfrm>
          <a:off x="0" y="0"/>
          <a:ext cx="0" cy="0"/>
          <a:chOff x="0" y="0"/>
          <a:chExt cx="0" cy="0"/>
        </a:xfrm>
      </p:grpSpPr>
      <p:sp>
        <p:nvSpPr>
          <p:cNvPr id="7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32" name="Rectangle 7"/>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33" name="Body Level One…"/>
          <p:cNvSpPr txBox="1">
            <a:spLocks noGrp="1"/>
          </p:cNvSpPr>
          <p:nvPr>
            <p:ph type="body" sz="quarter" idx="1"/>
          </p:nvPr>
        </p:nvSpPr>
        <p:spPr>
          <a:xfrm>
            <a:off x="1015382" y="2365375"/>
            <a:ext cx="3168651" cy="1985964"/>
          </a:xfrm>
          <a:prstGeom prst="rect">
            <a:avLst/>
          </a:prstGeom>
        </p:spPr>
        <p:txBody>
          <a:bodyPr/>
          <a:lstStyle>
            <a:lvl1pPr>
              <a:defRPr>
                <a:solidFill>
                  <a:schemeClr val="accent1"/>
                </a:solidFill>
              </a:defRPr>
            </a:lvl1pPr>
            <a:lvl2pPr marL="685800" indent="-228600">
              <a:defRPr>
                <a:solidFill>
                  <a:schemeClr val="accent1"/>
                </a:solidFill>
              </a:defRPr>
            </a:lvl2pPr>
            <a:lvl3pPr marL="1143000" indent="-228600">
              <a:defRPr>
                <a:solidFill>
                  <a:schemeClr val="accent1"/>
                </a:solidFill>
              </a:defRPr>
            </a:lvl3pPr>
            <a:lvl4pPr marL="1600200" indent="-228600">
              <a:defRPr>
                <a:solidFill>
                  <a:schemeClr val="accent1"/>
                </a:solidFill>
              </a:defRPr>
            </a:lvl4pPr>
            <a:lvl5pPr marL="2057400" indent="-228600">
              <a:defRPr>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734" name="Text Placeholder 11"/>
          <p:cNvSpPr>
            <a:spLocks noGrp="1"/>
          </p:cNvSpPr>
          <p:nvPr>
            <p:ph type="body" sz="quarter" idx="21"/>
          </p:nvPr>
        </p:nvSpPr>
        <p:spPr>
          <a:xfrm>
            <a:off x="1015382" y="4761405"/>
            <a:ext cx="3168651" cy="1103314"/>
          </a:xfrm>
          <a:prstGeom prst="rect">
            <a:avLst/>
          </a:prstGeom>
        </p:spPr>
        <p:txBody>
          <a:bodyPr/>
          <a:lstStyle/>
          <a:p>
            <a:pPr>
              <a:defRPr sz="1400">
                <a:latin typeface="Helvetica Light"/>
                <a:ea typeface="Helvetica Light"/>
                <a:cs typeface="Helvetica Light"/>
                <a:sym typeface="Helvetica Light"/>
              </a:defRPr>
            </a:pPr>
            <a:endParaRPr/>
          </a:p>
        </p:txBody>
      </p:sp>
      <p:sp>
        <p:nvSpPr>
          <p:cNvPr id="735" name="TextBox 55"/>
          <p:cNvSpPr txBox="1"/>
          <p:nvPr/>
        </p:nvSpPr>
        <p:spPr>
          <a:xfrm>
            <a:off x="649401" y="1983899"/>
            <a:ext cx="349632"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800" b="1"/>
            </a:lvl1pPr>
          </a:lstStyle>
          <a:p>
            <a:r>
              <a:t>“</a:t>
            </a:r>
          </a:p>
        </p:txBody>
      </p:sp>
      <p:sp>
        <p:nvSpPr>
          <p:cNvPr id="736" name="TextBox 56"/>
          <p:cNvSpPr txBox="1"/>
          <p:nvPr/>
        </p:nvSpPr>
        <p:spPr>
          <a:xfrm rot="10800000">
            <a:off x="3431371" y="3771740"/>
            <a:ext cx="728578"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800" b="1"/>
            </a:lvl1pPr>
          </a:lstStyle>
          <a:p>
            <a:r>
              <a:t>“</a:t>
            </a:r>
          </a:p>
        </p:txBody>
      </p:sp>
      <p:sp>
        <p:nvSpPr>
          <p:cNvPr id="737"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738"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739" name="Text Placeholder 14"/>
          <p:cNvSpPr>
            <a:spLocks noGrp="1"/>
          </p:cNvSpPr>
          <p:nvPr>
            <p:ph type="body" sz="quarter" idx="22"/>
          </p:nvPr>
        </p:nvSpPr>
        <p:spPr>
          <a:xfrm>
            <a:off x="603682" y="684212"/>
            <a:ext cx="10075820" cy="913768"/>
          </a:xfrm>
          <a:prstGeom prst="rect">
            <a:avLst/>
          </a:prstGeom>
        </p:spPr>
        <p:txBody>
          <a:bodyPr anchor="ctr"/>
          <a:lstStyle/>
          <a:p>
            <a:pPr>
              <a:defRPr sz="3200" b="1"/>
            </a:pPr>
            <a:endParaRPr/>
          </a:p>
        </p:txBody>
      </p:sp>
      <p:sp>
        <p:nvSpPr>
          <p:cNvPr id="740" name="Picture Placeholder 9"/>
          <p:cNvSpPr>
            <a:spLocks noGrp="1"/>
          </p:cNvSpPr>
          <p:nvPr>
            <p:ph type="pic" sz="half" idx="23"/>
          </p:nvPr>
        </p:nvSpPr>
        <p:spPr>
          <a:xfrm>
            <a:off x="6096000" y="2182484"/>
            <a:ext cx="5481467" cy="3759873"/>
          </a:xfrm>
          <a:prstGeom prst="rect">
            <a:avLst/>
          </a:prstGeom>
        </p:spPr>
        <p:txBody>
          <a:bodyPr lIns="91439" rIns="91439">
            <a:noAutofit/>
          </a:bodyPr>
          <a:lstStyle/>
          <a:p>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1_Custom Layout">
    <p:spTree>
      <p:nvGrpSpPr>
        <p:cNvPr id="1" name=""/>
        <p:cNvGrpSpPr/>
        <p:nvPr/>
      </p:nvGrpSpPr>
      <p:grpSpPr>
        <a:xfrm>
          <a:off x="0" y="0"/>
          <a:ext cx="0" cy="0"/>
          <a:chOff x="0" y="0"/>
          <a:chExt cx="0" cy="0"/>
        </a:xfrm>
      </p:grpSpPr>
      <p:sp>
        <p:nvSpPr>
          <p:cNvPr id="7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48"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49"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750"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751" name="Body Level One…"/>
          <p:cNvSpPr txBox="1">
            <a:spLocks noGrp="1"/>
          </p:cNvSpPr>
          <p:nvPr>
            <p:ph type="body" sz="quarter" idx="1"/>
          </p:nvPr>
        </p:nvSpPr>
        <p:spPr>
          <a:xfrm>
            <a:off x="603681" y="684212"/>
            <a:ext cx="10075821"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752" name="Google Shape;519;p40"/>
          <p:cNvSpPr/>
          <p:nvPr/>
        </p:nvSpPr>
        <p:spPr>
          <a:xfrm flipH="1">
            <a:off x="663999" y="2833608"/>
            <a:ext cx="1" cy="2732468"/>
          </a:xfrm>
          <a:prstGeom prst="line">
            <a:avLst/>
          </a:prstGeom>
          <a:ln>
            <a:solidFill>
              <a:schemeClr val="accent6"/>
            </a:solidFill>
            <a:prstDash val="dash"/>
            <a:miter/>
          </a:ln>
        </p:spPr>
        <p:txBody>
          <a:bodyPr lIns="45719" rIns="45719"/>
          <a:lstStyle/>
          <a:p>
            <a:endParaRPr/>
          </a:p>
        </p:txBody>
      </p:sp>
      <p:sp>
        <p:nvSpPr>
          <p:cNvPr id="753" name="Google Shape;521;p40"/>
          <p:cNvSpPr/>
          <p:nvPr/>
        </p:nvSpPr>
        <p:spPr>
          <a:xfrm>
            <a:off x="603250" y="2833608"/>
            <a:ext cx="121500" cy="121501"/>
          </a:xfrm>
          <a:prstGeom prst="ellipse">
            <a:avLst/>
          </a:prstGeom>
          <a:solidFill>
            <a:schemeClr val="accent1"/>
          </a:solidFill>
          <a:ln w="12700">
            <a:solidFill>
              <a:srgbClr val="FFFFFF"/>
            </a:solidFill>
            <a:miter/>
          </a:ln>
        </p:spPr>
        <p:txBody>
          <a:bodyPr lIns="45719" rIns="45719" anchor="ctr"/>
          <a:lstStyle/>
          <a:p>
            <a:pPr algn="ctr">
              <a:defRPr sz="1500">
                <a:solidFill>
                  <a:srgbClr val="FFFFFF"/>
                </a:solidFill>
                <a:latin typeface="Arial"/>
                <a:ea typeface="Arial"/>
                <a:cs typeface="Arial"/>
                <a:sym typeface="Arial"/>
              </a:defRPr>
            </a:pPr>
            <a:endParaRPr/>
          </a:p>
        </p:txBody>
      </p:sp>
      <p:sp>
        <p:nvSpPr>
          <p:cNvPr id="754" name="Google Shape;522;p40"/>
          <p:cNvSpPr/>
          <p:nvPr/>
        </p:nvSpPr>
        <p:spPr>
          <a:xfrm>
            <a:off x="603250" y="3912739"/>
            <a:ext cx="121500" cy="121501"/>
          </a:xfrm>
          <a:prstGeom prst="ellipse">
            <a:avLst/>
          </a:prstGeom>
          <a:solidFill>
            <a:schemeClr val="accent1"/>
          </a:solidFill>
          <a:ln w="12700">
            <a:solidFill>
              <a:srgbClr val="FFFFFF"/>
            </a:solidFill>
            <a:miter/>
          </a:ln>
        </p:spPr>
        <p:txBody>
          <a:bodyPr lIns="45719" rIns="45719" anchor="ctr"/>
          <a:lstStyle/>
          <a:p>
            <a:pPr algn="ctr">
              <a:defRPr sz="1500">
                <a:solidFill>
                  <a:srgbClr val="FFFFFF"/>
                </a:solidFill>
                <a:latin typeface="Arial"/>
                <a:ea typeface="Arial"/>
                <a:cs typeface="Arial"/>
                <a:sym typeface="Arial"/>
              </a:defRPr>
            </a:pPr>
            <a:endParaRPr/>
          </a:p>
        </p:txBody>
      </p:sp>
      <p:sp>
        <p:nvSpPr>
          <p:cNvPr id="755" name="Google Shape;520;p40"/>
          <p:cNvSpPr/>
          <p:nvPr/>
        </p:nvSpPr>
        <p:spPr>
          <a:xfrm>
            <a:off x="603250" y="5566076"/>
            <a:ext cx="121500" cy="121501"/>
          </a:xfrm>
          <a:prstGeom prst="ellipse">
            <a:avLst/>
          </a:prstGeom>
          <a:solidFill>
            <a:schemeClr val="accent1"/>
          </a:solidFill>
          <a:ln w="12700">
            <a:solidFill>
              <a:srgbClr val="FFFFFF"/>
            </a:solidFill>
            <a:miter/>
          </a:ln>
        </p:spPr>
        <p:txBody>
          <a:bodyPr lIns="45719" rIns="45719" anchor="ctr"/>
          <a:lstStyle/>
          <a:p>
            <a:pPr algn="ctr">
              <a:defRPr sz="1500">
                <a:solidFill>
                  <a:srgbClr val="FFFFFF"/>
                </a:solidFill>
                <a:latin typeface="Arial"/>
                <a:ea typeface="Arial"/>
                <a:cs typeface="Arial"/>
                <a:sym typeface="Arial"/>
              </a:defRPr>
            </a:pPr>
            <a:endParaRPr/>
          </a:p>
        </p:txBody>
      </p:sp>
      <p:sp>
        <p:nvSpPr>
          <p:cNvPr id="756" name="Google Shape;526;p40"/>
          <p:cNvSpPr/>
          <p:nvPr/>
        </p:nvSpPr>
        <p:spPr>
          <a:xfrm>
            <a:off x="603250" y="4696290"/>
            <a:ext cx="121500" cy="121501"/>
          </a:xfrm>
          <a:prstGeom prst="ellipse">
            <a:avLst/>
          </a:prstGeom>
          <a:solidFill>
            <a:schemeClr val="accent1"/>
          </a:solidFill>
          <a:ln w="12700">
            <a:solidFill>
              <a:srgbClr val="FFFFFF"/>
            </a:solidFill>
            <a:miter/>
          </a:ln>
        </p:spPr>
        <p:txBody>
          <a:bodyPr lIns="45719" rIns="45719" anchor="ctr"/>
          <a:lstStyle/>
          <a:p>
            <a:pPr algn="ctr">
              <a:defRPr sz="1500">
                <a:solidFill>
                  <a:srgbClr val="FFFFFF"/>
                </a:solidFill>
                <a:latin typeface="Arial"/>
                <a:ea typeface="Arial"/>
                <a:cs typeface="Arial"/>
                <a:sym typeface="Arial"/>
              </a:defRPr>
            </a:pPr>
            <a:endParaRPr/>
          </a:p>
        </p:txBody>
      </p:sp>
      <p:sp>
        <p:nvSpPr>
          <p:cNvPr id="757" name="Text Placeholder 12"/>
          <p:cNvSpPr>
            <a:spLocks noGrp="1"/>
          </p:cNvSpPr>
          <p:nvPr>
            <p:ph type="body" sz="quarter" idx="21"/>
          </p:nvPr>
        </p:nvSpPr>
        <p:spPr>
          <a:xfrm>
            <a:off x="603249" y="1974850"/>
            <a:ext cx="5240219" cy="544513"/>
          </a:xfrm>
          <a:prstGeom prst="rect">
            <a:avLst/>
          </a:prstGeom>
          <a:solidFill>
            <a:srgbClr val="747474"/>
          </a:solidFill>
        </p:spPr>
        <p:txBody>
          <a:bodyPr anchor="ctr"/>
          <a:lstStyle/>
          <a:p>
            <a:pPr>
              <a:defRPr sz="1900" b="1">
                <a:solidFill>
                  <a:srgbClr val="FFFFFF"/>
                </a:solidFill>
              </a:defRPr>
            </a:pPr>
            <a:endParaRPr/>
          </a:p>
        </p:txBody>
      </p:sp>
      <p:sp>
        <p:nvSpPr>
          <p:cNvPr id="758" name="Text Placeholder 49"/>
          <p:cNvSpPr>
            <a:spLocks noGrp="1"/>
          </p:cNvSpPr>
          <p:nvPr>
            <p:ph type="body" sz="quarter" idx="22"/>
          </p:nvPr>
        </p:nvSpPr>
        <p:spPr>
          <a:xfrm>
            <a:off x="854015" y="2862496"/>
            <a:ext cx="4972511" cy="718314"/>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59" name="Text Placeholder 49"/>
          <p:cNvSpPr>
            <a:spLocks noGrp="1"/>
          </p:cNvSpPr>
          <p:nvPr>
            <p:ph type="body" sz="quarter" idx="23"/>
          </p:nvPr>
        </p:nvSpPr>
        <p:spPr>
          <a:xfrm>
            <a:off x="854015" y="3875308"/>
            <a:ext cx="4972511" cy="478734"/>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60" name="Text Placeholder 49"/>
          <p:cNvSpPr>
            <a:spLocks noGrp="1"/>
          </p:cNvSpPr>
          <p:nvPr>
            <p:ph type="body" sz="quarter" idx="24"/>
          </p:nvPr>
        </p:nvSpPr>
        <p:spPr>
          <a:xfrm>
            <a:off x="854015" y="4625804"/>
            <a:ext cx="4972511" cy="636310"/>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61" name="Text Placeholder 49"/>
          <p:cNvSpPr>
            <a:spLocks noGrp="1"/>
          </p:cNvSpPr>
          <p:nvPr>
            <p:ph type="body" sz="quarter" idx="25"/>
          </p:nvPr>
        </p:nvSpPr>
        <p:spPr>
          <a:xfrm>
            <a:off x="854013" y="5548831"/>
            <a:ext cx="4972512" cy="636310"/>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62" name="Google Shape;519;p40"/>
          <p:cNvSpPr/>
          <p:nvPr/>
        </p:nvSpPr>
        <p:spPr>
          <a:xfrm flipH="1">
            <a:off x="6414942" y="2833608"/>
            <a:ext cx="1" cy="2732468"/>
          </a:xfrm>
          <a:prstGeom prst="line">
            <a:avLst/>
          </a:prstGeom>
          <a:ln>
            <a:solidFill>
              <a:schemeClr val="accent6"/>
            </a:solidFill>
            <a:prstDash val="dash"/>
            <a:miter/>
          </a:ln>
        </p:spPr>
        <p:txBody>
          <a:bodyPr lIns="45719" rIns="45719"/>
          <a:lstStyle/>
          <a:p>
            <a:endParaRPr/>
          </a:p>
        </p:txBody>
      </p:sp>
      <p:sp>
        <p:nvSpPr>
          <p:cNvPr id="763" name="Google Shape;521;p40"/>
          <p:cNvSpPr/>
          <p:nvPr/>
        </p:nvSpPr>
        <p:spPr>
          <a:xfrm>
            <a:off x="6354193" y="2833608"/>
            <a:ext cx="121501" cy="121501"/>
          </a:xfrm>
          <a:prstGeom prst="ellipse">
            <a:avLst/>
          </a:prstGeom>
          <a:solidFill>
            <a:schemeClr val="accent1"/>
          </a:solidFill>
          <a:ln w="12700">
            <a:solidFill>
              <a:srgbClr val="FFFFFF"/>
            </a:solidFill>
            <a:miter/>
          </a:ln>
        </p:spPr>
        <p:txBody>
          <a:bodyPr lIns="45719" rIns="45719" anchor="ctr"/>
          <a:lstStyle/>
          <a:p>
            <a:pPr algn="ctr">
              <a:defRPr sz="1500">
                <a:solidFill>
                  <a:srgbClr val="FFFFFF"/>
                </a:solidFill>
                <a:latin typeface="Arial"/>
                <a:ea typeface="Arial"/>
                <a:cs typeface="Arial"/>
                <a:sym typeface="Arial"/>
              </a:defRPr>
            </a:pPr>
            <a:endParaRPr/>
          </a:p>
        </p:txBody>
      </p:sp>
      <p:sp>
        <p:nvSpPr>
          <p:cNvPr id="764" name="Google Shape;522;p40"/>
          <p:cNvSpPr/>
          <p:nvPr/>
        </p:nvSpPr>
        <p:spPr>
          <a:xfrm>
            <a:off x="6354193" y="3912739"/>
            <a:ext cx="121501" cy="121501"/>
          </a:xfrm>
          <a:prstGeom prst="ellipse">
            <a:avLst/>
          </a:prstGeom>
          <a:solidFill>
            <a:schemeClr val="accent1"/>
          </a:solidFill>
          <a:ln w="12700">
            <a:solidFill>
              <a:srgbClr val="FFFFFF"/>
            </a:solidFill>
            <a:miter/>
          </a:ln>
        </p:spPr>
        <p:txBody>
          <a:bodyPr lIns="45719" rIns="45719" anchor="ctr"/>
          <a:lstStyle/>
          <a:p>
            <a:pPr algn="ctr">
              <a:defRPr sz="1500">
                <a:solidFill>
                  <a:srgbClr val="FFFFFF"/>
                </a:solidFill>
                <a:latin typeface="Arial"/>
                <a:ea typeface="Arial"/>
                <a:cs typeface="Arial"/>
                <a:sym typeface="Arial"/>
              </a:defRPr>
            </a:pPr>
            <a:endParaRPr/>
          </a:p>
        </p:txBody>
      </p:sp>
      <p:sp>
        <p:nvSpPr>
          <p:cNvPr id="765" name="Google Shape;520;p40"/>
          <p:cNvSpPr/>
          <p:nvPr/>
        </p:nvSpPr>
        <p:spPr>
          <a:xfrm>
            <a:off x="6354193" y="5566076"/>
            <a:ext cx="121501" cy="121501"/>
          </a:xfrm>
          <a:prstGeom prst="ellipse">
            <a:avLst/>
          </a:prstGeom>
          <a:solidFill>
            <a:schemeClr val="accent1"/>
          </a:solidFill>
          <a:ln w="12700">
            <a:solidFill>
              <a:srgbClr val="FFFFFF"/>
            </a:solidFill>
            <a:miter/>
          </a:ln>
        </p:spPr>
        <p:txBody>
          <a:bodyPr lIns="45719" rIns="45719" anchor="ctr"/>
          <a:lstStyle/>
          <a:p>
            <a:pPr algn="ctr">
              <a:defRPr sz="1500">
                <a:solidFill>
                  <a:srgbClr val="FFFFFF"/>
                </a:solidFill>
                <a:latin typeface="Arial"/>
                <a:ea typeface="Arial"/>
                <a:cs typeface="Arial"/>
                <a:sym typeface="Arial"/>
              </a:defRPr>
            </a:pPr>
            <a:endParaRPr/>
          </a:p>
        </p:txBody>
      </p:sp>
      <p:sp>
        <p:nvSpPr>
          <p:cNvPr id="766" name="Google Shape;526;p40"/>
          <p:cNvSpPr/>
          <p:nvPr/>
        </p:nvSpPr>
        <p:spPr>
          <a:xfrm>
            <a:off x="6354193" y="4696290"/>
            <a:ext cx="121501" cy="121501"/>
          </a:xfrm>
          <a:prstGeom prst="ellipse">
            <a:avLst/>
          </a:prstGeom>
          <a:solidFill>
            <a:schemeClr val="accent1"/>
          </a:solidFill>
          <a:ln w="12700">
            <a:solidFill>
              <a:srgbClr val="FFFFFF"/>
            </a:solidFill>
            <a:miter/>
          </a:ln>
        </p:spPr>
        <p:txBody>
          <a:bodyPr lIns="45719" rIns="45719" anchor="ctr"/>
          <a:lstStyle/>
          <a:p>
            <a:pPr algn="ctr">
              <a:defRPr sz="1500">
                <a:solidFill>
                  <a:srgbClr val="FFFFFF"/>
                </a:solidFill>
                <a:latin typeface="Arial"/>
                <a:ea typeface="Arial"/>
                <a:cs typeface="Arial"/>
                <a:sym typeface="Arial"/>
              </a:defRPr>
            </a:pPr>
            <a:endParaRPr/>
          </a:p>
        </p:txBody>
      </p:sp>
      <p:sp>
        <p:nvSpPr>
          <p:cNvPr id="767" name="Text Placeholder 12"/>
          <p:cNvSpPr>
            <a:spLocks noGrp="1"/>
          </p:cNvSpPr>
          <p:nvPr>
            <p:ph type="body" sz="quarter" idx="26"/>
          </p:nvPr>
        </p:nvSpPr>
        <p:spPr>
          <a:xfrm>
            <a:off x="6354191" y="1974850"/>
            <a:ext cx="5240220" cy="544513"/>
          </a:xfrm>
          <a:prstGeom prst="rect">
            <a:avLst/>
          </a:prstGeom>
          <a:solidFill>
            <a:srgbClr val="747474"/>
          </a:solidFill>
        </p:spPr>
        <p:txBody>
          <a:bodyPr anchor="ctr"/>
          <a:lstStyle/>
          <a:p>
            <a:pPr>
              <a:defRPr sz="1900" b="1">
                <a:solidFill>
                  <a:srgbClr val="FFFFFF"/>
                </a:solidFill>
              </a:defRPr>
            </a:pPr>
            <a:endParaRPr/>
          </a:p>
        </p:txBody>
      </p:sp>
      <p:sp>
        <p:nvSpPr>
          <p:cNvPr id="768" name="Text Placeholder 49"/>
          <p:cNvSpPr>
            <a:spLocks noGrp="1"/>
          </p:cNvSpPr>
          <p:nvPr>
            <p:ph type="body" sz="quarter" idx="27"/>
          </p:nvPr>
        </p:nvSpPr>
        <p:spPr>
          <a:xfrm>
            <a:off x="6604958" y="2862496"/>
            <a:ext cx="4972511" cy="718314"/>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69" name="Text Placeholder 49"/>
          <p:cNvSpPr>
            <a:spLocks noGrp="1"/>
          </p:cNvSpPr>
          <p:nvPr>
            <p:ph type="body" sz="quarter" idx="28"/>
          </p:nvPr>
        </p:nvSpPr>
        <p:spPr>
          <a:xfrm>
            <a:off x="6604958" y="3875308"/>
            <a:ext cx="4972511" cy="478734"/>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70" name="Text Placeholder 49"/>
          <p:cNvSpPr>
            <a:spLocks noGrp="1"/>
          </p:cNvSpPr>
          <p:nvPr>
            <p:ph type="body" sz="quarter" idx="29"/>
          </p:nvPr>
        </p:nvSpPr>
        <p:spPr>
          <a:xfrm>
            <a:off x="6604958" y="4625804"/>
            <a:ext cx="4972511" cy="636310"/>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
        <p:nvSpPr>
          <p:cNvPr id="771" name="Text Placeholder 49"/>
          <p:cNvSpPr>
            <a:spLocks noGrp="1"/>
          </p:cNvSpPr>
          <p:nvPr>
            <p:ph type="body" sz="quarter" idx="30"/>
          </p:nvPr>
        </p:nvSpPr>
        <p:spPr>
          <a:xfrm>
            <a:off x="6604957" y="5548831"/>
            <a:ext cx="4972511" cy="636310"/>
          </a:xfrm>
          <a:prstGeom prst="rect">
            <a:avLst/>
          </a:prstGeom>
        </p:spPr>
        <p:txBody>
          <a:bodyPr/>
          <a:lstStyle/>
          <a:p>
            <a:pPr>
              <a:defRPr sz="1200">
                <a:solidFill>
                  <a:srgbClr val="0D0D0D"/>
                </a:solidFill>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12_Custom Layout">
    <p:spTree>
      <p:nvGrpSpPr>
        <p:cNvPr id="1" name=""/>
        <p:cNvGrpSpPr/>
        <p:nvPr/>
      </p:nvGrpSpPr>
      <p:grpSpPr>
        <a:xfrm>
          <a:off x="0" y="0"/>
          <a:ext cx="0" cy="0"/>
          <a:chOff x="0" y="0"/>
          <a:chExt cx="0" cy="0"/>
        </a:xfrm>
      </p:grpSpPr>
      <p:sp>
        <p:nvSpPr>
          <p:cNvPr id="7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79"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80"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781"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782" name="Body Level One…"/>
          <p:cNvSpPr txBox="1">
            <a:spLocks noGrp="1"/>
          </p:cNvSpPr>
          <p:nvPr>
            <p:ph type="body" sz="quarter" idx="1"/>
          </p:nvPr>
        </p:nvSpPr>
        <p:spPr>
          <a:xfrm>
            <a:off x="603681" y="684212"/>
            <a:ext cx="10075821"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pic>
        <p:nvPicPr>
          <p:cNvPr id="783" name="Google Shape;547;p41" descr="Google Shape;547;p41"/>
          <p:cNvPicPr>
            <a:picLocks noChangeAspect="1"/>
          </p:cNvPicPr>
          <p:nvPr/>
        </p:nvPicPr>
        <p:blipFill>
          <a:blip r:embed="rId2"/>
          <a:stretch>
            <a:fillRect/>
          </a:stretch>
        </p:blipFill>
        <p:spPr>
          <a:xfrm>
            <a:off x="3897276" y="1963399"/>
            <a:ext cx="4397529" cy="3825001"/>
          </a:xfrm>
          <a:prstGeom prst="rect">
            <a:avLst/>
          </a:prstGeom>
          <a:ln w="12700">
            <a:miter lim="400000"/>
          </a:ln>
        </p:spPr>
      </p:pic>
      <p:sp>
        <p:nvSpPr>
          <p:cNvPr id="784" name="Picture Placeholder 18"/>
          <p:cNvSpPr>
            <a:spLocks noGrp="1"/>
          </p:cNvSpPr>
          <p:nvPr>
            <p:ph type="pic" sz="quarter" idx="21"/>
          </p:nvPr>
        </p:nvSpPr>
        <p:spPr>
          <a:xfrm>
            <a:off x="6651866" y="2332490"/>
            <a:ext cx="451161" cy="457216"/>
          </a:xfrm>
          <a:prstGeom prst="rect">
            <a:avLst/>
          </a:prstGeom>
        </p:spPr>
        <p:txBody>
          <a:bodyPr lIns="91439" rIns="91439">
            <a:noAutofit/>
          </a:bodyPr>
          <a:lstStyle/>
          <a:p>
            <a:endParaRPr/>
          </a:p>
        </p:txBody>
      </p:sp>
      <p:sp>
        <p:nvSpPr>
          <p:cNvPr id="785" name="Picture Placeholder 18"/>
          <p:cNvSpPr>
            <a:spLocks noGrp="1"/>
          </p:cNvSpPr>
          <p:nvPr>
            <p:ph type="pic" sz="quarter" idx="22"/>
          </p:nvPr>
        </p:nvSpPr>
        <p:spPr>
          <a:xfrm>
            <a:off x="7416741" y="3647292"/>
            <a:ext cx="451161" cy="457216"/>
          </a:xfrm>
          <a:prstGeom prst="rect">
            <a:avLst/>
          </a:prstGeom>
        </p:spPr>
        <p:txBody>
          <a:bodyPr lIns="91439" rIns="91439">
            <a:noAutofit/>
          </a:bodyPr>
          <a:lstStyle/>
          <a:p>
            <a:endParaRPr/>
          </a:p>
        </p:txBody>
      </p:sp>
      <p:sp>
        <p:nvSpPr>
          <p:cNvPr id="786" name="Picture Placeholder 18"/>
          <p:cNvSpPr>
            <a:spLocks noGrp="1"/>
          </p:cNvSpPr>
          <p:nvPr>
            <p:ph type="pic" sz="quarter" idx="23"/>
          </p:nvPr>
        </p:nvSpPr>
        <p:spPr>
          <a:xfrm>
            <a:off x="6651866" y="4990136"/>
            <a:ext cx="451161" cy="457216"/>
          </a:xfrm>
          <a:prstGeom prst="rect">
            <a:avLst/>
          </a:prstGeom>
        </p:spPr>
        <p:txBody>
          <a:bodyPr lIns="91439" rIns="91439">
            <a:noAutofit/>
          </a:bodyPr>
          <a:lstStyle/>
          <a:p>
            <a:endParaRPr/>
          </a:p>
        </p:txBody>
      </p:sp>
      <p:sp>
        <p:nvSpPr>
          <p:cNvPr id="787" name="Picture Placeholder 18"/>
          <p:cNvSpPr>
            <a:spLocks noGrp="1"/>
          </p:cNvSpPr>
          <p:nvPr>
            <p:ph type="pic" sz="quarter" idx="24"/>
          </p:nvPr>
        </p:nvSpPr>
        <p:spPr>
          <a:xfrm>
            <a:off x="5122116" y="5011473"/>
            <a:ext cx="451161" cy="457216"/>
          </a:xfrm>
          <a:prstGeom prst="rect">
            <a:avLst/>
          </a:prstGeom>
        </p:spPr>
        <p:txBody>
          <a:bodyPr lIns="91439" rIns="91439">
            <a:noAutofit/>
          </a:bodyPr>
          <a:lstStyle/>
          <a:p>
            <a:endParaRPr/>
          </a:p>
        </p:txBody>
      </p:sp>
      <p:sp>
        <p:nvSpPr>
          <p:cNvPr id="788" name="Picture Placeholder 18"/>
          <p:cNvSpPr>
            <a:spLocks noGrp="1"/>
          </p:cNvSpPr>
          <p:nvPr>
            <p:ph type="pic" sz="quarter" idx="25"/>
          </p:nvPr>
        </p:nvSpPr>
        <p:spPr>
          <a:xfrm>
            <a:off x="4342862" y="3647290"/>
            <a:ext cx="451161" cy="457216"/>
          </a:xfrm>
          <a:prstGeom prst="rect">
            <a:avLst/>
          </a:prstGeom>
        </p:spPr>
        <p:txBody>
          <a:bodyPr lIns="91439" rIns="91439">
            <a:noAutofit/>
          </a:bodyPr>
          <a:lstStyle/>
          <a:p>
            <a:endParaRPr/>
          </a:p>
        </p:txBody>
      </p:sp>
      <p:sp>
        <p:nvSpPr>
          <p:cNvPr id="789" name="Picture Placeholder 18"/>
          <p:cNvSpPr>
            <a:spLocks noGrp="1"/>
          </p:cNvSpPr>
          <p:nvPr>
            <p:ph type="pic" sz="quarter" idx="26"/>
          </p:nvPr>
        </p:nvSpPr>
        <p:spPr>
          <a:xfrm>
            <a:off x="5122116" y="2332490"/>
            <a:ext cx="451161" cy="457216"/>
          </a:xfrm>
          <a:prstGeom prst="rect">
            <a:avLst/>
          </a:prstGeom>
        </p:spPr>
        <p:txBody>
          <a:bodyPr lIns="91439" rIns="91439">
            <a:noAutofit/>
          </a:bodyPr>
          <a:lstStyle/>
          <a:p>
            <a:endParaRPr/>
          </a:p>
        </p:txBody>
      </p:sp>
      <p:sp>
        <p:nvSpPr>
          <p:cNvPr id="790" name="Text Placeholder 14"/>
          <p:cNvSpPr>
            <a:spLocks noGrp="1"/>
          </p:cNvSpPr>
          <p:nvPr>
            <p:ph type="body" sz="quarter" idx="27"/>
          </p:nvPr>
        </p:nvSpPr>
        <p:spPr>
          <a:xfrm>
            <a:off x="5216525" y="3390960"/>
            <a:ext cx="1758950" cy="1163639"/>
          </a:xfrm>
          <a:prstGeom prst="rect">
            <a:avLst/>
          </a:prstGeom>
        </p:spPr>
        <p:txBody>
          <a:bodyPr/>
          <a:lstStyle/>
          <a:p>
            <a:pPr algn="ctr">
              <a:defRPr b="1">
                <a:solidFill>
                  <a:schemeClr val="accent1"/>
                </a:solidFill>
              </a:defRPr>
            </a:pPr>
            <a:endParaRPr/>
          </a:p>
        </p:txBody>
      </p:sp>
      <p:sp>
        <p:nvSpPr>
          <p:cNvPr id="791" name="Text Placeholder 27"/>
          <p:cNvSpPr>
            <a:spLocks noGrp="1"/>
          </p:cNvSpPr>
          <p:nvPr>
            <p:ph type="body" sz="quarter" idx="28"/>
          </p:nvPr>
        </p:nvSpPr>
        <p:spPr>
          <a:xfrm>
            <a:off x="1121433" y="1945509"/>
            <a:ext cx="3161046" cy="256366"/>
          </a:xfrm>
          <a:prstGeom prst="rect">
            <a:avLst/>
          </a:prstGeom>
        </p:spPr>
        <p:txBody>
          <a:bodyPr/>
          <a:lstStyle/>
          <a:p>
            <a:pPr marL="155447" indent="-155447" algn="r" defTabSz="621791">
              <a:spcBef>
                <a:spcPts val="600"/>
              </a:spcBef>
              <a:defRPr sz="1088" b="1">
                <a:solidFill>
                  <a:schemeClr val="accent1"/>
                </a:solidFill>
              </a:defRPr>
            </a:pPr>
            <a:endParaRPr/>
          </a:p>
        </p:txBody>
      </p:sp>
      <p:sp>
        <p:nvSpPr>
          <p:cNvPr id="792" name="Text Placeholder 27"/>
          <p:cNvSpPr>
            <a:spLocks noGrp="1"/>
          </p:cNvSpPr>
          <p:nvPr>
            <p:ph type="body" sz="quarter" idx="29"/>
          </p:nvPr>
        </p:nvSpPr>
        <p:spPr>
          <a:xfrm>
            <a:off x="1121433" y="2297229"/>
            <a:ext cx="3161046" cy="670258"/>
          </a:xfrm>
          <a:prstGeom prst="rect">
            <a:avLst/>
          </a:prstGeom>
        </p:spPr>
        <p:txBody>
          <a:bodyPr/>
          <a:lstStyle/>
          <a:p>
            <a:pPr algn="r">
              <a:lnSpc>
                <a:spcPct val="100000"/>
              </a:lnSpc>
              <a:defRPr sz="1000">
                <a:solidFill>
                  <a:srgbClr val="404040"/>
                </a:solidFill>
                <a:latin typeface="Helvetica Light"/>
                <a:ea typeface="Helvetica Light"/>
                <a:cs typeface="Helvetica Light"/>
                <a:sym typeface="Helvetica Light"/>
              </a:defRPr>
            </a:pPr>
            <a:endParaRPr/>
          </a:p>
        </p:txBody>
      </p:sp>
      <p:sp>
        <p:nvSpPr>
          <p:cNvPr id="793" name="Text Placeholder 27"/>
          <p:cNvSpPr>
            <a:spLocks noGrp="1"/>
          </p:cNvSpPr>
          <p:nvPr>
            <p:ph type="body" sz="quarter" idx="30"/>
          </p:nvPr>
        </p:nvSpPr>
        <p:spPr>
          <a:xfrm>
            <a:off x="603681" y="3497121"/>
            <a:ext cx="3161046" cy="256366"/>
          </a:xfrm>
          <a:prstGeom prst="rect">
            <a:avLst/>
          </a:prstGeom>
        </p:spPr>
        <p:txBody>
          <a:bodyPr/>
          <a:lstStyle/>
          <a:p>
            <a:pPr marL="155447" indent="-155447" algn="r" defTabSz="621791">
              <a:spcBef>
                <a:spcPts val="600"/>
              </a:spcBef>
              <a:defRPr sz="1088" b="1">
                <a:solidFill>
                  <a:schemeClr val="accent1"/>
                </a:solidFill>
              </a:defRPr>
            </a:pPr>
            <a:endParaRPr/>
          </a:p>
        </p:txBody>
      </p:sp>
      <p:sp>
        <p:nvSpPr>
          <p:cNvPr id="794" name="Text Placeholder 27"/>
          <p:cNvSpPr>
            <a:spLocks noGrp="1"/>
          </p:cNvSpPr>
          <p:nvPr>
            <p:ph type="body" sz="quarter" idx="31"/>
          </p:nvPr>
        </p:nvSpPr>
        <p:spPr>
          <a:xfrm>
            <a:off x="603681" y="3848841"/>
            <a:ext cx="3161046" cy="670258"/>
          </a:xfrm>
          <a:prstGeom prst="rect">
            <a:avLst/>
          </a:prstGeom>
        </p:spPr>
        <p:txBody>
          <a:bodyPr/>
          <a:lstStyle/>
          <a:p>
            <a:pPr algn="r">
              <a:lnSpc>
                <a:spcPct val="100000"/>
              </a:lnSpc>
              <a:defRPr sz="1000">
                <a:solidFill>
                  <a:srgbClr val="404040"/>
                </a:solidFill>
                <a:latin typeface="Helvetica Light"/>
                <a:ea typeface="Helvetica Light"/>
                <a:cs typeface="Helvetica Light"/>
                <a:sym typeface="Helvetica Light"/>
              </a:defRPr>
            </a:pPr>
            <a:endParaRPr/>
          </a:p>
        </p:txBody>
      </p:sp>
      <p:sp>
        <p:nvSpPr>
          <p:cNvPr id="795" name="Text Placeholder 27"/>
          <p:cNvSpPr>
            <a:spLocks noGrp="1"/>
          </p:cNvSpPr>
          <p:nvPr>
            <p:ph type="body" sz="quarter" idx="32"/>
          </p:nvPr>
        </p:nvSpPr>
        <p:spPr>
          <a:xfrm>
            <a:off x="1121433" y="5122993"/>
            <a:ext cx="3161046" cy="256366"/>
          </a:xfrm>
          <a:prstGeom prst="rect">
            <a:avLst/>
          </a:prstGeom>
        </p:spPr>
        <p:txBody>
          <a:bodyPr/>
          <a:lstStyle/>
          <a:p>
            <a:pPr marL="155447" indent="-155447" algn="r" defTabSz="621791">
              <a:spcBef>
                <a:spcPts val="600"/>
              </a:spcBef>
              <a:defRPr sz="1088" b="1">
                <a:solidFill>
                  <a:schemeClr val="accent1"/>
                </a:solidFill>
              </a:defRPr>
            </a:pPr>
            <a:endParaRPr/>
          </a:p>
        </p:txBody>
      </p:sp>
      <p:sp>
        <p:nvSpPr>
          <p:cNvPr id="796" name="Text Placeholder 27"/>
          <p:cNvSpPr>
            <a:spLocks noGrp="1"/>
          </p:cNvSpPr>
          <p:nvPr>
            <p:ph type="body" sz="quarter" idx="33"/>
          </p:nvPr>
        </p:nvSpPr>
        <p:spPr>
          <a:xfrm>
            <a:off x="1121433" y="5474713"/>
            <a:ext cx="3161046" cy="627372"/>
          </a:xfrm>
          <a:prstGeom prst="rect">
            <a:avLst/>
          </a:prstGeom>
        </p:spPr>
        <p:txBody>
          <a:bodyPr/>
          <a:lstStyle/>
          <a:p>
            <a:pPr algn="r">
              <a:lnSpc>
                <a:spcPct val="100000"/>
              </a:lnSpc>
              <a:defRPr sz="1000">
                <a:solidFill>
                  <a:srgbClr val="404040"/>
                </a:solidFill>
                <a:latin typeface="Helvetica Light"/>
                <a:ea typeface="Helvetica Light"/>
                <a:cs typeface="Helvetica Light"/>
                <a:sym typeface="Helvetica Light"/>
              </a:defRPr>
            </a:pPr>
            <a:endParaRPr/>
          </a:p>
        </p:txBody>
      </p:sp>
      <p:sp>
        <p:nvSpPr>
          <p:cNvPr id="797" name="Text Placeholder 27"/>
          <p:cNvSpPr>
            <a:spLocks noGrp="1"/>
          </p:cNvSpPr>
          <p:nvPr>
            <p:ph type="body" sz="quarter" idx="34"/>
          </p:nvPr>
        </p:nvSpPr>
        <p:spPr>
          <a:xfrm>
            <a:off x="7939123" y="1945509"/>
            <a:ext cx="3161045" cy="256366"/>
          </a:xfrm>
          <a:prstGeom prst="rect">
            <a:avLst/>
          </a:prstGeom>
        </p:spPr>
        <p:txBody>
          <a:bodyPr/>
          <a:lstStyle/>
          <a:p>
            <a:pPr marL="155447" indent="-155447" defTabSz="621791">
              <a:spcBef>
                <a:spcPts val="600"/>
              </a:spcBef>
              <a:defRPr sz="1088" b="1">
                <a:solidFill>
                  <a:schemeClr val="accent1"/>
                </a:solidFill>
              </a:defRPr>
            </a:pPr>
            <a:endParaRPr/>
          </a:p>
        </p:txBody>
      </p:sp>
      <p:sp>
        <p:nvSpPr>
          <p:cNvPr id="798" name="Text Placeholder 27"/>
          <p:cNvSpPr>
            <a:spLocks noGrp="1"/>
          </p:cNvSpPr>
          <p:nvPr>
            <p:ph type="body" sz="quarter" idx="35"/>
          </p:nvPr>
        </p:nvSpPr>
        <p:spPr>
          <a:xfrm>
            <a:off x="7939123" y="2297229"/>
            <a:ext cx="3161045" cy="670258"/>
          </a:xfrm>
          <a:prstGeom prst="rect">
            <a:avLst/>
          </a:prstGeom>
        </p:spPr>
        <p:txBody>
          <a:bodyPr/>
          <a:lstStyle/>
          <a:p>
            <a:pPr>
              <a:lnSpc>
                <a:spcPct val="100000"/>
              </a:lnSpc>
              <a:defRPr sz="1000">
                <a:solidFill>
                  <a:srgbClr val="404040"/>
                </a:solidFill>
                <a:latin typeface="Helvetica Light"/>
                <a:ea typeface="Helvetica Light"/>
                <a:cs typeface="Helvetica Light"/>
                <a:sym typeface="Helvetica Light"/>
              </a:defRPr>
            </a:pPr>
            <a:endParaRPr/>
          </a:p>
        </p:txBody>
      </p:sp>
      <p:sp>
        <p:nvSpPr>
          <p:cNvPr id="799" name="Text Placeholder 27"/>
          <p:cNvSpPr>
            <a:spLocks noGrp="1"/>
          </p:cNvSpPr>
          <p:nvPr>
            <p:ph type="body" sz="quarter" idx="36"/>
          </p:nvPr>
        </p:nvSpPr>
        <p:spPr>
          <a:xfrm>
            <a:off x="8427355" y="3497121"/>
            <a:ext cx="3161045" cy="256366"/>
          </a:xfrm>
          <a:prstGeom prst="rect">
            <a:avLst/>
          </a:prstGeom>
        </p:spPr>
        <p:txBody>
          <a:bodyPr/>
          <a:lstStyle/>
          <a:p>
            <a:pPr marL="155447" indent="-155447" defTabSz="621791">
              <a:spcBef>
                <a:spcPts val="600"/>
              </a:spcBef>
              <a:defRPr sz="1088" b="1">
                <a:solidFill>
                  <a:schemeClr val="accent1"/>
                </a:solidFill>
              </a:defRPr>
            </a:pPr>
            <a:endParaRPr/>
          </a:p>
        </p:txBody>
      </p:sp>
      <p:sp>
        <p:nvSpPr>
          <p:cNvPr id="800" name="Text Placeholder 27"/>
          <p:cNvSpPr>
            <a:spLocks noGrp="1"/>
          </p:cNvSpPr>
          <p:nvPr>
            <p:ph type="body" sz="quarter" idx="37"/>
          </p:nvPr>
        </p:nvSpPr>
        <p:spPr>
          <a:xfrm>
            <a:off x="8427355" y="3848841"/>
            <a:ext cx="3161045" cy="670258"/>
          </a:xfrm>
          <a:prstGeom prst="rect">
            <a:avLst/>
          </a:prstGeom>
        </p:spPr>
        <p:txBody>
          <a:bodyPr/>
          <a:lstStyle/>
          <a:p>
            <a:pPr>
              <a:lnSpc>
                <a:spcPct val="100000"/>
              </a:lnSpc>
              <a:defRPr sz="1000">
                <a:solidFill>
                  <a:srgbClr val="404040"/>
                </a:solidFill>
                <a:latin typeface="Helvetica Light"/>
                <a:ea typeface="Helvetica Light"/>
                <a:cs typeface="Helvetica Light"/>
                <a:sym typeface="Helvetica Light"/>
              </a:defRPr>
            </a:pPr>
            <a:endParaRPr/>
          </a:p>
        </p:txBody>
      </p:sp>
      <p:sp>
        <p:nvSpPr>
          <p:cNvPr id="801" name="Text Placeholder 27"/>
          <p:cNvSpPr>
            <a:spLocks noGrp="1"/>
          </p:cNvSpPr>
          <p:nvPr>
            <p:ph type="body" sz="quarter" idx="38"/>
          </p:nvPr>
        </p:nvSpPr>
        <p:spPr>
          <a:xfrm>
            <a:off x="7939123" y="5122993"/>
            <a:ext cx="3161045" cy="256366"/>
          </a:xfrm>
          <a:prstGeom prst="rect">
            <a:avLst/>
          </a:prstGeom>
        </p:spPr>
        <p:txBody>
          <a:bodyPr/>
          <a:lstStyle/>
          <a:p>
            <a:pPr marL="155447" indent="-155447" defTabSz="621791">
              <a:spcBef>
                <a:spcPts val="600"/>
              </a:spcBef>
              <a:defRPr sz="1088" b="1">
                <a:solidFill>
                  <a:schemeClr val="accent1"/>
                </a:solidFill>
              </a:defRPr>
            </a:pPr>
            <a:endParaRPr/>
          </a:p>
        </p:txBody>
      </p:sp>
      <p:sp>
        <p:nvSpPr>
          <p:cNvPr id="802" name="Text Placeholder 27"/>
          <p:cNvSpPr>
            <a:spLocks noGrp="1"/>
          </p:cNvSpPr>
          <p:nvPr>
            <p:ph type="body" sz="quarter" idx="39"/>
          </p:nvPr>
        </p:nvSpPr>
        <p:spPr>
          <a:xfrm>
            <a:off x="7939123" y="5474713"/>
            <a:ext cx="3161045" cy="627372"/>
          </a:xfrm>
          <a:prstGeom prst="rect">
            <a:avLst/>
          </a:prstGeom>
        </p:spPr>
        <p:txBody>
          <a:bodyPr/>
          <a:lstStyle/>
          <a:p>
            <a:pPr>
              <a:lnSpc>
                <a:spcPct val="100000"/>
              </a:lnSpc>
              <a:defRPr sz="1000">
                <a:solidFill>
                  <a:srgbClr val="404040"/>
                </a:solidFill>
                <a:latin typeface="Helvetica Light"/>
                <a:ea typeface="Helvetica Light"/>
                <a:cs typeface="Helvetica Light"/>
                <a:sym typeface="Helvetica Light"/>
              </a:defRPr>
            </a:pPr>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13_Custom Layout">
    <p:spTree>
      <p:nvGrpSpPr>
        <p:cNvPr id="1" name=""/>
        <p:cNvGrpSpPr/>
        <p:nvPr/>
      </p:nvGrpSpPr>
      <p:grpSpPr>
        <a:xfrm>
          <a:off x="0" y="0"/>
          <a:ext cx="0" cy="0"/>
          <a:chOff x="0" y="0"/>
          <a:chExt cx="0" cy="0"/>
        </a:xfrm>
      </p:grpSpPr>
      <p:sp>
        <p:nvSpPr>
          <p:cNvPr id="809"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810" name="Google Shape;559;p42" descr="Google Shape;559;p42"/>
          <p:cNvPicPr>
            <a:picLocks noChangeAspect="1"/>
          </p:cNvPicPr>
          <p:nvPr/>
        </p:nvPicPr>
        <p:blipFill>
          <a:blip r:embed="rId2"/>
          <a:stretch>
            <a:fillRect/>
          </a:stretch>
        </p:blipFill>
        <p:spPr>
          <a:xfrm>
            <a:off x="3512994" y="2073692"/>
            <a:ext cx="4914361" cy="3779320"/>
          </a:xfrm>
          <a:prstGeom prst="rect">
            <a:avLst/>
          </a:prstGeom>
          <a:ln w="12700">
            <a:miter lim="400000"/>
          </a:ln>
        </p:spPr>
      </p:pic>
      <p:sp>
        <p:nvSpPr>
          <p:cNvPr id="811"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12"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813"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814" name="Body Level One…"/>
          <p:cNvSpPr txBox="1">
            <a:spLocks noGrp="1"/>
          </p:cNvSpPr>
          <p:nvPr>
            <p:ph type="body" sz="quarter" idx="1"/>
          </p:nvPr>
        </p:nvSpPr>
        <p:spPr>
          <a:xfrm>
            <a:off x="603681" y="684212"/>
            <a:ext cx="10075821"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815" name="Picture Placeholder 18"/>
          <p:cNvSpPr>
            <a:spLocks noGrp="1"/>
          </p:cNvSpPr>
          <p:nvPr>
            <p:ph type="pic" sz="quarter" idx="21"/>
          </p:nvPr>
        </p:nvSpPr>
        <p:spPr>
          <a:xfrm>
            <a:off x="4365552" y="2276791"/>
            <a:ext cx="276787" cy="270761"/>
          </a:xfrm>
          <a:prstGeom prst="rect">
            <a:avLst/>
          </a:prstGeom>
        </p:spPr>
        <p:txBody>
          <a:bodyPr lIns="91439" rIns="91439">
            <a:noAutofit/>
          </a:bodyPr>
          <a:lstStyle/>
          <a:p>
            <a:endParaRPr/>
          </a:p>
        </p:txBody>
      </p:sp>
      <p:sp>
        <p:nvSpPr>
          <p:cNvPr id="816" name="Text Placeholder 27"/>
          <p:cNvSpPr>
            <a:spLocks noGrp="1"/>
          </p:cNvSpPr>
          <p:nvPr>
            <p:ph type="body" sz="quarter" idx="22"/>
          </p:nvPr>
        </p:nvSpPr>
        <p:spPr>
          <a:xfrm>
            <a:off x="855812" y="1821395"/>
            <a:ext cx="3161045" cy="256366"/>
          </a:xfrm>
          <a:prstGeom prst="rect">
            <a:avLst/>
          </a:prstGeom>
        </p:spPr>
        <p:txBody>
          <a:bodyPr/>
          <a:lstStyle/>
          <a:p>
            <a:pPr marL="155447" indent="-155447" algn="r" defTabSz="621791">
              <a:spcBef>
                <a:spcPts val="600"/>
              </a:spcBef>
              <a:defRPr sz="1088" b="1"/>
            </a:pPr>
            <a:endParaRPr/>
          </a:p>
        </p:txBody>
      </p:sp>
      <p:sp>
        <p:nvSpPr>
          <p:cNvPr id="817" name="Text Placeholder 27"/>
          <p:cNvSpPr>
            <a:spLocks noGrp="1"/>
          </p:cNvSpPr>
          <p:nvPr>
            <p:ph type="body" sz="quarter" idx="23"/>
          </p:nvPr>
        </p:nvSpPr>
        <p:spPr>
          <a:xfrm>
            <a:off x="855812" y="2173115"/>
            <a:ext cx="3161045" cy="529098"/>
          </a:xfrm>
          <a:prstGeom prst="rect">
            <a:avLst/>
          </a:prstGeom>
        </p:spPr>
        <p:txBody>
          <a:bodyPr/>
          <a:lstStyle/>
          <a:p>
            <a:pPr algn="r">
              <a:lnSpc>
                <a:spcPct val="100000"/>
              </a:lnSpc>
              <a:defRPr sz="1000">
                <a:solidFill>
                  <a:srgbClr val="404040"/>
                </a:solidFill>
                <a:latin typeface="Helvetica Light"/>
                <a:ea typeface="Helvetica Light"/>
                <a:cs typeface="Helvetica Light"/>
                <a:sym typeface="Helvetica Light"/>
              </a:defRPr>
            </a:pPr>
            <a:endParaRPr/>
          </a:p>
        </p:txBody>
      </p:sp>
      <p:sp>
        <p:nvSpPr>
          <p:cNvPr id="818" name="Picture Placeholder 18"/>
          <p:cNvSpPr>
            <a:spLocks noGrp="1"/>
          </p:cNvSpPr>
          <p:nvPr>
            <p:ph type="pic" sz="quarter" idx="24"/>
          </p:nvPr>
        </p:nvSpPr>
        <p:spPr>
          <a:xfrm>
            <a:off x="3714732" y="3340225"/>
            <a:ext cx="276787" cy="270761"/>
          </a:xfrm>
          <a:prstGeom prst="rect">
            <a:avLst/>
          </a:prstGeom>
        </p:spPr>
        <p:txBody>
          <a:bodyPr lIns="91439" rIns="91439">
            <a:noAutofit/>
          </a:bodyPr>
          <a:lstStyle/>
          <a:p>
            <a:endParaRPr/>
          </a:p>
        </p:txBody>
      </p:sp>
      <p:sp>
        <p:nvSpPr>
          <p:cNvPr id="819" name="Picture Placeholder 18"/>
          <p:cNvSpPr>
            <a:spLocks noGrp="1"/>
          </p:cNvSpPr>
          <p:nvPr>
            <p:ph type="pic" sz="quarter" idx="25"/>
          </p:nvPr>
        </p:nvSpPr>
        <p:spPr>
          <a:xfrm>
            <a:off x="3740070" y="4414906"/>
            <a:ext cx="276787" cy="270761"/>
          </a:xfrm>
          <a:prstGeom prst="rect">
            <a:avLst/>
          </a:prstGeom>
        </p:spPr>
        <p:txBody>
          <a:bodyPr lIns="91439" rIns="91439">
            <a:noAutofit/>
          </a:bodyPr>
          <a:lstStyle/>
          <a:p>
            <a:endParaRPr/>
          </a:p>
        </p:txBody>
      </p:sp>
      <p:sp>
        <p:nvSpPr>
          <p:cNvPr id="820" name="Picture Placeholder 18"/>
          <p:cNvSpPr>
            <a:spLocks noGrp="1"/>
          </p:cNvSpPr>
          <p:nvPr>
            <p:ph type="pic" sz="quarter" idx="26"/>
          </p:nvPr>
        </p:nvSpPr>
        <p:spPr>
          <a:xfrm>
            <a:off x="4416604" y="5379360"/>
            <a:ext cx="276787" cy="270761"/>
          </a:xfrm>
          <a:prstGeom prst="rect">
            <a:avLst/>
          </a:prstGeom>
        </p:spPr>
        <p:txBody>
          <a:bodyPr lIns="91439" rIns="91439">
            <a:noAutofit/>
          </a:bodyPr>
          <a:lstStyle/>
          <a:p>
            <a:endParaRPr/>
          </a:p>
        </p:txBody>
      </p:sp>
      <p:sp>
        <p:nvSpPr>
          <p:cNvPr id="821" name="Picture Placeholder 18"/>
          <p:cNvSpPr>
            <a:spLocks noGrp="1"/>
          </p:cNvSpPr>
          <p:nvPr>
            <p:ph type="pic" sz="quarter" idx="27"/>
          </p:nvPr>
        </p:nvSpPr>
        <p:spPr>
          <a:xfrm>
            <a:off x="7282354" y="5379360"/>
            <a:ext cx="276787" cy="270761"/>
          </a:xfrm>
          <a:prstGeom prst="rect">
            <a:avLst/>
          </a:prstGeom>
        </p:spPr>
        <p:txBody>
          <a:bodyPr lIns="91439" rIns="91439">
            <a:noAutofit/>
          </a:bodyPr>
          <a:lstStyle/>
          <a:p>
            <a:endParaRPr/>
          </a:p>
        </p:txBody>
      </p:sp>
      <p:sp>
        <p:nvSpPr>
          <p:cNvPr id="822" name="Picture Placeholder 18"/>
          <p:cNvSpPr>
            <a:spLocks noGrp="1"/>
          </p:cNvSpPr>
          <p:nvPr>
            <p:ph type="pic" sz="quarter" idx="28"/>
          </p:nvPr>
        </p:nvSpPr>
        <p:spPr>
          <a:xfrm>
            <a:off x="7939123" y="4414906"/>
            <a:ext cx="276787" cy="270761"/>
          </a:xfrm>
          <a:prstGeom prst="rect">
            <a:avLst/>
          </a:prstGeom>
        </p:spPr>
        <p:txBody>
          <a:bodyPr lIns="91439" rIns="91439">
            <a:noAutofit/>
          </a:bodyPr>
          <a:lstStyle/>
          <a:p>
            <a:endParaRPr/>
          </a:p>
        </p:txBody>
      </p:sp>
      <p:sp>
        <p:nvSpPr>
          <p:cNvPr id="823" name="Picture Placeholder 18"/>
          <p:cNvSpPr>
            <a:spLocks noGrp="1"/>
          </p:cNvSpPr>
          <p:nvPr>
            <p:ph type="pic" sz="quarter" idx="29"/>
          </p:nvPr>
        </p:nvSpPr>
        <p:spPr>
          <a:xfrm>
            <a:off x="7939123" y="3342633"/>
            <a:ext cx="276787" cy="270761"/>
          </a:xfrm>
          <a:prstGeom prst="rect">
            <a:avLst/>
          </a:prstGeom>
        </p:spPr>
        <p:txBody>
          <a:bodyPr lIns="91439" rIns="91439">
            <a:noAutofit/>
          </a:bodyPr>
          <a:lstStyle/>
          <a:p>
            <a:endParaRPr/>
          </a:p>
        </p:txBody>
      </p:sp>
      <p:sp>
        <p:nvSpPr>
          <p:cNvPr id="824" name="Picture Placeholder 18"/>
          <p:cNvSpPr>
            <a:spLocks noGrp="1"/>
          </p:cNvSpPr>
          <p:nvPr>
            <p:ph type="pic" sz="quarter" idx="30"/>
          </p:nvPr>
        </p:nvSpPr>
        <p:spPr>
          <a:xfrm>
            <a:off x="7321535" y="2276791"/>
            <a:ext cx="276787" cy="270761"/>
          </a:xfrm>
          <a:prstGeom prst="rect">
            <a:avLst/>
          </a:prstGeom>
        </p:spPr>
        <p:txBody>
          <a:bodyPr lIns="91439" rIns="91439">
            <a:noAutofit/>
          </a:bodyPr>
          <a:lstStyle/>
          <a:p>
            <a:endParaRPr/>
          </a:p>
        </p:txBody>
      </p:sp>
      <p:sp>
        <p:nvSpPr>
          <p:cNvPr id="825" name="Text Placeholder 27"/>
          <p:cNvSpPr>
            <a:spLocks noGrp="1"/>
          </p:cNvSpPr>
          <p:nvPr>
            <p:ph type="body" sz="quarter" idx="31"/>
          </p:nvPr>
        </p:nvSpPr>
        <p:spPr>
          <a:xfrm>
            <a:off x="603680" y="2994717"/>
            <a:ext cx="2758752" cy="256366"/>
          </a:xfrm>
          <a:prstGeom prst="rect">
            <a:avLst/>
          </a:prstGeom>
        </p:spPr>
        <p:txBody>
          <a:bodyPr/>
          <a:lstStyle/>
          <a:p>
            <a:pPr marL="155447" indent="-155447" algn="r" defTabSz="621791">
              <a:spcBef>
                <a:spcPts val="600"/>
              </a:spcBef>
              <a:defRPr sz="1088" b="1"/>
            </a:pPr>
            <a:endParaRPr/>
          </a:p>
        </p:txBody>
      </p:sp>
      <p:sp>
        <p:nvSpPr>
          <p:cNvPr id="826" name="Text Placeholder 27"/>
          <p:cNvSpPr>
            <a:spLocks noGrp="1"/>
          </p:cNvSpPr>
          <p:nvPr>
            <p:ph type="body" sz="quarter" idx="32"/>
          </p:nvPr>
        </p:nvSpPr>
        <p:spPr>
          <a:xfrm>
            <a:off x="603680" y="3346436"/>
            <a:ext cx="2758752" cy="529098"/>
          </a:xfrm>
          <a:prstGeom prst="rect">
            <a:avLst/>
          </a:prstGeom>
        </p:spPr>
        <p:txBody>
          <a:bodyPr/>
          <a:lstStyle/>
          <a:p>
            <a:pPr algn="r">
              <a:lnSpc>
                <a:spcPct val="100000"/>
              </a:lnSpc>
              <a:defRPr sz="1000">
                <a:solidFill>
                  <a:srgbClr val="404040"/>
                </a:solidFill>
                <a:latin typeface="Helvetica Light"/>
                <a:ea typeface="Helvetica Light"/>
                <a:cs typeface="Helvetica Light"/>
                <a:sym typeface="Helvetica Light"/>
              </a:defRPr>
            </a:pPr>
            <a:endParaRPr/>
          </a:p>
        </p:txBody>
      </p:sp>
      <p:sp>
        <p:nvSpPr>
          <p:cNvPr id="827" name="Text Placeholder 27"/>
          <p:cNvSpPr>
            <a:spLocks noGrp="1"/>
          </p:cNvSpPr>
          <p:nvPr>
            <p:ph type="body" sz="quarter" idx="33"/>
          </p:nvPr>
        </p:nvSpPr>
        <p:spPr>
          <a:xfrm>
            <a:off x="603680" y="4167378"/>
            <a:ext cx="2758752" cy="256366"/>
          </a:xfrm>
          <a:prstGeom prst="rect">
            <a:avLst/>
          </a:prstGeom>
        </p:spPr>
        <p:txBody>
          <a:bodyPr/>
          <a:lstStyle/>
          <a:p>
            <a:pPr marL="155447" indent="-155447" algn="r" defTabSz="621791">
              <a:spcBef>
                <a:spcPts val="600"/>
              </a:spcBef>
              <a:defRPr sz="1088" b="1"/>
            </a:pPr>
            <a:endParaRPr/>
          </a:p>
        </p:txBody>
      </p:sp>
      <p:sp>
        <p:nvSpPr>
          <p:cNvPr id="828" name="Text Placeholder 27"/>
          <p:cNvSpPr>
            <a:spLocks noGrp="1"/>
          </p:cNvSpPr>
          <p:nvPr>
            <p:ph type="body" sz="quarter" idx="34"/>
          </p:nvPr>
        </p:nvSpPr>
        <p:spPr>
          <a:xfrm>
            <a:off x="603680" y="4519098"/>
            <a:ext cx="2758752" cy="529098"/>
          </a:xfrm>
          <a:prstGeom prst="rect">
            <a:avLst/>
          </a:prstGeom>
        </p:spPr>
        <p:txBody>
          <a:bodyPr/>
          <a:lstStyle/>
          <a:p>
            <a:pPr algn="r">
              <a:lnSpc>
                <a:spcPct val="100000"/>
              </a:lnSpc>
              <a:defRPr sz="1000">
                <a:solidFill>
                  <a:srgbClr val="404040"/>
                </a:solidFill>
                <a:latin typeface="Helvetica Light"/>
                <a:ea typeface="Helvetica Light"/>
                <a:cs typeface="Helvetica Light"/>
                <a:sym typeface="Helvetica Light"/>
              </a:defRPr>
            </a:pPr>
            <a:endParaRPr/>
          </a:p>
        </p:txBody>
      </p:sp>
      <p:sp>
        <p:nvSpPr>
          <p:cNvPr id="829" name="Text Placeholder 27"/>
          <p:cNvSpPr>
            <a:spLocks noGrp="1"/>
          </p:cNvSpPr>
          <p:nvPr>
            <p:ph type="body" sz="quarter" idx="35"/>
          </p:nvPr>
        </p:nvSpPr>
        <p:spPr>
          <a:xfrm>
            <a:off x="866004" y="5298399"/>
            <a:ext cx="3161046" cy="256366"/>
          </a:xfrm>
          <a:prstGeom prst="rect">
            <a:avLst/>
          </a:prstGeom>
        </p:spPr>
        <p:txBody>
          <a:bodyPr/>
          <a:lstStyle/>
          <a:p>
            <a:pPr marL="155447" indent="-155447" algn="r" defTabSz="621791">
              <a:spcBef>
                <a:spcPts val="600"/>
              </a:spcBef>
              <a:defRPr sz="1088" b="1"/>
            </a:pPr>
            <a:endParaRPr/>
          </a:p>
        </p:txBody>
      </p:sp>
      <p:sp>
        <p:nvSpPr>
          <p:cNvPr id="830" name="Text Placeholder 27"/>
          <p:cNvSpPr>
            <a:spLocks noGrp="1"/>
          </p:cNvSpPr>
          <p:nvPr>
            <p:ph type="body" sz="quarter" idx="36"/>
          </p:nvPr>
        </p:nvSpPr>
        <p:spPr>
          <a:xfrm>
            <a:off x="866004" y="5650119"/>
            <a:ext cx="3161046" cy="529098"/>
          </a:xfrm>
          <a:prstGeom prst="rect">
            <a:avLst/>
          </a:prstGeom>
        </p:spPr>
        <p:txBody>
          <a:bodyPr/>
          <a:lstStyle/>
          <a:p>
            <a:pPr algn="r">
              <a:lnSpc>
                <a:spcPct val="100000"/>
              </a:lnSpc>
              <a:defRPr sz="1000">
                <a:solidFill>
                  <a:srgbClr val="404040"/>
                </a:solidFill>
                <a:latin typeface="Helvetica Light"/>
                <a:ea typeface="Helvetica Light"/>
                <a:cs typeface="Helvetica Light"/>
                <a:sym typeface="Helvetica Light"/>
              </a:defRPr>
            </a:pPr>
            <a:endParaRPr/>
          </a:p>
        </p:txBody>
      </p:sp>
      <p:sp>
        <p:nvSpPr>
          <p:cNvPr id="831" name="Text Placeholder 27"/>
          <p:cNvSpPr>
            <a:spLocks noGrp="1"/>
          </p:cNvSpPr>
          <p:nvPr>
            <p:ph type="body" sz="quarter" idx="37"/>
          </p:nvPr>
        </p:nvSpPr>
        <p:spPr>
          <a:xfrm>
            <a:off x="7913300" y="1797235"/>
            <a:ext cx="3161045" cy="256366"/>
          </a:xfrm>
          <a:prstGeom prst="rect">
            <a:avLst/>
          </a:prstGeom>
        </p:spPr>
        <p:txBody>
          <a:bodyPr/>
          <a:lstStyle/>
          <a:p>
            <a:pPr marL="155447" indent="-155447" defTabSz="621791">
              <a:spcBef>
                <a:spcPts val="600"/>
              </a:spcBef>
              <a:defRPr sz="1088" b="1"/>
            </a:pPr>
            <a:endParaRPr/>
          </a:p>
        </p:txBody>
      </p:sp>
      <p:sp>
        <p:nvSpPr>
          <p:cNvPr id="832" name="Text Placeholder 27"/>
          <p:cNvSpPr>
            <a:spLocks noGrp="1"/>
          </p:cNvSpPr>
          <p:nvPr>
            <p:ph type="body" sz="quarter" idx="38"/>
          </p:nvPr>
        </p:nvSpPr>
        <p:spPr>
          <a:xfrm>
            <a:off x="7913300" y="2148955"/>
            <a:ext cx="3161045" cy="529098"/>
          </a:xfrm>
          <a:prstGeom prst="rect">
            <a:avLst/>
          </a:prstGeom>
        </p:spPr>
        <p:txBody>
          <a:bodyPr/>
          <a:lstStyle/>
          <a:p>
            <a:pPr>
              <a:lnSpc>
                <a:spcPct val="100000"/>
              </a:lnSpc>
              <a:defRPr sz="1000">
                <a:solidFill>
                  <a:srgbClr val="404040"/>
                </a:solidFill>
                <a:latin typeface="Helvetica Light"/>
                <a:ea typeface="Helvetica Light"/>
                <a:cs typeface="Helvetica Light"/>
                <a:sym typeface="Helvetica Light"/>
              </a:defRPr>
            </a:pPr>
            <a:endParaRPr/>
          </a:p>
        </p:txBody>
      </p:sp>
      <p:sp>
        <p:nvSpPr>
          <p:cNvPr id="833" name="Text Placeholder 27"/>
          <p:cNvSpPr>
            <a:spLocks noGrp="1"/>
          </p:cNvSpPr>
          <p:nvPr>
            <p:ph type="body" sz="quarter" idx="39"/>
          </p:nvPr>
        </p:nvSpPr>
        <p:spPr>
          <a:xfrm>
            <a:off x="8564605" y="2970557"/>
            <a:ext cx="2758752" cy="256366"/>
          </a:xfrm>
          <a:prstGeom prst="rect">
            <a:avLst/>
          </a:prstGeom>
        </p:spPr>
        <p:txBody>
          <a:bodyPr/>
          <a:lstStyle/>
          <a:p>
            <a:pPr marL="155447" indent="-155447" defTabSz="621791">
              <a:spcBef>
                <a:spcPts val="600"/>
              </a:spcBef>
              <a:defRPr sz="1088" b="1"/>
            </a:pPr>
            <a:endParaRPr/>
          </a:p>
        </p:txBody>
      </p:sp>
      <p:sp>
        <p:nvSpPr>
          <p:cNvPr id="834" name="Text Placeholder 27"/>
          <p:cNvSpPr>
            <a:spLocks noGrp="1"/>
          </p:cNvSpPr>
          <p:nvPr>
            <p:ph type="body" sz="quarter" idx="40"/>
          </p:nvPr>
        </p:nvSpPr>
        <p:spPr>
          <a:xfrm>
            <a:off x="8564605" y="3322277"/>
            <a:ext cx="2758752" cy="529098"/>
          </a:xfrm>
          <a:prstGeom prst="rect">
            <a:avLst/>
          </a:prstGeom>
        </p:spPr>
        <p:txBody>
          <a:bodyPr/>
          <a:lstStyle/>
          <a:p>
            <a:pPr>
              <a:lnSpc>
                <a:spcPct val="100000"/>
              </a:lnSpc>
              <a:defRPr sz="1000">
                <a:solidFill>
                  <a:srgbClr val="404040"/>
                </a:solidFill>
                <a:latin typeface="Helvetica Light"/>
                <a:ea typeface="Helvetica Light"/>
                <a:cs typeface="Helvetica Light"/>
                <a:sym typeface="Helvetica Light"/>
              </a:defRPr>
            </a:pPr>
            <a:endParaRPr/>
          </a:p>
        </p:txBody>
      </p:sp>
      <p:sp>
        <p:nvSpPr>
          <p:cNvPr id="835" name="Text Placeholder 27"/>
          <p:cNvSpPr>
            <a:spLocks noGrp="1"/>
          </p:cNvSpPr>
          <p:nvPr>
            <p:ph type="body" sz="quarter" idx="41"/>
          </p:nvPr>
        </p:nvSpPr>
        <p:spPr>
          <a:xfrm>
            <a:off x="8564605" y="4143218"/>
            <a:ext cx="2758752" cy="256366"/>
          </a:xfrm>
          <a:prstGeom prst="rect">
            <a:avLst/>
          </a:prstGeom>
        </p:spPr>
        <p:txBody>
          <a:bodyPr/>
          <a:lstStyle/>
          <a:p>
            <a:pPr marL="155447" indent="-155447" defTabSz="621791">
              <a:spcBef>
                <a:spcPts val="600"/>
              </a:spcBef>
              <a:defRPr sz="1088" b="1"/>
            </a:pPr>
            <a:endParaRPr/>
          </a:p>
        </p:txBody>
      </p:sp>
      <p:sp>
        <p:nvSpPr>
          <p:cNvPr id="836" name="Text Placeholder 27"/>
          <p:cNvSpPr>
            <a:spLocks noGrp="1"/>
          </p:cNvSpPr>
          <p:nvPr>
            <p:ph type="body" sz="quarter" idx="42"/>
          </p:nvPr>
        </p:nvSpPr>
        <p:spPr>
          <a:xfrm>
            <a:off x="8564605" y="4494938"/>
            <a:ext cx="2758752" cy="529098"/>
          </a:xfrm>
          <a:prstGeom prst="rect">
            <a:avLst/>
          </a:prstGeom>
        </p:spPr>
        <p:txBody>
          <a:bodyPr/>
          <a:lstStyle/>
          <a:p>
            <a:pPr>
              <a:lnSpc>
                <a:spcPct val="100000"/>
              </a:lnSpc>
              <a:defRPr sz="1000">
                <a:solidFill>
                  <a:srgbClr val="404040"/>
                </a:solidFill>
                <a:latin typeface="Helvetica Light"/>
                <a:ea typeface="Helvetica Light"/>
                <a:cs typeface="Helvetica Light"/>
                <a:sym typeface="Helvetica Light"/>
              </a:defRPr>
            </a:pPr>
            <a:endParaRPr/>
          </a:p>
        </p:txBody>
      </p:sp>
      <p:sp>
        <p:nvSpPr>
          <p:cNvPr id="837" name="Text Placeholder 27"/>
          <p:cNvSpPr>
            <a:spLocks noGrp="1"/>
          </p:cNvSpPr>
          <p:nvPr>
            <p:ph type="body" sz="quarter" idx="43"/>
          </p:nvPr>
        </p:nvSpPr>
        <p:spPr>
          <a:xfrm>
            <a:off x="7916833" y="5274240"/>
            <a:ext cx="3161045" cy="256366"/>
          </a:xfrm>
          <a:prstGeom prst="rect">
            <a:avLst/>
          </a:prstGeom>
        </p:spPr>
        <p:txBody>
          <a:bodyPr/>
          <a:lstStyle/>
          <a:p>
            <a:pPr marL="155447" indent="-155447" defTabSz="621791">
              <a:spcBef>
                <a:spcPts val="600"/>
              </a:spcBef>
              <a:defRPr sz="1088" b="1"/>
            </a:pPr>
            <a:endParaRPr/>
          </a:p>
        </p:txBody>
      </p:sp>
      <p:sp>
        <p:nvSpPr>
          <p:cNvPr id="838" name="Text Placeholder 27"/>
          <p:cNvSpPr>
            <a:spLocks noGrp="1"/>
          </p:cNvSpPr>
          <p:nvPr>
            <p:ph type="body" sz="quarter" idx="44"/>
          </p:nvPr>
        </p:nvSpPr>
        <p:spPr>
          <a:xfrm>
            <a:off x="7916833" y="5625960"/>
            <a:ext cx="3161045" cy="529098"/>
          </a:xfrm>
          <a:prstGeom prst="rect">
            <a:avLst/>
          </a:prstGeom>
        </p:spPr>
        <p:txBody>
          <a:bodyPr/>
          <a:lstStyle/>
          <a:p>
            <a:pPr>
              <a:lnSpc>
                <a:spcPct val="100000"/>
              </a:lnSpc>
              <a:defRPr sz="1000">
                <a:solidFill>
                  <a:srgbClr val="404040"/>
                </a:solidFill>
                <a:latin typeface="Helvetica Light"/>
                <a:ea typeface="Helvetica Light"/>
                <a:cs typeface="Helvetica Light"/>
                <a:sym typeface="Helvetica Light"/>
              </a:defRPr>
            </a:pPr>
            <a:endParaRPr/>
          </a:p>
        </p:txBody>
      </p:sp>
      <p:sp>
        <p:nvSpPr>
          <p:cNvPr id="839" name="Text Placeholder 14"/>
          <p:cNvSpPr>
            <a:spLocks noGrp="1"/>
          </p:cNvSpPr>
          <p:nvPr>
            <p:ph type="body" sz="quarter" idx="45"/>
          </p:nvPr>
        </p:nvSpPr>
        <p:spPr>
          <a:xfrm>
            <a:off x="5140140" y="3390960"/>
            <a:ext cx="1758951" cy="1163639"/>
          </a:xfrm>
          <a:prstGeom prst="rect">
            <a:avLst/>
          </a:prstGeom>
        </p:spPr>
        <p:txBody>
          <a:bodyPr/>
          <a:lstStyle/>
          <a:p>
            <a:pPr algn="ctr">
              <a:defRPr sz="2400" b="1">
                <a:solidFill>
                  <a:srgbClr val="FFFFFF"/>
                </a:solidFill>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1" name="Title Text"/>
          <p:cNvSpPr txBox="1">
            <a:spLocks noGrp="1"/>
          </p:cNvSpPr>
          <p:nvPr>
            <p:ph type="title"/>
          </p:nvPr>
        </p:nvSpPr>
        <p:spPr>
          <a:xfrm>
            <a:off x="839787" y="365125"/>
            <a:ext cx="10626071" cy="1325563"/>
          </a:xfrm>
          <a:prstGeom prst="rect">
            <a:avLst/>
          </a:prstGeom>
        </p:spPr>
        <p:txBody>
          <a:bodyPr/>
          <a:lstStyle/>
          <a:p>
            <a:r>
              <a:t>Title Text</a:t>
            </a:r>
          </a:p>
        </p:txBody>
      </p:sp>
      <p:sp>
        <p:nvSpPr>
          <p:cNvPr id="42"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3" name="Text Placeholder 4"/>
          <p:cNvSpPr>
            <a:spLocks noGrp="1"/>
          </p:cNvSpPr>
          <p:nvPr>
            <p:ph type="body" sz="quarter" idx="21"/>
          </p:nvPr>
        </p:nvSpPr>
        <p:spPr>
          <a:xfrm>
            <a:off x="6172200" y="1681163"/>
            <a:ext cx="5293658"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8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47"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4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84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850" name="Picture Placeholder 7"/>
          <p:cNvSpPr>
            <a:spLocks noGrp="1"/>
          </p:cNvSpPr>
          <p:nvPr>
            <p:ph type="pic" sz="half" idx="21"/>
          </p:nvPr>
        </p:nvSpPr>
        <p:spPr>
          <a:xfrm>
            <a:off x="5681662" y="973667"/>
            <a:ext cx="5895806" cy="5198534"/>
          </a:xfrm>
          <a:prstGeom prst="rect">
            <a:avLst/>
          </a:prstGeom>
        </p:spPr>
        <p:txBody>
          <a:bodyPr lIns="91439" rIns="91439">
            <a:noAutofit/>
          </a:bodyPr>
          <a:lstStyle/>
          <a:p>
            <a:endParaRPr/>
          </a:p>
        </p:txBody>
      </p:sp>
      <p:sp>
        <p:nvSpPr>
          <p:cNvPr id="851" name="Rectangle 8"/>
          <p:cNvSpPr/>
          <p:nvPr/>
        </p:nvSpPr>
        <p:spPr>
          <a:xfrm>
            <a:off x="5681662" y="3716866"/>
            <a:ext cx="2463271" cy="2455334"/>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852" name="Body Level One…"/>
          <p:cNvSpPr txBox="1">
            <a:spLocks noGrp="1"/>
          </p:cNvSpPr>
          <p:nvPr>
            <p:ph type="body" sz="quarter" idx="1"/>
          </p:nvPr>
        </p:nvSpPr>
        <p:spPr>
          <a:xfrm>
            <a:off x="601132" y="969058"/>
            <a:ext cx="4580468"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853" name="Text Placeholder 13"/>
          <p:cNvSpPr>
            <a:spLocks noGrp="1"/>
          </p:cNvSpPr>
          <p:nvPr>
            <p:ph type="body" sz="quarter" idx="22"/>
          </p:nvPr>
        </p:nvSpPr>
        <p:spPr>
          <a:xfrm>
            <a:off x="601132" y="4706937"/>
            <a:ext cx="3657601" cy="1465263"/>
          </a:xfrm>
          <a:prstGeom prst="rect">
            <a:avLst/>
          </a:prstGeom>
        </p:spPr>
        <p:txBody>
          <a:bodyPr anchor="ctr"/>
          <a:lstStyle/>
          <a:p>
            <a:pPr>
              <a:defRPr sz="1600"/>
            </a:pPr>
            <a:endParaRPr/>
          </a:p>
        </p:txBody>
      </p:sp>
      <p:sp>
        <p:nvSpPr>
          <p:cNvPr id="854" name="Text Placeholder 7"/>
          <p:cNvSpPr>
            <a:spLocks noGrp="1"/>
          </p:cNvSpPr>
          <p:nvPr>
            <p:ph type="body" sz="quarter" idx="23"/>
          </p:nvPr>
        </p:nvSpPr>
        <p:spPr>
          <a:xfrm>
            <a:off x="5972704" y="4040690"/>
            <a:ext cx="1905794" cy="386822"/>
          </a:xfrm>
          <a:prstGeom prst="rect">
            <a:avLst/>
          </a:prstGeom>
        </p:spPr>
        <p:txBody>
          <a:bodyPr anchor="ctr"/>
          <a:lstStyle/>
          <a:p>
            <a:pPr marL="0" indent="0">
              <a:buSzTx/>
              <a:buFontTx/>
              <a:buNone/>
              <a:defRPr sz="1000" b="1">
                <a:solidFill>
                  <a:srgbClr val="FFFFFF"/>
                </a:solidFill>
              </a:defRPr>
            </a:pPr>
            <a:endParaRPr/>
          </a:p>
        </p:txBody>
      </p:sp>
      <p:sp>
        <p:nvSpPr>
          <p:cNvPr id="855" name="Text Placeholder 13"/>
          <p:cNvSpPr>
            <a:spLocks noGrp="1"/>
          </p:cNvSpPr>
          <p:nvPr>
            <p:ph type="body" sz="quarter" idx="24"/>
          </p:nvPr>
        </p:nvSpPr>
        <p:spPr>
          <a:xfrm>
            <a:off x="5972704" y="4608979"/>
            <a:ext cx="1905794" cy="1224555"/>
          </a:xfrm>
          <a:prstGeom prst="rect">
            <a:avLst/>
          </a:prstGeom>
        </p:spPr>
        <p:txBody>
          <a:bodyPr/>
          <a:lstStyle/>
          <a:p>
            <a:pPr>
              <a:defRPr sz="1000">
                <a:solidFill>
                  <a:srgbClr val="FFFFFF"/>
                </a:solidFill>
              </a:defRPr>
            </a:pPr>
            <a:endParaRPr/>
          </a:p>
        </p:txBody>
      </p:sp>
      <p:sp>
        <p:nvSpPr>
          <p:cNvPr id="856" name="Text Placeholder 5"/>
          <p:cNvSpPr>
            <a:spLocks noGrp="1"/>
          </p:cNvSpPr>
          <p:nvPr>
            <p:ph type="body" sz="quarter" idx="25"/>
          </p:nvPr>
        </p:nvSpPr>
        <p:spPr>
          <a:xfrm>
            <a:off x="601662" y="2514600"/>
            <a:ext cx="4579939" cy="1643064"/>
          </a:xfrm>
          <a:prstGeom prst="rect">
            <a:avLst/>
          </a:prstGeom>
        </p:spPr>
        <p:txBody>
          <a:bodyPr/>
          <a:lstStyle/>
          <a:p>
            <a:pPr>
              <a:defRPr sz="1000">
                <a:solidFill>
                  <a:srgbClr val="747474"/>
                </a:solidFill>
              </a:defRPr>
            </a:pPr>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6_Custom Layout">
    <p:spTree>
      <p:nvGrpSpPr>
        <p:cNvPr id="1" name=""/>
        <p:cNvGrpSpPr/>
        <p:nvPr/>
      </p:nvGrpSpPr>
      <p:grpSpPr>
        <a:xfrm>
          <a:off x="0" y="0"/>
          <a:ext cx="0" cy="0"/>
          <a:chOff x="0" y="0"/>
          <a:chExt cx="0" cy="0"/>
        </a:xfrm>
      </p:grpSpPr>
      <p:sp>
        <p:nvSpPr>
          <p:cNvPr id="8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64"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65"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866"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867" name="Picture Placeholder 7"/>
          <p:cNvSpPr>
            <a:spLocks noGrp="1"/>
          </p:cNvSpPr>
          <p:nvPr>
            <p:ph type="pic" sz="half" idx="21"/>
          </p:nvPr>
        </p:nvSpPr>
        <p:spPr>
          <a:xfrm>
            <a:off x="5681662" y="973667"/>
            <a:ext cx="5895806" cy="5198534"/>
          </a:xfrm>
          <a:prstGeom prst="rect">
            <a:avLst/>
          </a:prstGeom>
        </p:spPr>
        <p:txBody>
          <a:bodyPr lIns="91439" rIns="91439">
            <a:noAutofit/>
          </a:bodyPr>
          <a:lstStyle/>
          <a:p>
            <a:endParaRPr/>
          </a:p>
        </p:txBody>
      </p:sp>
      <p:sp>
        <p:nvSpPr>
          <p:cNvPr id="868" name="Rectangle 8"/>
          <p:cNvSpPr/>
          <p:nvPr/>
        </p:nvSpPr>
        <p:spPr>
          <a:xfrm>
            <a:off x="5681662" y="4706937"/>
            <a:ext cx="5895806" cy="1465263"/>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869" name="Body Level One…"/>
          <p:cNvSpPr txBox="1">
            <a:spLocks noGrp="1"/>
          </p:cNvSpPr>
          <p:nvPr>
            <p:ph type="body" sz="quarter" idx="1"/>
          </p:nvPr>
        </p:nvSpPr>
        <p:spPr>
          <a:xfrm>
            <a:off x="601132" y="969058"/>
            <a:ext cx="4580468"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870" name="Text Placeholder 7"/>
          <p:cNvSpPr>
            <a:spLocks noGrp="1"/>
          </p:cNvSpPr>
          <p:nvPr>
            <p:ph type="body" sz="quarter" idx="22"/>
          </p:nvPr>
        </p:nvSpPr>
        <p:spPr>
          <a:xfrm>
            <a:off x="6461311" y="4879445"/>
            <a:ext cx="4790889" cy="386822"/>
          </a:xfrm>
          <a:prstGeom prst="rect">
            <a:avLst/>
          </a:prstGeom>
        </p:spPr>
        <p:txBody>
          <a:bodyPr anchor="ctr"/>
          <a:lstStyle/>
          <a:p>
            <a:pPr marL="0" indent="0">
              <a:buSzTx/>
              <a:buFontTx/>
              <a:buNone/>
              <a:defRPr sz="1000" b="1">
                <a:solidFill>
                  <a:srgbClr val="FFFFFF"/>
                </a:solidFill>
              </a:defRPr>
            </a:pPr>
            <a:endParaRPr/>
          </a:p>
        </p:txBody>
      </p:sp>
      <p:sp>
        <p:nvSpPr>
          <p:cNvPr id="871" name="Text Placeholder 13"/>
          <p:cNvSpPr>
            <a:spLocks noGrp="1"/>
          </p:cNvSpPr>
          <p:nvPr>
            <p:ph type="body" sz="quarter" idx="23"/>
          </p:nvPr>
        </p:nvSpPr>
        <p:spPr>
          <a:xfrm>
            <a:off x="5989441" y="5341222"/>
            <a:ext cx="5262759" cy="602381"/>
          </a:xfrm>
          <a:prstGeom prst="rect">
            <a:avLst/>
          </a:prstGeom>
        </p:spPr>
        <p:txBody>
          <a:bodyPr/>
          <a:lstStyle/>
          <a:p>
            <a:pPr>
              <a:defRPr sz="1000">
                <a:solidFill>
                  <a:srgbClr val="FFFFFF"/>
                </a:solidFill>
              </a:defRPr>
            </a:pPr>
            <a:endParaRPr/>
          </a:p>
        </p:txBody>
      </p:sp>
      <p:sp>
        <p:nvSpPr>
          <p:cNvPr id="872" name="Straight Arrow Connector 11"/>
          <p:cNvSpPr/>
          <p:nvPr/>
        </p:nvSpPr>
        <p:spPr>
          <a:xfrm>
            <a:off x="5989441" y="5071083"/>
            <a:ext cx="471872" cy="1"/>
          </a:xfrm>
          <a:prstGeom prst="line">
            <a:avLst/>
          </a:prstGeom>
          <a:ln>
            <a:solidFill>
              <a:srgbClr val="FFFFFF"/>
            </a:solidFill>
            <a:miter/>
            <a:tailEnd type="triangle"/>
          </a:ln>
        </p:spPr>
        <p:txBody>
          <a:bodyPr lIns="45719" rIns="45719"/>
          <a:lstStyle/>
          <a:p>
            <a:endParaRPr/>
          </a:p>
        </p:txBody>
      </p:sp>
      <p:sp>
        <p:nvSpPr>
          <p:cNvPr id="873" name="Text Placeholder 5"/>
          <p:cNvSpPr>
            <a:spLocks noGrp="1"/>
          </p:cNvSpPr>
          <p:nvPr>
            <p:ph type="body" sz="quarter" idx="24"/>
          </p:nvPr>
        </p:nvSpPr>
        <p:spPr>
          <a:xfrm>
            <a:off x="601662" y="2514600"/>
            <a:ext cx="4579939" cy="1643064"/>
          </a:xfrm>
          <a:prstGeom prst="rect">
            <a:avLst/>
          </a:prstGeom>
        </p:spPr>
        <p:txBody>
          <a:bodyPr/>
          <a:lstStyle/>
          <a:p>
            <a:pPr>
              <a:defRPr sz="1000">
                <a:solidFill>
                  <a:srgbClr val="747474"/>
                </a:solidFill>
              </a:defRPr>
            </a:pPr>
            <a:endParaRPr/>
          </a:p>
        </p:txBody>
      </p:sp>
      <p:sp>
        <p:nvSpPr>
          <p:cNvPr id="874" name="Text Placeholder 13"/>
          <p:cNvSpPr>
            <a:spLocks noGrp="1"/>
          </p:cNvSpPr>
          <p:nvPr>
            <p:ph type="body" sz="quarter" idx="25"/>
          </p:nvPr>
        </p:nvSpPr>
        <p:spPr>
          <a:xfrm>
            <a:off x="601132" y="4706937"/>
            <a:ext cx="3657601" cy="1465263"/>
          </a:xfrm>
          <a:prstGeom prst="rect">
            <a:avLst/>
          </a:prstGeom>
        </p:spPr>
        <p:txBody>
          <a:bodyPr anchor="ctr"/>
          <a:lstStyle/>
          <a:p>
            <a:pPr>
              <a:defRPr sz="1600"/>
            </a:pPr>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8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82"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83"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884"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885" name="Picture Placeholder 7"/>
          <p:cNvSpPr>
            <a:spLocks noGrp="1"/>
          </p:cNvSpPr>
          <p:nvPr>
            <p:ph type="pic" sz="half" idx="21"/>
          </p:nvPr>
        </p:nvSpPr>
        <p:spPr>
          <a:xfrm>
            <a:off x="5681662" y="973667"/>
            <a:ext cx="5895806" cy="5198534"/>
          </a:xfrm>
          <a:prstGeom prst="rect">
            <a:avLst/>
          </a:prstGeom>
        </p:spPr>
        <p:txBody>
          <a:bodyPr lIns="91439" rIns="91439">
            <a:noAutofit/>
          </a:bodyPr>
          <a:lstStyle/>
          <a:p>
            <a:endParaRPr/>
          </a:p>
        </p:txBody>
      </p:sp>
      <p:sp>
        <p:nvSpPr>
          <p:cNvPr id="886" name="Rectangle 8"/>
          <p:cNvSpPr/>
          <p:nvPr/>
        </p:nvSpPr>
        <p:spPr>
          <a:xfrm>
            <a:off x="5681662" y="969058"/>
            <a:ext cx="2463271" cy="2455335"/>
          </a:xfrm>
          <a:prstGeom prst="rect">
            <a:avLst/>
          </a:prstGeom>
          <a:solidFill>
            <a:srgbClr val="404040"/>
          </a:solidFill>
          <a:ln w="12700">
            <a:miter lim="400000"/>
          </a:ln>
        </p:spPr>
        <p:txBody>
          <a:bodyPr lIns="45719" rIns="45719" anchor="ctr"/>
          <a:lstStyle/>
          <a:p>
            <a:pPr algn="ctr">
              <a:defRPr>
                <a:solidFill>
                  <a:srgbClr val="464646"/>
                </a:solidFill>
              </a:defRPr>
            </a:pPr>
            <a:endParaRPr/>
          </a:p>
        </p:txBody>
      </p:sp>
      <p:sp>
        <p:nvSpPr>
          <p:cNvPr id="887" name="Body Level One…"/>
          <p:cNvSpPr txBox="1">
            <a:spLocks noGrp="1"/>
          </p:cNvSpPr>
          <p:nvPr>
            <p:ph type="body" sz="quarter" idx="1"/>
          </p:nvPr>
        </p:nvSpPr>
        <p:spPr>
          <a:xfrm>
            <a:off x="601132" y="969058"/>
            <a:ext cx="4580468"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888" name="Text Placeholder 7"/>
          <p:cNvSpPr>
            <a:spLocks noGrp="1"/>
          </p:cNvSpPr>
          <p:nvPr>
            <p:ph type="body" sz="quarter" idx="22"/>
          </p:nvPr>
        </p:nvSpPr>
        <p:spPr>
          <a:xfrm>
            <a:off x="5972704" y="1292882"/>
            <a:ext cx="1905794" cy="386822"/>
          </a:xfrm>
          <a:prstGeom prst="rect">
            <a:avLst/>
          </a:prstGeom>
        </p:spPr>
        <p:txBody>
          <a:bodyPr anchor="ctr"/>
          <a:lstStyle/>
          <a:p>
            <a:pPr marL="0" indent="0">
              <a:buSzTx/>
              <a:buFontTx/>
              <a:buNone/>
              <a:defRPr sz="1000" b="1">
                <a:solidFill>
                  <a:srgbClr val="FFFFFF"/>
                </a:solidFill>
              </a:defRPr>
            </a:pPr>
            <a:endParaRPr/>
          </a:p>
        </p:txBody>
      </p:sp>
      <p:sp>
        <p:nvSpPr>
          <p:cNvPr id="889" name="Text Placeholder 13"/>
          <p:cNvSpPr>
            <a:spLocks noGrp="1"/>
          </p:cNvSpPr>
          <p:nvPr>
            <p:ph type="body" sz="quarter" idx="23"/>
          </p:nvPr>
        </p:nvSpPr>
        <p:spPr>
          <a:xfrm>
            <a:off x="5972704" y="1861171"/>
            <a:ext cx="1905794" cy="1224555"/>
          </a:xfrm>
          <a:prstGeom prst="rect">
            <a:avLst/>
          </a:prstGeom>
        </p:spPr>
        <p:txBody>
          <a:bodyPr/>
          <a:lstStyle/>
          <a:p>
            <a:pPr>
              <a:defRPr sz="1000">
                <a:solidFill>
                  <a:srgbClr val="FFFFFF"/>
                </a:solidFill>
              </a:defRPr>
            </a:pPr>
            <a:endParaRPr/>
          </a:p>
        </p:txBody>
      </p:sp>
      <p:sp>
        <p:nvSpPr>
          <p:cNvPr id="890" name="Text Placeholder 5"/>
          <p:cNvSpPr>
            <a:spLocks noGrp="1"/>
          </p:cNvSpPr>
          <p:nvPr>
            <p:ph type="body" sz="quarter" idx="24"/>
          </p:nvPr>
        </p:nvSpPr>
        <p:spPr>
          <a:xfrm>
            <a:off x="601662" y="2514600"/>
            <a:ext cx="4579939" cy="3005668"/>
          </a:xfrm>
          <a:prstGeom prst="rect">
            <a:avLst/>
          </a:prstGeom>
        </p:spPr>
        <p:txBody>
          <a:bodyPr/>
          <a:lstStyle/>
          <a:p>
            <a:pPr>
              <a:defRPr sz="1000">
                <a:solidFill>
                  <a:srgbClr val="747474"/>
                </a:solidFill>
              </a:defRPr>
            </a:pPr>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8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98" name="Picture Placeholder 7"/>
          <p:cNvSpPr>
            <a:spLocks noGrp="1"/>
          </p:cNvSpPr>
          <p:nvPr>
            <p:ph type="pic" idx="21"/>
          </p:nvPr>
        </p:nvSpPr>
        <p:spPr>
          <a:xfrm>
            <a:off x="601133" y="677333"/>
            <a:ext cx="7640468" cy="5851523"/>
          </a:xfrm>
          <a:prstGeom prst="rect">
            <a:avLst/>
          </a:prstGeom>
        </p:spPr>
        <p:txBody>
          <a:bodyPr lIns="91439" rIns="91439">
            <a:noAutofit/>
          </a:bodyPr>
          <a:lstStyle/>
          <a:p>
            <a:endParaRPr/>
          </a:p>
        </p:txBody>
      </p:sp>
      <p:sp>
        <p:nvSpPr>
          <p:cNvPr id="899" name="Rectangle 7"/>
          <p:cNvSpPr/>
          <p:nvPr/>
        </p:nvSpPr>
        <p:spPr>
          <a:xfrm>
            <a:off x="0" y="-1"/>
            <a:ext cx="12192000" cy="3776135"/>
          </a:xfrm>
          <a:prstGeom prst="rect">
            <a:avLst/>
          </a:prstGeom>
          <a:solidFill>
            <a:srgbClr val="000000"/>
          </a:solidFill>
          <a:ln w="12700">
            <a:miter lim="400000"/>
          </a:ln>
        </p:spPr>
        <p:txBody>
          <a:bodyPr lIns="45719" rIns="45719" anchor="ctr"/>
          <a:lstStyle/>
          <a:p>
            <a:pPr algn="ctr">
              <a:defRPr>
                <a:solidFill>
                  <a:srgbClr val="464646"/>
                </a:solidFill>
              </a:defRPr>
            </a:pPr>
            <a:endParaRPr/>
          </a:p>
        </p:txBody>
      </p:sp>
      <p:sp>
        <p:nvSpPr>
          <p:cNvPr id="900" name="Rectangle 4"/>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01"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902"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903" name="Body Level One…"/>
          <p:cNvSpPr txBox="1">
            <a:spLocks noGrp="1"/>
          </p:cNvSpPr>
          <p:nvPr>
            <p:ph type="body" sz="quarter" idx="1"/>
          </p:nvPr>
        </p:nvSpPr>
        <p:spPr>
          <a:xfrm>
            <a:off x="601133" y="1204697"/>
            <a:ext cx="4318001" cy="1309903"/>
          </a:xfrm>
          <a:prstGeom prst="rect">
            <a:avLst/>
          </a:prstGeom>
        </p:spPr>
        <p:txBody>
          <a:bodyPr/>
          <a:lstStyle>
            <a:lvl1pPr>
              <a:defRPr sz="3200" b="1">
                <a:solidFill>
                  <a:srgbClr val="FFFFFF"/>
                </a:solidFill>
              </a:defRPr>
            </a:lvl1pPr>
            <a:lvl2pPr marL="685800" indent="-228600">
              <a:defRPr sz="3200" b="1">
                <a:solidFill>
                  <a:srgbClr val="FFFFFF"/>
                </a:solidFill>
              </a:defRPr>
            </a:lvl2pPr>
            <a:lvl3pPr marL="1143000" indent="-228600">
              <a:defRPr sz="3200" b="1">
                <a:solidFill>
                  <a:srgbClr val="FFFFFF"/>
                </a:solidFill>
              </a:defRPr>
            </a:lvl3pPr>
            <a:lvl4pPr marL="1600200" indent="-228600">
              <a:defRPr sz="3200" b="1">
                <a:solidFill>
                  <a:srgbClr val="FFFFFF"/>
                </a:solidFill>
              </a:defRPr>
            </a:lvl4pPr>
            <a:lvl5pPr marL="2057400" indent="-228600">
              <a:defRPr sz="32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04" name="Text Placeholder 11"/>
          <p:cNvSpPr>
            <a:spLocks noGrp="1"/>
          </p:cNvSpPr>
          <p:nvPr>
            <p:ph type="body" sz="quarter" idx="22"/>
          </p:nvPr>
        </p:nvSpPr>
        <p:spPr>
          <a:xfrm>
            <a:off x="5692607" y="1592262"/>
            <a:ext cx="2548996" cy="863071"/>
          </a:xfrm>
          <a:prstGeom prst="rect">
            <a:avLst/>
          </a:prstGeom>
        </p:spPr>
        <p:txBody>
          <a:bodyPr/>
          <a:lstStyle/>
          <a:p>
            <a:pPr>
              <a:defRPr sz="2000">
                <a:solidFill>
                  <a:srgbClr val="FFFFFF"/>
                </a:solidFill>
              </a:defRPr>
            </a:pPr>
            <a:endParaRPr/>
          </a:p>
        </p:txBody>
      </p:sp>
      <p:sp>
        <p:nvSpPr>
          <p:cNvPr id="905" name="Straight Connector 13"/>
          <p:cNvSpPr/>
          <p:nvPr/>
        </p:nvSpPr>
        <p:spPr>
          <a:xfrm>
            <a:off x="5692607" y="2455333"/>
            <a:ext cx="2548996" cy="1"/>
          </a:xfrm>
          <a:prstGeom prst="line">
            <a:avLst/>
          </a:prstGeom>
          <a:ln>
            <a:solidFill>
              <a:srgbClr val="FFFFFF"/>
            </a:solidFill>
            <a:miter/>
          </a:ln>
        </p:spPr>
        <p:txBody>
          <a:bodyPr lIns="45719" rIns="45719"/>
          <a:lstStyle/>
          <a:p>
            <a:endParaRPr/>
          </a:p>
        </p:txBody>
      </p:sp>
      <p:sp>
        <p:nvSpPr>
          <p:cNvPr id="906" name="Text Placeholder 5"/>
          <p:cNvSpPr>
            <a:spLocks noGrp="1"/>
          </p:cNvSpPr>
          <p:nvPr>
            <p:ph type="body" sz="quarter" idx="23"/>
          </p:nvPr>
        </p:nvSpPr>
        <p:spPr>
          <a:xfrm>
            <a:off x="5692607" y="2676736"/>
            <a:ext cx="2548996" cy="765866"/>
          </a:xfrm>
          <a:prstGeom prst="rect">
            <a:avLst/>
          </a:prstGeom>
        </p:spPr>
        <p:txBody>
          <a:bodyPr/>
          <a:lstStyle/>
          <a:p>
            <a:pPr>
              <a:defRPr sz="1000">
                <a:solidFill>
                  <a:srgbClr val="747474"/>
                </a:solidFill>
              </a:defRPr>
            </a:pPr>
            <a:endParaRPr/>
          </a:p>
        </p:txBody>
      </p:sp>
      <p:sp>
        <p:nvSpPr>
          <p:cNvPr id="907" name="Text Placeholder 11"/>
          <p:cNvSpPr>
            <a:spLocks noGrp="1"/>
          </p:cNvSpPr>
          <p:nvPr>
            <p:ph type="body" sz="quarter" idx="24"/>
          </p:nvPr>
        </p:nvSpPr>
        <p:spPr>
          <a:xfrm>
            <a:off x="9028472" y="1592262"/>
            <a:ext cx="2548996" cy="863071"/>
          </a:xfrm>
          <a:prstGeom prst="rect">
            <a:avLst/>
          </a:prstGeom>
        </p:spPr>
        <p:txBody>
          <a:bodyPr/>
          <a:lstStyle/>
          <a:p>
            <a:pPr>
              <a:defRPr sz="2000">
                <a:solidFill>
                  <a:srgbClr val="FFFFFF"/>
                </a:solidFill>
              </a:defRPr>
            </a:pPr>
            <a:endParaRPr/>
          </a:p>
        </p:txBody>
      </p:sp>
      <p:sp>
        <p:nvSpPr>
          <p:cNvPr id="908" name="Straight Connector 16"/>
          <p:cNvSpPr/>
          <p:nvPr/>
        </p:nvSpPr>
        <p:spPr>
          <a:xfrm>
            <a:off x="9028472" y="2455333"/>
            <a:ext cx="2548996" cy="1"/>
          </a:xfrm>
          <a:prstGeom prst="line">
            <a:avLst/>
          </a:prstGeom>
          <a:ln>
            <a:solidFill>
              <a:srgbClr val="FFFFFF"/>
            </a:solidFill>
            <a:miter/>
          </a:ln>
        </p:spPr>
        <p:txBody>
          <a:bodyPr lIns="45719" rIns="45719"/>
          <a:lstStyle/>
          <a:p>
            <a:endParaRPr/>
          </a:p>
        </p:txBody>
      </p:sp>
      <p:sp>
        <p:nvSpPr>
          <p:cNvPr id="909" name="Text Placeholder 5"/>
          <p:cNvSpPr>
            <a:spLocks noGrp="1"/>
          </p:cNvSpPr>
          <p:nvPr>
            <p:ph type="body" sz="quarter" idx="25"/>
          </p:nvPr>
        </p:nvSpPr>
        <p:spPr>
          <a:xfrm>
            <a:off x="9028472" y="2676736"/>
            <a:ext cx="2548996" cy="765866"/>
          </a:xfrm>
          <a:prstGeom prst="rect">
            <a:avLst/>
          </a:prstGeom>
        </p:spPr>
        <p:txBody>
          <a:bodyPr/>
          <a:lstStyle/>
          <a:p>
            <a:pPr>
              <a:defRPr sz="1000">
                <a:solidFill>
                  <a:srgbClr val="747474"/>
                </a:solidFill>
              </a:defRPr>
            </a:pPr>
            <a:endParaRPr/>
          </a:p>
        </p:txBody>
      </p:sp>
      <p:sp>
        <p:nvSpPr>
          <p:cNvPr id="910" name="Text Placeholder 11"/>
          <p:cNvSpPr>
            <a:spLocks noGrp="1"/>
          </p:cNvSpPr>
          <p:nvPr>
            <p:ph type="body" sz="quarter" idx="26"/>
          </p:nvPr>
        </p:nvSpPr>
        <p:spPr>
          <a:xfrm>
            <a:off x="9015073" y="4293394"/>
            <a:ext cx="2548996" cy="863071"/>
          </a:xfrm>
          <a:prstGeom prst="rect">
            <a:avLst/>
          </a:prstGeom>
        </p:spPr>
        <p:txBody>
          <a:bodyPr/>
          <a:lstStyle/>
          <a:p>
            <a:pPr>
              <a:defRPr sz="2000"/>
            </a:pPr>
            <a:endParaRPr/>
          </a:p>
        </p:txBody>
      </p:sp>
      <p:sp>
        <p:nvSpPr>
          <p:cNvPr id="911" name="Text Placeholder 5"/>
          <p:cNvSpPr>
            <a:spLocks noGrp="1"/>
          </p:cNvSpPr>
          <p:nvPr>
            <p:ph type="body" sz="quarter" idx="27"/>
          </p:nvPr>
        </p:nvSpPr>
        <p:spPr>
          <a:xfrm>
            <a:off x="9015073" y="5377867"/>
            <a:ext cx="2548996" cy="765866"/>
          </a:xfrm>
          <a:prstGeom prst="rect">
            <a:avLst/>
          </a:prstGeom>
        </p:spPr>
        <p:txBody>
          <a:bodyPr/>
          <a:lstStyle/>
          <a:p>
            <a:pPr>
              <a:defRPr sz="1000">
                <a:solidFill>
                  <a:srgbClr val="464646"/>
                </a:solidFill>
              </a:defRPr>
            </a:pPr>
            <a:endParaRPr/>
          </a:p>
        </p:txBody>
      </p:sp>
      <p:sp>
        <p:nvSpPr>
          <p:cNvPr id="912" name="Google Shape;76;p19"/>
          <p:cNvSpPr/>
          <p:nvPr/>
        </p:nvSpPr>
        <p:spPr>
          <a:xfrm>
            <a:off x="603681" y="2272566"/>
            <a:ext cx="4919703" cy="1"/>
          </a:xfrm>
          <a:prstGeom prst="line">
            <a:avLst/>
          </a:prstGeom>
          <a:ln w="12700">
            <a:solidFill>
              <a:srgbClr val="000000">
                <a:alpha val="26315"/>
              </a:srgbClr>
            </a:solidFill>
            <a:miter/>
          </a:ln>
        </p:spPr>
        <p:txBody>
          <a:bodyPr lIns="45719" rIns="45719"/>
          <a:lstStyle/>
          <a:p>
            <a:endParaRPr/>
          </a:p>
        </p:txBody>
      </p:sp>
      <p:sp>
        <p:nvSpPr>
          <p:cNvPr id="913" name="Google Shape;76;p19"/>
          <p:cNvSpPr/>
          <p:nvPr/>
        </p:nvSpPr>
        <p:spPr>
          <a:xfrm>
            <a:off x="9015073" y="5156465"/>
            <a:ext cx="2562395" cy="1"/>
          </a:xfrm>
          <a:prstGeom prst="line">
            <a:avLst/>
          </a:prstGeom>
          <a:ln w="12700">
            <a:solidFill>
              <a:srgbClr val="000000">
                <a:alpha val="26315"/>
              </a:srgbClr>
            </a:solidFill>
            <a:miter/>
          </a:ln>
        </p:spPr>
        <p:txBody>
          <a:bodyPr lIns="45719" rIns="45719"/>
          <a:lstStyle/>
          <a:p>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9_Custom Layout">
    <p:spTree>
      <p:nvGrpSpPr>
        <p:cNvPr id="1" name=""/>
        <p:cNvGrpSpPr/>
        <p:nvPr/>
      </p:nvGrpSpPr>
      <p:grpSpPr>
        <a:xfrm>
          <a:off x="0" y="0"/>
          <a:ext cx="0" cy="0"/>
          <a:chOff x="0" y="0"/>
          <a:chExt cx="0" cy="0"/>
        </a:xfrm>
      </p:grpSpPr>
      <p:sp>
        <p:nvSpPr>
          <p:cNvPr id="9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21" name="Rectangle 7"/>
          <p:cNvSpPr/>
          <p:nvPr/>
        </p:nvSpPr>
        <p:spPr>
          <a:xfrm>
            <a:off x="601132" y="4546601"/>
            <a:ext cx="5503335" cy="1837266"/>
          </a:xfrm>
          <a:prstGeom prst="rect">
            <a:avLst/>
          </a:prstGeom>
          <a:solidFill>
            <a:srgbClr val="D8D8D8"/>
          </a:solidFill>
          <a:ln w="12700">
            <a:miter lim="400000"/>
          </a:ln>
        </p:spPr>
        <p:txBody>
          <a:bodyPr lIns="45719" rIns="45719" anchor="ctr"/>
          <a:lstStyle/>
          <a:p>
            <a:pPr algn="ctr">
              <a:defRPr>
                <a:solidFill>
                  <a:srgbClr val="FFFFFF"/>
                </a:solidFill>
              </a:defRPr>
            </a:pPr>
            <a:endParaRPr/>
          </a:p>
        </p:txBody>
      </p:sp>
      <p:sp>
        <p:nvSpPr>
          <p:cNvPr id="922"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23"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924"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925" name="Picture Placeholder 7"/>
          <p:cNvSpPr>
            <a:spLocks noGrp="1"/>
          </p:cNvSpPr>
          <p:nvPr>
            <p:ph type="pic" sz="half" idx="21"/>
          </p:nvPr>
        </p:nvSpPr>
        <p:spPr>
          <a:xfrm>
            <a:off x="601133" y="872067"/>
            <a:ext cx="5503335" cy="3674534"/>
          </a:xfrm>
          <a:prstGeom prst="rect">
            <a:avLst/>
          </a:prstGeom>
        </p:spPr>
        <p:txBody>
          <a:bodyPr lIns="91439" rIns="91439">
            <a:noAutofit/>
          </a:bodyPr>
          <a:lstStyle/>
          <a:p>
            <a:endParaRPr/>
          </a:p>
        </p:txBody>
      </p:sp>
      <p:sp>
        <p:nvSpPr>
          <p:cNvPr id="926" name="Body Level One…"/>
          <p:cNvSpPr txBox="1">
            <a:spLocks noGrp="1"/>
          </p:cNvSpPr>
          <p:nvPr>
            <p:ph type="body" sz="quarter" idx="1"/>
          </p:nvPr>
        </p:nvSpPr>
        <p:spPr>
          <a:xfrm>
            <a:off x="6997000" y="1375831"/>
            <a:ext cx="4580468"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927" name="Text Placeholder 5"/>
          <p:cNvSpPr>
            <a:spLocks noGrp="1"/>
          </p:cNvSpPr>
          <p:nvPr>
            <p:ph type="body" sz="quarter" idx="22"/>
          </p:nvPr>
        </p:nvSpPr>
        <p:spPr>
          <a:xfrm>
            <a:off x="3255219" y="4763134"/>
            <a:ext cx="2434382" cy="1409066"/>
          </a:xfrm>
          <a:prstGeom prst="rect">
            <a:avLst/>
          </a:prstGeom>
        </p:spPr>
        <p:txBody>
          <a:bodyPr/>
          <a:lstStyle/>
          <a:p>
            <a:pPr>
              <a:defRPr sz="1000">
                <a:solidFill>
                  <a:srgbClr val="464646"/>
                </a:solidFill>
              </a:defRPr>
            </a:pPr>
            <a:endParaRPr/>
          </a:p>
        </p:txBody>
      </p:sp>
      <p:sp>
        <p:nvSpPr>
          <p:cNvPr id="928" name="Text Placeholder 11"/>
          <p:cNvSpPr>
            <a:spLocks noGrp="1"/>
          </p:cNvSpPr>
          <p:nvPr>
            <p:ph type="body" sz="quarter" idx="23"/>
          </p:nvPr>
        </p:nvSpPr>
        <p:spPr>
          <a:xfrm>
            <a:off x="983878" y="4763134"/>
            <a:ext cx="1888596" cy="965201"/>
          </a:xfrm>
          <a:prstGeom prst="rect">
            <a:avLst/>
          </a:prstGeom>
        </p:spPr>
        <p:txBody>
          <a:bodyPr/>
          <a:lstStyle/>
          <a:p>
            <a:pPr>
              <a:defRPr sz="1600" b="1"/>
            </a:pPr>
            <a:endParaRPr/>
          </a:p>
        </p:txBody>
      </p:sp>
      <p:sp>
        <p:nvSpPr>
          <p:cNvPr id="929" name="Text Placeholder 5"/>
          <p:cNvSpPr>
            <a:spLocks noGrp="1"/>
          </p:cNvSpPr>
          <p:nvPr>
            <p:ph type="body" sz="quarter" idx="24"/>
          </p:nvPr>
        </p:nvSpPr>
        <p:spPr>
          <a:xfrm>
            <a:off x="6997000" y="3079539"/>
            <a:ext cx="2142068" cy="896197"/>
          </a:xfrm>
          <a:prstGeom prst="rect">
            <a:avLst/>
          </a:prstGeom>
        </p:spPr>
        <p:txBody>
          <a:bodyPr/>
          <a:lstStyle/>
          <a:p>
            <a:pPr>
              <a:defRPr sz="1000">
                <a:solidFill>
                  <a:srgbClr val="747474"/>
                </a:solidFill>
              </a:defRPr>
            </a:pPr>
            <a:endParaRPr/>
          </a:p>
        </p:txBody>
      </p:sp>
      <p:sp>
        <p:nvSpPr>
          <p:cNvPr id="930" name="Text Placeholder 11"/>
          <p:cNvSpPr>
            <a:spLocks noGrp="1"/>
          </p:cNvSpPr>
          <p:nvPr>
            <p:ph type="body" sz="quarter" idx="25"/>
          </p:nvPr>
        </p:nvSpPr>
        <p:spPr>
          <a:xfrm>
            <a:off x="6997000" y="2777698"/>
            <a:ext cx="2142068" cy="301842"/>
          </a:xfrm>
          <a:prstGeom prst="rect">
            <a:avLst/>
          </a:prstGeom>
        </p:spPr>
        <p:txBody>
          <a:bodyPr/>
          <a:lstStyle/>
          <a:p>
            <a:pPr>
              <a:defRPr sz="1200" b="1"/>
            </a:pPr>
            <a:endParaRPr/>
          </a:p>
        </p:txBody>
      </p:sp>
      <p:sp>
        <p:nvSpPr>
          <p:cNvPr id="931" name="Text Placeholder 5"/>
          <p:cNvSpPr>
            <a:spLocks noGrp="1"/>
          </p:cNvSpPr>
          <p:nvPr>
            <p:ph type="body" sz="quarter" idx="26"/>
          </p:nvPr>
        </p:nvSpPr>
        <p:spPr>
          <a:xfrm>
            <a:off x="9435400" y="3079539"/>
            <a:ext cx="2142068" cy="896197"/>
          </a:xfrm>
          <a:prstGeom prst="rect">
            <a:avLst/>
          </a:prstGeom>
        </p:spPr>
        <p:txBody>
          <a:bodyPr/>
          <a:lstStyle/>
          <a:p>
            <a:pPr>
              <a:defRPr sz="1000">
                <a:solidFill>
                  <a:srgbClr val="747474"/>
                </a:solidFill>
              </a:defRPr>
            </a:pPr>
            <a:endParaRPr/>
          </a:p>
        </p:txBody>
      </p:sp>
      <p:sp>
        <p:nvSpPr>
          <p:cNvPr id="932" name="Text Placeholder 11"/>
          <p:cNvSpPr>
            <a:spLocks noGrp="1"/>
          </p:cNvSpPr>
          <p:nvPr>
            <p:ph type="body" sz="quarter" idx="27"/>
          </p:nvPr>
        </p:nvSpPr>
        <p:spPr>
          <a:xfrm>
            <a:off x="9435400" y="2777698"/>
            <a:ext cx="2142068" cy="301842"/>
          </a:xfrm>
          <a:prstGeom prst="rect">
            <a:avLst/>
          </a:prstGeom>
        </p:spPr>
        <p:txBody>
          <a:bodyPr/>
          <a:lstStyle/>
          <a:p>
            <a:pPr>
              <a:defRPr sz="1200" b="1"/>
            </a:pPr>
            <a:endParaRPr/>
          </a:p>
        </p:txBody>
      </p:sp>
      <p:sp>
        <p:nvSpPr>
          <p:cNvPr id="933" name="Text Placeholder 5"/>
          <p:cNvSpPr>
            <a:spLocks noGrp="1"/>
          </p:cNvSpPr>
          <p:nvPr>
            <p:ph type="body" sz="quarter" idx="28"/>
          </p:nvPr>
        </p:nvSpPr>
        <p:spPr>
          <a:xfrm>
            <a:off x="6997000" y="4916806"/>
            <a:ext cx="2142068" cy="896197"/>
          </a:xfrm>
          <a:prstGeom prst="rect">
            <a:avLst/>
          </a:prstGeom>
        </p:spPr>
        <p:txBody>
          <a:bodyPr/>
          <a:lstStyle/>
          <a:p>
            <a:pPr>
              <a:defRPr sz="1000">
                <a:solidFill>
                  <a:srgbClr val="747474"/>
                </a:solidFill>
              </a:defRPr>
            </a:pPr>
            <a:endParaRPr/>
          </a:p>
        </p:txBody>
      </p:sp>
      <p:sp>
        <p:nvSpPr>
          <p:cNvPr id="934" name="Text Placeholder 11"/>
          <p:cNvSpPr>
            <a:spLocks noGrp="1"/>
          </p:cNvSpPr>
          <p:nvPr>
            <p:ph type="body" sz="quarter" idx="29"/>
          </p:nvPr>
        </p:nvSpPr>
        <p:spPr>
          <a:xfrm>
            <a:off x="6997000" y="4614964"/>
            <a:ext cx="2142068" cy="301842"/>
          </a:xfrm>
          <a:prstGeom prst="rect">
            <a:avLst/>
          </a:prstGeom>
        </p:spPr>
        <p:txBody>
          <a:bodyPr/>
          <a:lstStyle/>
          <a:p>
            <a:pPr>
              <a:defRPr sz="1200" b="1"/>
            </a:pPr>
            <a:endParaRPr/>
          </a:p>
        </p:txBody>
      </p:sp>
      <p:sp>
        <p:nvSpPr>
          <p:cNvPr id="935" name="Text Placeholder 5"/>
          <p:cNvSpPr>
            <a:spLocks noGrp="1"/>
          </p:cNvSpPr>
          <p:nvPr>
            <p:ph type="body" sz="quarter" idx="30"/>
          </p:nvPr>
        </p:nvSpPr>
        <p:spPr>
          <a:xfrm>
            <a:off x="9435400" y="4916806"/>
            <a:ext cx="2142068" cy="896197"/>
          </a:xfrm>
          <a:prstGeom prst="rect">
            <a:avLst/>
          </a:prstGeom>
        </p:spPr>
        <p:txBody>
          <a:bodyPr/>
          <a:lstStyle/>
          <a:p>
            <a:pPr>
              <a:defRPr sz="1000">
                <a:solidFill>
                  <a:srgbClr val="747474"/>
                </a:solidFill>
              </a:defRPr>
            </a:pPr>
            <a:endParaRPr/>
          </a:p>
        </p:txBody>
      </p:sp>
      <p:sp>
        <p:nvSpPr>
          <p:cNvPr id="936" name="Text Placeholder 11"/>
          <p:cNvSpPr>
            <a:spLocks noGrp="1"/>
          </p:cNvSpPr>
          <p:nvPr>
            <p:ph type="body" sz="quarter" idx="31"/>
          </p:nvPr>
        </p:nvSpPr>
        <p:spPr>
          <a:xfrm>
            <a:off x="9435400" y="4614964"/>
            <a:ext cx="2142068" cy="301842"/>
          </a:xfrm>
          <a:prstGeom prst="rect">
            <a:avLst/>
          </a:prstGeom>
        </p:spPr>
        <p:txBody>
          <a:bodyPr/>
          <a:lstStyle/>
          <a:p>
            <a:pPr>
              <a:defRPr sz="1200" b="1"/>
            </a:pPr>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20_Custom Layout">
    <p:spTree>
      <p:nvGrpSpPr>
        <p:cNvPr id="1" name=""/>
        <p:cNvGrpSpPr/>
        <p:nvPr/>
      </p:nvGrpSpPr>
      <p:grpSpPr>
        <a:xfrm>
          <a:off x="0" y="0"/>
          <a:ext cx="0" cy="0"/>
          <a:chOff x="0" y="0"/>
          <a:chExt cx="0" cy="0"/>
        </a:xfrm>
      </p:grpSpPr>
      <p:sp>
        <p:nvSpPr>
          <p:cNvPr id="9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44"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45"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946"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947" name="Body Level One…"/>
          <p:cNvSpPr txBox="1">
            <a:spLocks noGrp="1"/>
          </p:cNvSpPr>
          <p:nvPr>
            <p:ph type="body" sz="quarter" idx="1"/>
          </p:nvPr>
        </p:nvSpPr>
        <p:spPr>
          <a:xfrm>
            <a:off x="603681" y="684212"/>
            <a:ext cx="10075821" cy="913769"/>
          </a:xfrm>
          <a:prstGeom prst="rect">
            <a:avLst/>
          </a:prstGeom>
        </p:spPr>
        <p:txBody>
          <a:bodyPr anchor="ctr"/>
          <a:lstStyle>
            <a:lvl1pPr>
              <a:defRPr sz="3200" b="1">
                <a:solidFill>
                  <a:srgbClr val="A6A6A6"/>
                </a:solidFill>
              </a:defRPr>
            </a:lvl1pPr>
            <a:lvl2pPr marL="685800" indent="-228600">
              <a:defRPr sz="3200" b="1">
                <a:solidFill>
                  <a:srgbClr val="A6A6A6"/>
                </a:solidFill>
              </a:defRPr>
            </a:lvl2pPr>
            <a:lvl3pPr marL="1143000" indent="-228600">
              <a:defRPr sz="3200" b="1">
                <a:solidFill>
                  <a:srgbClr val="A6A6A6"/>
                </a:solidFill>
              </a:defRPr>
            </a:lvl3pPr>
            <a:lvl4pPr marL="1600200" indent="-228600">
              <a:defRPr sz="3200" b="1">
                <a:solidFill>
                  <a:srgbClr val="A6A6A6"/>
                </a:solidFill>
              </a:defRPr>
            </a:lvl4pPr>
            <a:lvl5pPr marL="2057400" indent="-228600">
              <a:defRPr sz="3200" b="1">
                <a:solidFill>
                  <a:srgbClr val="A6A6A6"/>
                </a:solidFill>
              </a:defRPr>
            </a:lvl5pPr>
          </a:lstStyle>
          <a:p>
            <a:r>
              <a:t>Body Level One</a:t>
            </a:r>
          </a:p>
          <a:p>
            <a:pPr lvl="1"/>
            <a:r>
              <a:t>Body Level Two</a:t>
            </a:r>
          </a:p>
          <a:p>
            <a:pPr lvl="2"/>
            <a:r>
              <a:t>Body Level Three</a:t>
            </a:r>
          </a:p>
          <a:p>
            <a:pPr lvl="3"/>
            <a:r>
              <a:t>Body Level Four</a:t>
            </a:r>
          </a:p>
          <a:p>
            <a:pPr lvl="4"/>
            <a:r>
              <a:t>Body Level Five</a:t>
            </a:r>
          </a:p>
        </p:txBody>
      </p:sp>
      <p:sp>
        <p:nvSpPr>
          <p:cNvPr id="948" name="Text Placeholder 5"/>
          <p:cNvSpPr>
            <a:spLocks noGrp="1"/>
          </p:cNvSpPr>
          <p:nvPr>
            <p:ph type="body" sz="quarter" idx="21"/>
          </p:nvPr>
        </p:nvSpPr>
        <p:spPr>
          <a:xfrm>
            <a:off x="6096000" y="1596507"/>
            <a:ext cx="5481469" cy="926561"/>
          </a:xfrm>
          <a:prstGeom prst="rect">
            <a:avLst/>
          </a:prstGeom>
        </p:spPr>
        <p:txBody>
          <a:bodyPr/>
          <a:lstStyle/>
          <a:p>
            <a:pPr>
              <a:defRPr sz="1000">
                <a:solidFill>
                  <a:srgbClr val="747474"/>
                </a:solidFill>
              </a:defRPr>
            </a:pPr>
            <a:endParaRPr/>
          </a:p>
        </p:txBody>
      </p:sp>
      <p:sp>
        <p:nvSpPr>
          <p:cNvPr id="949" name="Text Placeholder 11"/>
          <p:cNvSpPr>
            <a:spLocks noGrp="1"/>
          </p:cNvSpPr>
          <p:nvPr>
            <p:ph type="body" sz="quarter" idx="22"/>
          </p:nvPr>
        </p:nvSpPr>
        <p:spPr>
          <a:xfrm>
            <a:off x="603681" y="1596507"/>
            <a:ext cx="2749119" cy="511693"/>
          </a:xfrm>
          <a:prstGeom prst="rect">
            <a:avLst/>
          </a:prstGeom>
        </p:spPr>
        <p:txBody>
          <a:bodyPr/>
          <a:lstStyle/>
          <a:p>
            <a:pPr>
              <a:defRPr sz="1000" b="1"/>
            </a:pPr>
            <a:endParaRPr/>
          </a:p>
        </p:txBody>
      </p:sp>
      <p:sp>
        <p:nvSpPr>
          <p:cNvPr id="950" name="Picture Placeholder 7"/>
          <p:cNvSpPr>
            <a:spLocks noGrp="1"/>
          </p:cNvSpPr>
          <p:nvPr>
            <p:ph type="pic" sz="quarter" idx="23"/>
          </p:nvPr>
        </p:nvSpPr>
        <p:spPr>
          <a:xfrm>
            <a:off x="603680" y="2819400"/>
            <a:ext cx="2540993" cy="2999282"/>
          </a:xfrm>
          <a:prstGeom prst="rect">
            <a:avLst/>
          </a:prstGeom>
        </p:spPr>
        <p:txBody>
          <a:bodyPr lIns="91439" rIns="91439">
            <a:noAutofit/>
          </a:bodyPr>
          <a:lstStyle/>
          <a:p>
            <a:endParaRPr/>
          </a:p>
        </p:txBody>
      </p:sp>
      <p:sp>
        <p:nvSpPr>
          <p:cNvPr id="951" name="Straight Connector 12"/>
          <p:cNvSpPr/>
          <p:nvPr/>
        </p:nvSpPr>
        <p:spPr>
          <a:xfrm>
            <a:off x="603681" y="6333066"/>
            <a:ext cx="2540993" cy="1"/>
          </a:xfrm>
          <a:prstGeom prst="line">
            <a:avLst/>
          </a:prstGeom>
          <a:ln>
            <a:solidFill>
              <a:srgbClr val="000000"/>
            </a:solidFill>
            <a:miter/>
          </a:ln>
        </p:spPr>
        <p:txBody>
          <a:bodyPr lIns="45719" rIns="45719"/>
          <a:lstStyle/>
          <a:p>
            <a:endParaRPr/>
          </a:p>
        </p:txBody>
      </p:sp>
      <p:sp>
        <p:nvSpPr>
          <p:cNvPr id="952" name="Text Placeholder 11"/>
          <p:cNvSpPr>
            <a:spLocks noGrp="1"/>
          </p:cNvSpPr>
          <p:nvPr>
            <p:ph type="body" sz="quarter" idx="24"/>
          </p:nvPr>
        </p:nvSpPr>
        <p:spPr>
          <a:xfrm>
            <a:off x="603680" y="5918198"/>
            <a:ext cx="2540993" cy="414868"/>
          </a:xfrm>
          <a:prstGeom prst="rect">
            <a:avLst/>
          </a:prstGeom>
        </p:spPr>
        <p:txBody>
          <a:bodyPr/>
          <a:lstStyle/>
          <a:p>
            <a:pPr>
              <a:defRPr sz="1000" b="1"/>
            </a:pPr>
            <a:endParaRPr/>
          </a:p>
        </p:txBody>
      </p:sp>
      <p:sp>
        <p:nvSpPr>
          <p:cNvPr id="953" name="Picture Placeholder 7"/>
          <p:cNvSpPr>
            <a:spLocks noGrp="1"/>
          </p:cNvSpPr>
          <p:nvPr>
            <p:ph type="pic" sz="quarter" idx="25"/>
          </p:nvPr>
        </p:nvSpPr>
        <p:spPr>
          <a:xfrm>
            <a:off x="3414614" y="2819400"/>
            <a:ext cx="2540992" cy="2999282"/>
          </a:xfrm>
          <a:prstGeom prst="rect">
            <a:avLst/>
          </a:prstGeom>
        </p:spPr>
        <p:txBody>
          <a:bodyPr lIns="91439" rIns="91439">
            <a:noAutofit/>
          </a:bodyPr>
          <a:lstStyle/>
          <a:p>
            <a:endParaRPr/>
          </a:p>
        </p:txBody>
      </p:sp>
      <p:sp>
        <p:nvSpPr>
          <p:cNvPr id="954" name="Straight Connector 90"/>
          <p:cNvSpPr/>
          <p:nvPr/>
        </p:nvSpPr>
        <p:spPr>
          <a:xfrm>
            <a:off x="3414614" y="6333066"/>
            <a:ext cx="2540992" cy="1"/>
          </a:xfrm>
          <a:prstGeom prst="line">
            <a:avLst/>
          </a:prstGeom>
          <a:ln>
            <a:solidFill>
              <a:srgbClr val="000000"/>
            </a:solidFill>
            <a:miter/>
          </a:ln>
        </p:spPr>
        <p:txBody>
          <a:bodyPr lIns="45719" rIns="45719"/>
          <a:lstStyle/>
          <a:p>
            <a:endParaRPr/>
          </a:p>
        </p:txBody>
      </p:sp>
      <p:sp>
        <p:nvSpPr>
          <p:cNvPr id="955" name="Text Placeholder 11"/>
          <p:cNvSpPr>
            <a:spLocks noGrp="1"/>
          </p:cNvSpPr>
          <p:nvPr>
            <p:ph type="body" sz="quarter" idx="26"/>
          </p:nvPr>
        </p:nvSpPr>
        <p:spPr>
          <a:xfrm>
            <a:off x="3414614" y="5918198"/>
            <a:ext cx="2540992" cy="414868"/>
          </a:xfrm>
          <a:prstGeom prst="rect">
            <a:avLst/>
          </a:prstGeom>
        </p:spPr>
        <p:txBody>
          <a:bodyPr/>
          <a:lstStyle/>
          <a:p>
            <a:pPr>
              <a:defRPr sz="1000" b="1"/>
            </a:pPr>
            <a:endParaRPr/>
          </a:p>
        </p:txBody>
      </p:sp>
      <p:sp>
        <p:nvSpPr>
          <p:cNvPr id="956" name="Picture Placeholder 7"/>
          <p:cNvSpPr>
            <a:spLocks noGrp="1"/>
          </p:cNvSpPr>
          <p:nvPr>
            <p:ph type="pic" sz="quarter" idx="27"/>
          </p:nvPr>
        </p:nvSpPr>
        <p:spPr>
          <a:xfrm>
            <a:off x="6225545" y="2819400"/>
            <a:ext cx="2540992" cy="2999282"/>
          </a:xfrm>
          <a:prstGeom prst="rect">
            <a:avLst/>
          </a:prstGeom>
        </p:spPr>
        <p:txBody>
          <a:bodyPr lIns="91439" rIns="91439">
            <a:noAutofit/>
          </a:bodyPr>
          <a:lstStyle/>
          <a:p>
            <a:endParaRPr/>
          </a:p>
        </p:txBody>
      </p:sp>
      <p:sp>
        <p:nvSpPr>
          <p:cNvPr id="957" name="Straight Connector 93"/>
          <p:cNvSpPr/>
          <p:nvPr/>
        </p:nvSpPr>
        <p:spPr>
          <a:xfrm>
            <a:off x="6225547" y="6333066"/>
            <a:ext cx="2540992" cy="1"/>
          </a:xfrm>
          <a:prstGeom prst="line">
            <a:avLst/>
          </a:prstGeom>
          <a:ln>
            <a:solidFill>
              <a:srgbClr val="000000"/>
            </a:solidFill>
            <a:miter/>
          </a:ln>
        </p:spPr>
        <p:txBody>
          <a:bodyPr lIns="45719" rIns="45719"/>
          <a:lstStyle/>
          <a:p>
            <a:endParaRPr/>
          </a:p>
        </p:txBody>
      </p:sp>
      <p:sp>
        <p:nvSpPr>
          <p:cNvPr id="958" name="Text Placeholder 11"/>
          <p:cNvSpPr>
            <a:spLocks noGrp="1"/>
          </p:cNvSpPr>
          <p:nvPr>
            <p:ph type="body" sz="quarter" idx="28"/>
          </p:nvPr>
        </p:nvSpPr>
        <p:spPr>
          <a:xfrm>
            <a:off x="6225545" y="5918198"/>
            <a:ext cx="2540992" cy="414868"/>
          </a:xfrm>
          <a:prstGeom prst="rect">
            <a:avLst/>
          </a:prstGeom>
        </p:spPr>
        <p:txBody>
          <a:bodyPr/>
          <a:lstStyle/>
          <a:p>
            <a:pPr>
              <a:defRPr sz="1000" b="1"/>
            </a:pPr>
            <a:endParaRPr/>
          </a:p>
        </p:txBody>
      </p:sp>
      <p:sp>
        <p:nvSpPr>
          <p:cNvPr id="959" name="Picture Placeholder 7"/>
          <p:cNvSpPr>
            <a:spLocks noGrp="1"/>
          </p:cNvSpPr>
          <p:nvPr>
            <p:ph type="pic" sz="quarter" idx="29"/>
          </p:nvPr>
        </p:nvSpPr>
        <p:spPr>
          <a:xfrm>
            <a:off x="9036477" y="2819400"/>
            <a:ext cx="2540992" cy="2999282"/>
          </a:xfrm>
          <a:prstGeom prst="rect">
            <a:avLst/>
          </a:prstGeom>
        </p:spPr>
        <p:txBody>
          <a:bodyPr lIns="91439" rIns="91439">
            <a:noAutofit/>
          </a:bodyPr>
          <a:lstStyle/>
          <a:p>
            <a:endParaRPr/>
          </a:p>
        </p:txBody>
      </p:sp>
      <p:sp>
        <p:nvSpPr>
          <p:cNvPr id="960" name="Straight Connector 96"/>
          <p:cNvSpPr/>
          <p:nvPr/>
        </p:nvSpPr>
        <p:spPr>
          <a:xfrm>
            <a:off x="9036477" y="6333066"/>
            <a:ext cx="2540992" cy="1"/>
          </a:xfrm>
          <a:prstGeom prst="line">
            <a:avLst/>
          </a:prstGeom>
          <a:ln>
            <a:solidFill>
              <a:srgbClr val="000000"/>
            </a:solidFill>
            <a:miter/>
          </a:ln>
        </p:spPr>
        <p:txBody>
          <a:bodyPr lIns="45719" rIns="45719"/>
          <a:lstStyle/>
          <a:p>
            <a:endParaRPr/>
          </a:p>
        </p:txBody>
      </p:sp>
      <p:sp>
        <p:nvSpPr>
          <p:cNvPr id="961" name="Text Placeholder 11"/>
          <p:cNvSpPr>
            <a:spLocks noGrp="1"/>
          </p:cNvSpPr>
          <p:nvPr>
            <p:ph type="body" sz="quarter" idx="30"/>
          </p:nvPr>
        </p:nvSpPr>
        <p:spPr>
          <a:xfrm>
            <a:off x="9036477" y="5918198"/>
            <a:ext cx="2540992" cy="414868"/>
          </a:xfrm>
          <a:prstGeom prst="rect">
            <a:avLst/>
          </a:prstGeom>
        </p:spPr>
        <p:txBody>
          <a:bodyPr/>
          <a:lstStyle/>
          <a:p>
            <a:pPr>
              <a:defRPr sz="1000" b="1"/>
            </a:pPr>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sp>
        <p:nvSpPr>
          <p:cNvPr id="9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69" name="Rectangle 9"/>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70"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971"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972" name="Picture Placeholder 7"/>
          <p:cNvSpPr>
            <a:spLocks noGrp="1"/>
          </p:cNvSpPr>
          <p:nvPr>
            <p:ph type="pic" sz="quarter" idx="21"/>
          </p:nvPr>
        </p:nvSpPr>
        <p:spPr>
          <a:xfrm>
            <a:off x="601132" y="685798"/>
            <a:ext cx="2568938" cy="2230055"/>
          </a:xfrm>
          <a:prstGeom prst="rect">
            <a:avLst/>
          </a:prstGeom>
        </p:spPr>
        <p:txBody>
          <a:bodyPr lIns="91439" rIns="91439">
            <a:noAutofit/>
          </a:bodyPr>
          <a:lstStyle/>
          <a:p>
            <a:endParaRPr/>
          </a:p>
        </p:txBody>
      </p:sp>
      <p:sp>
        <p:nvSpPr>
          <p:cNvPr id="973" name="Picture Placeholder 7"/>
          <p:cNvSpPr>
            <a:spLocks noGrp="1"/>
          </p:cNvSpPr>
          <p:nvPr>
            <p:ph type="pic" sz="quarter" idx="22"/>
          </p:nvPr>
        </p:nvSpPr>
        <p:spPr>
          <a:xfrm>
            <a:off x="3403598" y="685798"/>
            <a:ext cx="2568938" cy="2230054"/>
          </a:xfrm>
          <a:prstGeom prst="rect">
            <a:avLst/>
          </a:prstGeom>
        </p:spPr>
        <p:txBody>
          <a:bodyPr lIns="91439" rIns="91439">
            <a:noAutofit/>
          </a:bodyPr>
          <a:lstStyle/>
          <a:p>
            <a:endParaRPr/>
          </a:p>
        </p:txBody>
      </p:sp>
      <p:sp>
        <p:nvSpPr>
          <p:cNvPr id="974" name="Picture Placeholder 7"/>
          <p:cNvSpPr>
            <a:spLocks noGrp="1"/>
          </p:cNvSpPr>
          <p:nvPr>
            <p:ph type="pic" sz="quarter" idx="23"/>
          </p:nvPr>
        </p:nvSpPr>
        <p:spPr>
          <a:xfrm>
            <a:off x="6206063" y="685798"/>
            <a:ext cx="2568938" cy="2230054"/>
          </a:xfrm>
          <a:prstGeom prst="rect">
            <a:avLst/>
          </a:prstGeom>
        </p:spPr>
        <p:txBody>
          <a:bodyPr lIns="91439" rIns="91439">
            <a:noAutofit/>
          </a:bodyPr>
          <a:lstStyle/>
          <a:p>
            <a:endParaRPr/>
          </a:p>
        </p:txBody>
      </p:sp>
      <p:sp>
        <p:nvSpPr>
          <p:cNvPr id="975" name="Picture Placeholder 7"/>
          <p:cNvSpPr>
            <a:spLocks noGrp="1"/>
          </p:cNvSpPr>
          <p:nvPr>
            <p:ph type="pic" sz="quarter" idx="24"/>
          </p:nvPr>
        </p:nvSpPr>
        <p:spPr>
          <a:xfrm>
            <a:off x="9008529" y="685798"/>
            <a:ext cx="2568938" cy="2230054"/>
          </a:xfrm>
          <a:prstGeom prst="rect">
            <a:avLst/>
          </a:prstGeom>
        </p:spPr>
        <p:txBody>
          <a:bodyPr lIns="91439" rIns="91439">
            <a:noAutofit/>
          </a:bodyPr>
          <a:lstStyle/>
          <a:p>
            <a:endParaRPr/>
          </a:p>
        </p:txBody>
      </p:sp>
      <p:sp>
        <p:nvSpPr>
          <p:cNvPr id="976" name="Body Level One…"/>
          <p:cNvSpPr txBox="1">
            <a:spLocks noGrp="1"/>
          </p:cNvSpPr>
          <p:nvPr>
            <p:ph type="body" sz="quarter" idx="1"/>
          </p:nvPr>
        </p:nvSpPr>
        <p:spPr>
          <a:xfrm>
            <a:off x="601130" y="3025284"/>
            <a:ext cx="2568938" cy="414868"/>
          </a:xfrm>
          <a:prstGeom prst="rect">
            <a:avLst/>
          </a:prstGeom>
        </p:spPr>
        <p:txBody>
          <a:bodyPr/>
          <a:lstStyle>
            <a:lvl1pPr>
              <a:defRPr sz="1000" b="1"/>
            </a:lvl1pPr>
            <a:lvl2pPr marL="600075" indent="-142875">
              <a:defRPr sz="1000" b="1"/>
            </a:lvl2pPr>
            <a:lvl3pPr marL="1057275" indent="-142875">
              <a:defRPr sz="1000" b="1"/>
            </a:lvl3pPr>
            <a:lvl4pPr marL="1514475" indent="-142875">
              <a:defRPr sz="1000" b="1"/>
            </a:lvl4pPr>
            <a:lvl5pPr marL="1971675" indent="-142875">
              <a:defRPr sz="1000" b="1"/>
            </a:lvl5pPr>
          </a:lstStyle>
          <a:p>
            <a:r>
              <a:t>Body Level One</a:t>
            </a:r>
          </a:p>
          <a:p>
            <a:pPr lvl="1"/>
            <a:r>
              <a:t>Body Level Two</a:t>
            </a:r>
          </a:p>
          <a:p>
            <a:pPr lvl="2"/>
            <a:r>
              <a:t>Body Level Three</a:t>
            </a:r>
          </a:p>
          <a:p>
            <a:pPr lvl="3"/>
            <a:r>
              <a:t>Body Level Four</a:t>
            </a:r>
          </a:p>
          <a:p>
            <a:pPr lvl="4"/>
            <a:r>
              <a:t>Body Level Five</a:t>
            </a:r>
          </a:p>
        </p:txBody>
      </p:sp>
      <p:sp>
        <p:nvSpPr>
          <p:cNvPr id="977" name="Text Placeholder 11"/>
          <p:cNvSpPr>
            <a:spLocks noGrp="1"/>
          </p:cNvSpPr>
          <p:nvPr>
            <p:ph type="body" sz="quarter" idx="25"/>
          </p:nvPr>
        </p:nvSpPr>
        <p:spPr>
          <a:xfrm>
            <a:off x="3403598" y="3025284"/>
            <a:ext cx="2568938" cy="414868"/>
          </a:xfrm>
          <a:prstGeom prst="rect">
            <a:avLst/>
          </a:prstGeom>
        </p:spPr>
        <p:txBody>
          <a:bodyPr/>
          <a:lstStyle/>
          <a:p>
            <a:pPr>
              <a:defRPr sz="1000" b="1"/>
            </a:pPr>
            <a:endParaRPr/>
          </a:p>
        </p:txBody>
      </p:sp>
      <p:sp>
        <p:nvSpPr>
          <p:cNvPr id="978" name="Text Placeholder 11"/>
          <p:cNvSpPr>
            <a:spLocks noGrp="1"/>
          </p:cNvSpPr>
          <p:nvPr>
            <p:ph type="body" sz="quarter" idx="26"/>
          </p:nvPr>
        </p:nvSpPr>
        <p:spPr>
          <a:xfrm>
            <a:off x="6206063" y="3025284"/>
            <a:ext cx="2568938" cy="414868"/>
          </a:xfrm>
          <a:prstGeom prst="rect">
            <a:avLst/>
          </a:prstGeom>
        </p:spPr>
        <p:txBody>
          <a:bodyPr/>
          <a:lstStyle/>
          <a:p>
            <a:pPr>
              <a:defRPr sz="1000" b="1"/>
            </a:pPr>
            <a:endParaRPr/>
          </a:p>
        </p:txBody>
      </p:sp>
      <p:sp>
        <p:nvSpPr>
          <p:cNvPr id="979" name="Text Placeholder 11"/>
          <p:cNvSpPr>
            <a:spLocks noGrp="1"/>
          </p:cNvSpPr>
          <p:nvPr>
            <p:ph type="body" sz="quarter" idx="27"/>
          </p:nvPr>
        </p:nvSpPr>
        <p:spPr>
          <a:xfrm>
            <a:off x="9008529" y="3030149"/>
            <a:ext cx="2568938" cy="414868"/>
          </a:xfrm>
          <a:prstGeom prst="rect">
            <a:avLst/>
          </a:prstGeom>
        </p:spPr>
        <p:txBody>
          <a:bodyPr/>
          <a:lstStyle/>
          <a:p>
            <a:pPr>
              <a:defRPr sz="1000" b="1"/>
            </a:pPr>
            <a:endParaRPr/>
          </a:p>
        </p:txBody>
      </p:sp>
      <p:sp>
        <p:nvSpPr>
          <p:cNvPr id="980" name="Text Placeholder 11"/>
          <p:cNvSpPr>
            <a:spLocks noGrp="1"/>
          </p:cNvSpPr>
          <p:nvPr>
            <p:ph type="body" sz="quarter" idx="28"/>
          </p:nvPr>
        </p:nvSpPr>
        <p:spPr>
          <a:xfrm>
            <a:off x="601130" y="6054523"/>
            <a:ext cx="2568938" cy="414868"/>
          </a:xfrm>
          <a:prstGeom prst="rect">
            <a:avLst/>
          </a:prstGeom>
        </p:spPr>
        <p:txBody>
          <a:bodyPr/>
          <a:lstStyle/>
          <a:p>
            <a:pPr>
              <a:defRPr sz="1000" b="1"/>
            </a:pPr>
            <a:endParaRPr/>
          </a:p>
        </p:txBody>
      </p:sp>
      <p:sp>
        <p:nvSpPr>
          <p:cNvPr id="981" name="Text Placeholder 14"/>
          <p:cNvSpPr>
            <a:spLocks noGrp="1"/>
          </p:cNvSpPr>
          <p:nvPr>
            <p:ph type="body" sz="quarter" idx="29"/>
          </p:nvPr>
        </p:nvSpPr>
        <p:spPr>
          <a:xfrm>
            <a:off x="4278214" y="3822043"/>
            <a:ext cx="7299253" cy="913768"/>
          </a:xfrm>
          <a:prstGeom prst="rect">
            <a:avLst/>
          </a:prstGeom>
        </p:spPr>
        <p:txBody>
          <a:bodyPr anchor="ctr"/>
          <a:lstStyle/>
          <a:p>
            <a:pPr>
              <a:defRPr sz="3200" b="1"/>
            </a:pPr>
            <a:endParaRPr/>
          </a:p>
        </p:txBody>
      </p:sp>
      <p:sp>
        <p:nvSpPr>
          <p:cNvPr id="982" name="Text Placeholder 5"/>
          <p:cNvSpPr>
            <a:spLocks noGrp="1"/>
          </p:cNvSpPr>
          <p:nvPr>
            <p:ph type="body" sz="quarter" idx="30"/>
          </p:nvPr>
        </p:nvSpPr>
        <p:spPr>
          <a:xfrm>
            <a:off x="4278214" y="4969559"/>
            <a:ext cx="6398253" cy="926560"/>
          </a:xfrm>
          <a:prstGeom prst="rect">
            <a:avLst/>
          </a:prstGeom>
        </p:spPr>
        <p:txBody>
          <a:bodyPr/>
          <a:lstStyle/>
          <a:p>
            <a:pPr>
              <a:defRPr sz="1000">
                <a:solidFill>
                  <a:srgbClr val="747474"/>
                </a:solidFill>
              </a:defRPr>
            </a:pPr>
            <a:endParaRPr/>
          </a:p>
        </p:txBody>
      </p:sp>
      <p:sp>
        <p:nvSpPr>
          <p:cNvPr id="983" name="Picture Placeholder 7"/>
          <p:cNvSpPr>
            <a:spLocks noGrp="1"/>
          </p:cNvSpPr>
          <p:nvPr>
            <p:ph type="pic" sz="quarter" idx="31"/>
          </p:nvPr>
        </p:nvSpPr>
        <p:spPr>
          <a:xfrm>
            <a:off x="601130" y="3666064"/>
            <a:ext cx="2568938" cy="2230055"/>
          </a:xfrm>
          <a:prstGeom prst="rect">
            <a:avLst/>
          </a:prstGeom>
        </p:spPr>
        <p:txBody>
          <a:bodyPr lIns="91439" rIns="91439">
            <a:noAutofit/>
          </a:bodyPr>
          <a:lstStyle/>
          <a:p>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91"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92"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993"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994" name="Picture Placeholder 7"/>
          <p:cNvSpPr>
            <a:spLocks noGrp="1"/>
          </p:cNvSpPr>
          <p:nvPr>
            <p:ph type="pic" sz="half" idx="21"/>
          </p:nvPr>
        </p:nvSpPr>
        <p:spPr>
          <a:xfrm>
            <a:off x="601133" y="969058"/>
            <a:ext cx="5503335" cy="5220075"/>
          </a:xfrm>
          <a:prstGeom prst="rect">
            <a:avLst/>
          </a:prstGeom>
        </p:spPr>
        <p:txBody>
          <a:bodyPr lIns="91439" rIns="91439">
            <a:noAutofit/>
          </a:bodyPr>
          <a:lstStyle/>
          <a:p>
            <a:endParaRPr/>
          </a:p>
        </p:txBody>
      </p:sp>
      <p:sp>
        <p:nvSpPr>
          <p:cNvPr id="995" name="Body Level One…"/>
          <p:cNvSpPr txBox="1">
            <a:spLocks noGrp="1"/>
          </p:cNvSpPr>
          <p:nvPr>
            <p:ph type="body" sz="quarter" idx="1"/>
          </p:nvPr>
        </p:nvSpPr>
        <p:spPr>
          <a:xfrm>
            <a:off x="6997000" y="969058"/>
            <a:ext cx="4580468"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996" name="Text Placeholder 5"/>
          <p:cNvSpPr>
            <a:spLocks noGrp="1"/>
          </p:cNvSpPr>
          <p:nvPr>
            <p:ph type="body" sz="quarter" idx="22"/>
          </p:nvPr>
        </p:nvSpPr>
        <p:spPr>
          <a:xfrm>
            <a:off x="6997531" y="4123266"/>
            <a:ext cx="4579938" cy="2065867"/>
          </a:xfrm>
          <a:prstGeom prst="rect">
            <a:avLst/>
          </a:prstGeom>
        </p:spPr>
        <p:txBody>
          <a:bodyPr/>
          <a:lstStyle/>
          <a:p>
            <a:pPr>
              <a:defRPr sz="1000">
                <a:solidFill>
                  <a:srgbClr val="747474"/>
                </a:solidFill>
              </a:defRPr>
            </a:pPr>
            <a:endParaRPr/>
          </a:p>
        </p:txBody>
      </p:sp>
      <p:sp>
        <p:nvSpPr>
          <p:cNvPr id="997" name="Text Placeholder 13"/>
          <p:cNvSpPr>
            <a:spLocks noGrp="1"/>
          </p:cNvSpPr>
          <p:nvPr>
            <p:ph type="body" sz="quarter" idx="23"/>
          </p:nvPr>
        </p:nvSpPr>
        <p:spPr>
          <a:xfrm>
            <a:off x="6997000" y="2741333"/>
            <a:ext cx="4580467" cy="1204135"/>
          </a:xfrm>
          <a:prstGeom prst="rect">
            <a:avLst/>
          </a:prstGeom>
        </p:spPr>
        <p:txBody>
          <a:bodyPr/>
          <a:lstStyle/>
          <a:p>
            <a:pPr>
              <a:defRPr sz="1600" b="1"/>
            </a:pPr>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05"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06"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007"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008" name="Body Level One…"/>
          <p:cNvSpPr txBox="1">
            <a:spLocks noGrp="1"/>
          </p:cNvSpPr>
          <p:nvPr>
            <p:ph type="body" sz="quarter" idx="1"/>
          </p:nvPr>
        </p:nvSpPr>
        <p:spPr>
          <a:xfrm>
            <a:off x="601133" y="681193"/>
            <a:ext cx="3657601"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009" name="Text Placeholder 5"/>
          <p:cNvSpPr>
            <a:spLocks noGrp="1"/>
          </p:cNvSpPr>
          <p:nvPr>
            <p:ph type="body" sz="quarter" idx="21"/>
          </p:nvPr>
        </p:nvSpPr>
        <p:spPr>
          <a:xfrm>
            <a:off x="601664" y="1815356"/>
            <a:ext cx="3064405" cy="1351179"/>
          </a:xfrm>
          <a:prstGeom prst="rect">
            <a:avLst/>
          </a:prstGeom>
        </p:spPr>
        <p:txBody>
          <a:bodyPr/>
          <a:lstStyle/>
          <a:p>
            <a:pPr>
              <a:defRPr sz="1000">
                <a:solidFill>
                  <a:srgbClr val="747474"/>
                </a:solidFill>
              </a:defRPr>
            </a:pPr>
            <a:endParaRPr/>
          </a:p>
        </p:txBody>
      </p:sp>
      <p:sp>
        <p:nvSpPr>
          <p:cNvPr id="1010" name="Text Placeholder 5"/>
          <p:cNvSpPr>
            <a:spLocks noGrp="1"/>
          </p:cNvSpPr>
          <p:nvPr>
            <p:ph type="body" sz="quarter" idx="22"/>
          </p:nvPr>
        </p:nvSpPr>
        <p:spPr>
          <a:xfrm>
            <a:off x="4854935" y="2493298"/>
            <a:ext cx="1947335" cy="952635"/>
          </a:xfrm>
          <a:prstGeom prst="rect">
            <a:avLst/>
          </a:prstGeom>
        </p:spPr>
        <p:txBody>
          <a:bodyPr/>
          <a:lstStyle/>
          <a:p>
            <a:pPr>
              <a:defRPr sz="1000">
                <a:solidFill>
                  <a:srgbClr val="747474"/>
                </a:solidFill>
              </a:defRPr>
            </a:pPr>
            <a:endParaRPr/>
          </a:p>
        </p:txBody>
      </p:sp>
      <p:sp>
        <p:nvSpPr>
          <p:cNvPr id="1011" name="Text Placeholder 11"/>
          <p:cNvSpPr>
            <a:spLocks noGrp="1"/>
          </p:cNvSpPr>
          <p:nvPr>
            <p:ph type="body" sz="quarter" idx="23"/>
          </p:nvPr>
        </p:nvSpPr>
        <p:spPr>
          <a:xfrm>
            <a:off x="4854935" y="2191458"/>
            <a:ext cx="1947335" cy="301842"/>
          </a:xfrm>
          <a:prstGeom prst="rect">
            <a:avLst/>
          </a:prstGeom>
        </p:spPr>
        <p:txBody>
          <a:bodyPr/>
          <a:lstStyle/>
          <a:p>
            <a:pPr>
              <a:defRPr sz="1200" b="1"/>
            </a:pPr>
            <a:endParaRPr/>
          </a:p>
        </p:txBody>
      </p:sp>
      <p:sp>
        <p:nvSpPr>
          <p:cNvPr id="1012" name="Text Placeholder 5"/>
          <p:cNvSpPr>
            <a:spLocks noGrp="1"/>
          </p:cNvSpPr>
          <p:nvPr>
            <p:ph type="body" sz="quarter" idx="24"/>
          </p:nvPr>
        </p:nvSpPr>
        <p:spPr>
          <a:xfrm>
            <a:off x="7242534" y="2493298"/>
            <a:ext cx="1947335" cy="952635"/>
          </a:xfrm>
          <a:prstGeom prst="rect">
            <a:avLst/>
          </a:prstGeom>
        </p:spPr>
        <p:txBody>
          <a:bodyPr/>
          <a:lstStyle/>
          <a:p>
            <a:pPr>
              <a:defRPr sz="1000">
                <a:solidFill>
                  <a:srgbClr val="747474"/>
                </a:solidFill>
              </a:defRPr>
            </a:pPr>
            <a:endParaRPr/>
          </a:p>
        </p:txBody>
      </p:sp>
      <p:sp>
        <p:nvSpPr>
          <p:cNvPr id="1013" name="Text Placeholder 11"/>
          <p:cNvSpPr>
            <a:spLocks noGrp="1"/>
          </p:cNvSpPr>
          <p:nvPr>
            <p:ph type="body" sz="quarter" idx="25"/>
          </p:nvPr>
        </p:nvSpPr>
        <p:spPr>
          <a:xfrm>
            <a:off x="7242534" y="2191458"/>
            <a:ext cx="1947335" cy="301842"/>
          </a:xfrm>
          <a:prstGeom prst="rect">
            <a:avLst/>
          </a:prstGeom>
        </p:spPr>
        <p:txBody>
          <a:bodyPr/>
          <a:lstStyle/>
          <a:p>
            <a:pPr>
              <a:defRPr sz="1200" b="1"/>
            </a:pPr>
            <a:endParaRPr/>
          </a:p>
        </p:txBody>
      </p:sp>
      <p:sp>
        <p:nvSpPr>
          <p:cNvPr id="1014" name="Text Placeholder 5"/>
          <p:cNvSpPr>
            <a:spLocks noGrp="1"/>
          </p:cNvSpPr>
          <p:nvPr>
            <p:ph type="body" sz="quarter" idx="26"/>
          </p:nvPr>
        </p:nvSpPr>
        <p:spPr>
          <a:xfrm>
            <a:off x="9630134" y="2493298"/>
            <a:ext cx="1947335" cy="952634"/>
          </a:xfrm>
          <a:prstGeom prst="rect">
            <a:avLst/>
          </a:prstGeom>
        </p:spPr>
        <p:txBody>
          <a:bodyPr/>
          <a:lstStyle/>
          <a:p>
            <a:pPr>
              <a:defRPr sz="1000">
                <a:solidFill>
                  <a:srgbClr val="747474"/>
                </a:solidFill>
              </a:defRPr>
            </a:pPr>
            <a:endParaRPr/>
          </a:p>
        </p:txBody>
      </p:sp>
      <p:sp>
        <p:nvSpPr>
          <p:cNvPr id="1015" name="Text Placeholder 11"/>
          <p:cNvSpPr>
            <a:spLocks noGrp="1"/>
          </p:cNvSpPr>
          <p:nvPr>
            <p:ph type="body" sz="quarter" idx="27"/>
          </p:nvPr>
        </p:nvSpPr>
        <p:spPr>
          <a:xfrm>
            <a:off x="9630134" y="2191456"/>
            <a:ext cx="1947335" cy="301842"/>
          </a:xfrm>
          <a:prstGeom prst="rect">
            <a:avLst/>
          </a:prstGeom>
        </p:spPr>
        <p:txBody>
          <a:bodyPr/>
          <a:lstStyle/>
          <a:p>
            <a:pPr>
              <a:defRPr sz="1200" b="1"/>
            </a:pPr>
            <a:endParaRPr/>
          </a:p>
        </p:txBody>
      </p:sp>
      <p:sp>
        <p:nvSpPr>
          <p:cNvPr id="1016" name="Picture Placeholder 18"/>
          <p:cNvSpPr>
            <a:spLocks noGrp="1"/>
          </p:cNvSpPr>
          <p:nvPr>
            <p:ph type="pic" sz="quarter" idx="28"/>
          </p:nvPr>
        </p:nvSpPr>
        <p:spPr>
          <a:xfrm>
            <a:off x="4854935" y="1578745"/>
            <a:ext cx="489382" cy="473219"/>
          </a:xfrm>
          <a:prstGeom prst="rect">
            <a:avLst/>
          </a:prstGeom>
        </p:spPr>
        <p:txBody>
          <a:bodyPr lIns="91439" rIns="91439">
            <a:noAutofit/>
          </a:bodyPr>
          <a:lstStyle/>
          <a:p>
            <a:endParaRPr/>
          </a:p>
        </p:txBody>
      </p:sp>
      <p:sp>
        <p:nvSpPr>
          <p:cNvPr id="1017" name="Picture Placeholder 18"/>
          <p:cNvSpPr>
            <a:spLocks noGrp="1"/>
          </p:cNvSpPr>
          <p:nvPr>
            <p:ph type="pic" sz="quarter" idx="29"/>
          </p:nvPr>
        </p:nvSpPr>
        <p:spPr>
          <a:xfrm>
            <a:off x="7242534" y="1578745"/>
            <a:ext cx="489382" cy="473219"/>
          </a:xfrm>
          <a:prstGeom prst="rect">
            <a:avLst/>
          </a:prstGeom>
        </p:spPr>
        <p:txBody>
          <a:bodyPr lIns="91439" rIns="91439">
            <a:noAutofit/>
          </a:bodyPr>
          <a:lstStyle/>
          <a:p>
            <a:endParaRPr/>
          </a:p>
        </p:txBody>
      </p:sp>
      <p:sp>
        <p:nvSpPr>
          <p:cNvPr id="1018" name="Picture Placeholder 18"/>
          <p:cNvSpPr>
            <a:spLocks noGrp="1"/>
          </p:cNvSpPr>
          <p:nvPr>
            <p:ph type="pic" sz="quarter" idx="30"/>
          </p:nvPr>
        </p:nvSpPr>
        <p:spPr>
          <a:xfrm>
            <a:off x="9630134" y="1578745"/>
            <a:ext cx="489382" cy="473219"/>
          </a:xfrm>
          <a:prstGeom prst="rect">
            <a:avLst/>
          </a:prstGeom>
        </p:spPr>
        <p:txBody>
          <a:bodyPr lIns="91439" rIns="91439">
            <a:noAutofit/>
          </a:bodyPr>
          <a:lstStyle/>
          <a:p>
            <a:endParaRPr/>
          </a:p>
        </p:txBody>
      </p:sp>
      <p:sp>
        <p:nvSpPr>
          <p:cNvPr id="1019" name="Picture Placeholder 7"/>
          <p:cNvSpPr>
            <a:spLocks noGrp="1"/>
          </p:cNvSpPr>
          <p:nvPr>
            <p:ph type="pic" sz="half" idx="31"/>
          </p:nvPr>
        </p:nvSpPr>
        <p:spPr>
          <a:xfrm>
            <a:off x="601132" y="3699933"/>
            <a:ext cx="10976337" cy="2810935"/>
          </a:xfrm>
          <a:prstGeom prst="rect">
            <a:avLst/>
          </a:prstGeom>
        </p:spPr>
        <p:txBody>
          <a:bodyPr lIns="91439" rIns="91439">
            <a:noAutofit/>
          </a:bodyPr>
          <a:lstStyle/>
          <a:p>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24_Custom Layout">
    <p:spTree>
      <p:nvGrpSpPr>
        <p:cNvPr id="1" name=""/>
        <p:cNvGrpSpPr/>
        <p:nvPr/>
      </p:nvGrpSpPr>
      <p:grpSpPr>
        <a:xfrm>
          <a:off x="0" y="0"/>
          <a:ext cx="0" cy="0"/>
          <a:chOff x="0" y="0"/>
          <a:chExt cx="0" cy="0"/>
        </a:xfrm>
      </p:grpSpPr>
      <p:sp>
        <p:nvSpPr>
          <p:cNvPr id="10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27"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2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02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030" name="Body Level One…"/>
          <p:cNvSpPr txBox="1">
            <a:spLocks noGrp="1"/>
          </p:cNvSpPr>
          <p:nvPr>
            <p:ph type="body" sz="quarter" idx="1"/>
          </p:nvPr>
        </p:nvSpPr>
        <p:spPr>
          <a:xfrm>
            <a:off x="601133" y="681193"/>
            <a:ext cx="3657601"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031" name="Text Placeholder 5"/>
          <p:cNvSpPr>
            <a:spLocks noGrp="1"/>
          </p:cNvSpPr>
          <p:nvPr>
            <p:ph type="body" sz="quarter" idx="21"/>
          </p:nvPr>
        </p:nvSpPr>
        <p:spPr>
          <a:xfrm>
            <a:off x="1370602" y="2781201"/>
            <a:ext cx="4445999" cy="685651"/>
          </a:xfrm>
          <a:prstGeom prst="rect">
            <a:avLst/>
          </a:prstGeom>
        </p:spPr>
        <p:txBody>
          <a:bodyPr/>
          <a:lstStyle/>
          <a:p>
            <a:pPr>
              <a:defRPr sz="1000">
                <a:solidFill>
                  <a:srgbClr val="747474"/>
                </a:solidFill>
              </a:defRPr>
            </a:pPr>
            <a:endParaRPr/>
          </a:p>
        </p:txBody>
      </p:sp>
      <p:sp>
        <p:nvSpPr>
          <p:cNvPr id="1032" name="Text Placeholder 11"/>
          <p:cNvSpPr>
            <a:spLocks noGrp="1"/>
          </p:cNvSpPr>
          <p:nvPr>
            <p:ph type="body" sz="quarter" idx="22"/>
          </p:nvPr>
        </p:nvSpPr>
        <p:spPr>
          <a:xfrm>
            <a:off x="1370604" y="2408515"/>
            <a:ext cx="4445999" cy="301842"/>
          </a:xfrm>
          <a:prstGeom prst="rect">
            <a:avLst/>
          </a:prstGeom>
        </p:spPr>
        <p:txBody>
          <a:bodyPr anchor="ctr"/>
          <a:lstStyle/>
          <a:p>
            <a:pPr>
              <a:defRPr sz="1000" b="1"/>
            </a:pPr>
            <a:endParaRPr/>
          </a:p>
        </p:txBody>
      </p:sp>
      <p:sp>
        <p:nvSpPr>
          <p:cNvPr id="1033" name="Picture Placeholder 18"/>
          <p:cNvSpPr>
            <a:spLocks noGrp="1"/>
          </p:cNvSpPr>
          <p:nvPr>
            <p:ph type="pic" sz="quarter" idx="23"/>
          </p:nvPr>
        </p:nvSpPr>
        <p:spPr>
          <a:xfrm>
            <a:off x="624695" y="2408515"/>
            <a:ext cx="489382" cy="473219"/>
          </a:xfrm>
          <a:prstGeom prst="rect">
            <a:avLst/>
          </a:prstGeom>
        </p:spPr>
        <p:txBody>
          <a:bodyPr lIns="91439" rIns="91439">
            <a:noAutofit/>
          </a:bodyPr>
          <a:lstStyle/>
          <a:p>
            <a:endParaRPr/>
          </a:p>
        </p:txBody>
      </p:sp>
      <p:sp>
        <p:nvSpPr>
          <p:cNvPr id="1034" name="Picture Placeholder 18"/>
          <p:cNvSpPr>
            <a:spLocks noGrp="1"/>
          </p:cNvSpPr>
          <p:nvPr>
            <p:ph type="pic" sz="quarter" idx="24"/>
          </p:nvPr>
        </p:nvSpPr>
        <p:spPr>
          <a:xfrm>
            <a:off x="624695" y="3775969"/>
            <a:ext cx="489382" cy="473219"/>
          </a:xfrm>
          <a:prstGeom prst="rect">
            <a:avLst/>
          </a:prstGeom>
        </p:spPr>
        <p:txBody>
          <a:bodyPr lIns="91439" rIns="91439">
            <a:noAutofit/>
          </a:bodyPr>
          <a:lstStyle/>
          <a:p>
            <a:endParaRPr/>
          </a:p>
        </p:txBody>
      </p:sp>
      <p:sp>
        <p:nvSpPr>
          <p:cNvPr id="1035" name="Picture Placeholder 18"/>
          <p:cNvSpPr>
            <a:spLocks noGrp="1"/>
          </p:cNvSpPr>
          <p:nvPr>
            <p:ph type="pic" sz="quarter" idx="25"/>
          </p:nvPr>
        </p:nvSpPr>
        <p:spPr>
          <a:xfrm>
            <a:off x="624695" y="5143422"/>
            <a:ext cx="489382" cy="473219"/>
          </a:xfrm>
          <a:prstGeom prst="rect">
            <a:avLst/>
          </a:prstGeom>
        </p:spPr>
        <p:txBody>
          <a:bodyPr lIns="91439" rIns="91439">
            <a:noAutofit/>
          </a:bodyPr>
          <a:lstStyle/>
          <a:p>
            <a:endParaRPr/>
          </a:p>
        </p:txBody>
      </p:sp>
      <p:sp>
        <p:nvSpPr>
          <p:cNvPr id="1036" name="Text Placeholder 5"/>
          <p:cNvSpPr>
            <a:spLocks noGrp="1"/>
          </p:cNvSpPr>
          <p:nvPr>
            <p:ph type="body" sz="quarter" idx="26"/>
          </p:nvPr>
        </p:nvSpPr>
        <p:spPr>
          <a:xfrm>
            <a:off x="1370601" y="4129101"/>
            <a:ext cx="4445999" cy="685651"/>
          </a:xfrm>
          <a:prstGeom prst="rect">
            <a:avLst/>
          </a:prstGeom>
        </p:spPr>
        <p:txBody>
          <a:bodyPr/>
          <a:lstStyle/>
          <a:p>
            <a:pPr>
              <a:defRPr sz="1000">
                <a:solidFill>
                  <a:srgbClr val="747474"/>
                </a:solidFill>
              </a:defRPr>
            </a:pPr>
            <a:endParaRPr/>
          </a:p>
        </p:txBody>
      </p:sp>
      <p:sp>
        <p:nvSpPr>
          <p:cNvPr id="1037" name="Text Placeholder 11"/>
          <p:cNvSpPr>
            <a:spLocks noGrp="1"/>
          </p:cNvSpPr>
          <p:nvPr>
            <p:ph type="body" sz="quarter" idx="27"/>
          </p:nvPr>
        </p:nvSpPr>
        <p:spPr>
          <a:xfrm>
            <a:off x="1370602" y="3756414"/>
            <a:ext cx="4445999" cy="301842"/>
          </a:xfrm>
          <a:prstGeom prst="rect">
            <a:avLst/>
          </a:prstGeom>
        </p:spPr>
        <p:txBody>
          <a:bodyPr anchor="ctr"/>
          <a:lstStyle/>
          <a:p>
            <a:pPr>
              <a:defRPr sz="1000" b="1"/>
            </a:pPr>
            <a:endParaRPr/>
          </a:p>
        </p:txBody>
      </p:sp>
      <p:sp>
        <p:nvSpPr>
          <p:cNvPr id="1038" name="Text Placeholder 5"/>
          <p:cNvSpPr>
            <a:spLocks noGrp="1"/>
          </p:cNvSpPr>
          <p:nvPr>
            <p:ph type="body" sz="quarter" idx="28"/>
          </p:nvPr>
        </p:nvSpPr>
        <p:spPr>
          <a:xfrm>
            <a:off x="1370601" y="5488632"/>
            <a:ext cx="4445999" cy="685651"/>
          </a:xfrm>
          <a:prstGeom prst="rect">
            <a:avLst/>
          </a:prstGeom>
        </p:spPr>
        <p:txBody>
          <a:bodyPr/>
          <a:lstStyle/>
          <a:p>
            <a:pPr>
              <a:defRPr sz="1000">
                <a:solidFill>
                  <a:srgbClr val="747474"/>
                </a:solidFill>
              </a:defRPr>
            </a:pPr>
            <a:endParaRPr/>
          </a:p>
        </p:txBody>
      </p:sp>
      <p:sp>
        <p:nvSpPr>
          <p:cNvPr id="1039" name="Text Placeholder 11"/>
          <p:cNvSpPr>
            <a:spLocks noGrp="1"/>
          </p:cNvSpPr>
          <p:nvPr>
            <p:ph type="body" sz="quarter" idx="29"/>
          </p:nvPr>
        </p:nvSpPr>
        <p:spPr>
          <a:xfrm>
            <a:off x="1370601" y="5115945"/>
            <a:ext cx="4445999" cy="301842"/>
          </a:xfrm>
          <a:prstGeom prst="rect">
            <a:avLst/>
          </a:prstGeom>
        </p:spPr>
        <p:txBody>
          <a:bodyPr anchor="ctr"/>
          <a:lstStyle/>
          <a:p>
            <a:pPr>
              <a:defRPr sz="1000" b="1"/>
            </a:pPr>
            <a:endParaRPr/>
          </a:p>
        </p:txBody>
      </p:sp>
      <p:sp>
        <p:nvSpPr>
          <p:cNvPr id="1040" name="Text Placeholder 5"/>
          <p:cNvSpPr>
            <a:spLocks noGrp="1"/>
          </p:cNvSpPr>
          <p:nvPr>
            <p:ph type="body" sz="quarter" idx="30"/>
          </p:nvPr>
        </p:nvSpPr>
        <p:spPr>
          <a:xfrm>
            <a:off x="7131469" y="2781201"/>
            <a:ext cx="4445999" cy="685651"/>
          </a:xfrm>
          <a:prstGeom prst="rect">
            <a:avLst/>
          </a:prstGeom>
        </p:spPr>
        <p:txBody>
          <a:bodyPr/>
          <a:lstStyle/>
          <a:p>
            <a:pPr>
              <a:defRPr sz="1000">
                <a:solidFill>
                  <a:srgbClr val="747474"/>
                </a:solidFill>
              </a:defRPr>
            </a:pPr>
            <a:endParaRPr/>
          </a:p>
        </p:txBody>
      </p:sp>
      <p:sp>
        <p:nvSpPr>
          <p:cNvPr id="1041" name="Text Placeholder 11"/>
          <p:cNvSpPr>
            <a:spLocks noGrp="1"/>
          </p:cNvSpPr>
          <p:nvPr>
            <p:ph type="body" sz="quarter" idx="31"/>
          </p:nvPr>
        </p:nvSpPr>
        <p:spPr>
          <a:xfrm>
            <a:off x="7131470" y="2408515"/>
            <a:ext cx="4445999" cy="301842"/>
          </a:xfrm>
          <a:prstGeom prst="rect">
            <a:avLst/>
          </a:prstGeom>
        </p:spPr>
        <p:txBody>
          <a:bodyPr anchor="ctr"/>
          <a:lstStyle/>
          <a:p>
            <a:pPr>
              <a:defRPr sz="1000" b="1"/>
            </a:pPr>
            <a:endParaRPr/>
          </a:p>
        </p:txBody>
      </p:sp>
      <p:sp>
        <p:nvSpPr>
          <p:cNvPr id="1042" name="Picture Placeholder 18"/>
          <p:cNvSpPr>
            <a:spLocks noGrp="1"/>
          </p:cNvSpPr>
          <p:nvPr>
            <p:ph type="pic" sz="quarter" idx="32"/>
          </p:nvPr>
        </p:nvSpPr>
        <p:spPr>
          <a:xfrm>
            <a:off x="6385562" y="2408515"/>
            <a:ext cx="489382" cy="473219"/>
          </a:xfrm>
          <a:prstGeom prst="rect">
            <a:avLst/>
          </a:prstGeom>
        </p:spPr>
        <p:txBody>
          <a:bodyPr lIns="91439" rIns="91439">
            <a:noAutofit/>
          </a:bodyPr>
          <a:lstStyle/>
          <a:p>
            <a:endParaRPr/>
          </a:p>
        </p:txBody>
      </p:sp>
      <p:sp>
        <p:nvSpPr>
          <p:cNvPr id="1043" name="Picture Placeholder 18"/>
          <p:cNvSpPr>
            <a:spLocks noGrp="1"/>
          </p:cNvSpPr>
          <p:nvPr>
            <p:ph type="pic" sz="quarter" idx="33"/>
          </p:nvPr>
        </p:nvSpPr>
        <p:spPr>
          <a:xfrm>
            <a:off x="6385562" y="3775969"/>
            <a:ext cx="489382" cy="473219"/>
          </a:xfrm>
          <a:prstGeom prst="rect">
            <a:avLst/>
          </a:prstGeom>
        </p:spPr>
        <p:txBody>
          <a:bodyPr lIns="91439" rIns="91439">
            <a:noAutofit/>
          </a:bodyPr>
          <a:lstStyle/>
          <a:p>
            <a:endParaRPr/>
          </a:p>
        </p:txBody>
      </p:sp>
      <p:sp>
        <p:nvSpPr>
          <p:cNvPr id="1044" name="Picture Placeholder 18"/>
          <p:cNvSpPr>
            <a:spLocks noGrp="1"/>
          </p:cNvSpPr>
          <p:nvPr>
            <p:ph type="pic" sz="quarter" idx="34"/>
          </p:nvPr>
        </p:nvSpPr>
        <p:spPr>
          <a:xfrm>
            <a:off x="6385562" y="5143422"/>
            <a:ext cx="489382" cy="473219"/>
          </a:xfrm>
          <a:prstGeom prst="rect">
            <a:avLst/>
          </a:prstGeom>
        </p:spPr>
        <p:txBody>
          <a:bodyPr lIns="91439" rIns="91439">
            <a:noAutofit/>
          </a:bodyPr>
          <a:lstStyle/>
          <a:p>
            <a:endParaRPr/>
          </a:p>
        </p:txBody>
      </p:sp>
      <p:sp>
        <p:nvSpPr>
          <p:cNvPr id="1045" name="Text Placeholder 5"/>
          <p:cNvSpPr>
            <a:spLocks noGrp="1"/>
          </p:cNvSpPr>
          <p:nvPr>
            <p:ph type="body" sz="quarter" idx="35"/>
          </p:nvPr>
        </p:nvSpPr>
        <p:spPr>
          <a:xfrm>
            <a:off x="7131467" y="4129101"/>
            <a:ext cx="4445999" cy="685651"/>
          </a:xfrm>
          <a:prstGeom prst="rect">
            <a:avLst/>
          </a:prstGeom>
        </p:spPr>
        <p:txBody>
          <a:bodyPr/>
          <a:lstStyle/>
          <a:p>
            <a:pPr>
              <a:defRPr sz="1000">
                <a:solidFill>
                  <a:srgbClr val="747474"/>
                </a:solidFill>
              </a:defRPr>
            </a:pPr>
            <a:endParaRPr/>
          </a:p>
        </p:txBody>
      </p:sp>
      <p:sp>
        <p:nvSpPr>
          <p:cNvPr id="1046" name="Text Placeholder 11"/>
          <p:cNvSpPr>
            <a:spLocks noGrp="1"/>
          </p:cNvSpPr>
          <p:nvPr>
            <p:ph type="body" sz="quarter" idx="36"/>
          </p:nvPr>
        </p:nvSpPr>
        <p:spPr>
          <a:xfrm>
            <a:off x="7131469" y="3756414"/>
            <a:ext cx="4445999" cy="301842"/>
          </a:xfrm>
          <a:prstGeom prst="rect">
            <a:avLst/>
          </a:prstGeom>
        </p:spPr>
        <p:txBody>
          <a:bodyPr anchor="ctr"/>
          <a:lstStyle/>
          <a:p>
            <a:pPr>
              <a:defRPr sz="1000" b="1"/>
            </a:pPr>
            <a:endParaRPr/>
          </a:p>
        </p:txBody>
      </p:sp>
      <p:sp>
        <p:nvSpPr>
          <p:cNvPr id="1047" name="Text Placeholder 5"/>
          <p:cNvSpPr>
            <a:spLocks noGrp="1"/>
          </p:cNvSpPr>
          <p:nvPr>
            <p:ph type="body" sz="quarter" idx="37"/>
          </p:nvPr>
        </p:nvSpPr>
        <p:spPr>
          <a:xfrm>
            <a:off x="7131467" y="5488632"/>
            <a:ext cx="4445999" cy="685651"/>
          </a:xfrm>
          <a:prstGeom prst="rect">
            <a:avLst/>
          </a:prstGeom>
        </p:spPr>
        <p:txBody>
          <a:bodyPr/>
          <a:lstStyle/>
          <a:p>
            <a:pPr>
              <a:defRPr sz="1000">
                <a:solidFill>
                  <a:srgbClr val="747474"/>
                </a:solidFill>
              </a:defRPr>
            </a:pPr>
            <a:endParaRPr/>
          </a:p>
        </p:txBody>
      </p:sp>
      <p:sp>
        <p:nvSpPr>
          <p:cNvPr id="1048" name="Text Placeholder 11"/>
          <p:cNvSpPr>
            <a:spLocks noGrp="1"/>
          </p:cNvSpPr>
          <p:nvPr>
            <p:ph type="body" sz="quarter" idx="38"/>
          </p:nvPr>
        </p:nvSpPr>
        <p:spPr>
          <a:xfrm>
            <a:off x="7131467" y="5115945"/>
            <a:ext cx="4445999" cy="301842"/>
          </a:xfrm>
          <a:prstGeom prst="rect">
            <a:avLst/>
          </a:prstGeom>
        </p:spPr>
        <p:txBody>
          <a:bodyPr anchor="ctr"/>
          <a:lstStyle/>
          <a:p>
            <a:pPr>
              <a:defRPr sz="1000" b="1"/>
            </a:pP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1" name="Title Text"/>
          <p:cNvSpPr txBox="1">
            <a:spLocks noGrp="1"/>
          </p:cNvSpPr>
          <p:nvPr>
            <p:ph type="title"/>
          </p:nvPr>
        </p:nvSpPr>
        <p:spPr>
          <a:xfrm>
            <a:off x="721657" y="849767"/>
            <a:ext cx="10802472" cy="785254"/>
          </a:xfrm>
          <a:prstGeom prst="rect">
            <a:avLst/>
          </a:prstGeom>
        </p:spPr>
        <p:txBody>
          <a:bodyPr/>
          <a:lstStyle/>
          <a:p>
            <a:r>
              <a:t>Title Text</a:t>
            </a: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25_Custom Layout">
    <p:spTree>
      <p:nvGrpSpPr>
        <p:cNvPr id="1" name=""/>
        <p:cNvGrpSpPr/>
        <p:nvPr/>
      </p:nvGrpSpPr>
      <p:grpSpPr>
        <a:xfrm>
          <a:off x="0" y="0"/>
          <a:ext cx="0" cy="0"/>
          <a:chOff x="0" y="0"/>
          <a:chExt cx="0" cy="0"/>
        </a:xfrm>
      </p:grpSpPr>
      <p:sp>
        <p:nvSpPr>
          <p:cNvPr id="10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56"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57"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058"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059" name="Picture Placeholder 7"/>
          <p:cNvSpPr>
            <a:spLocks noGrp="1"/>
          </p:cNvSpPr>
          <p:nvPr>
            <p:ph type="pic" sz="quarter" idx="21"/>
          </p:nvPr>
        </p:nvSpPr>
        <p:spPr>
          <a:xfrm>
            <a:off x="603680" y="4072466"/>
            <a:ext cx="2540993" cy="2432015"/>
          </a:xfrm>
          <a:prstGeom prst="rect">
            <a:avLst/>
          </a:prstGeom>
        </p:spPr>
        <p:txBody>
          <a:bodyPr lIns="91439" rIns="91439">
            <a:noAutofit/>
          </a:bodyPr>
          <a:lstStyle/>
          <a:p>
            <a:endParaRPr/>
          </a:p>
        </p:txBody>
      </p:sp>
      <p:sp>
        <p:nvSpPr>
          <p:cNvPr id="1060" name="Picture Placeholder 7"/>
          <p:cNvSpPr>
            <a:spLocks noGrp="1"/>
          </p:cNvSpPr>
          <p:nvPr>
            <p:ph type="pic" sz="quarter" idx="22"/>
          </p:nvPr>
        </p:nvSpPr>
        <p:spPr>
          <a:xfrm>
            <a:off x="3414614" y="4072466"/>
            <a:ext cx="2540992" cy="2432015"/>
          </a:xfrm>
          <a:prstGeom prst="rect">
            <a:avLst/>
          </a:prstGeom>
        </p:spPr>
        <p:txBody>
          <a:bodyPr lIns="91439" rIns="91439">
            <a:noAutofit/>
          </a:bodyPr>
          <a:lstStyle/>
          <a:p>
            <a:endParaRPr/>
          </a:p>
        </p:txBody>
      </p:sp>
      <p:sp>
        <p:nvSpPr>
          <p:cNvPr id="1061" name="Picture Placeholder 7"/>
          <p:cNvSpPr>
            <a:spLocks noGrp="1"/>
          </p:cNvSpPr>
          <p:nvPr>
            <p:ph type="pic" sz="quarter" idx="23"/>
          </p:nvPr>
        </p:nvSpPr>
        <p:spPr>
          <a:xfrm>
            <a:off x="6225545" y="4072466"/>
            <a:ext cx="2540992" cy="2432015"/>
          </a:xfrm>
          <a:prstGeom prst="rect">
            <a:avLst/>
          </a:prstGeom>
        </p:spPr>
        <p:txBody>
          <a:bodyPr lIns="91439" rIns="91439">
            <a:noAutofit/>
          </a:bodyPr>
          <a:lstStyle/>
          <a:p>
            <a:endParaRPr/>
          </a:p>
        </p:txBody>
      </p:sp>
      <p:sp>
        <p:nvSpPr>
          <p:cNvPr id="1062" name="Picture Placeholder 7"/>
          <p:cNvSpPr>
            <a:spLocks noGrp="1"/>
          </p:cNvSpPr>
          <p:nvPr>
            <p:ph type="pic" sz="quarter" idx="24"/>
          </p:nvPr>
        </p:nvSpPr>
        <p:spPr>
          <a:xfrm>
            <a:off x="9036477" y="4072466"/>
            <a:ext cx="2540992" cy="2432015"/>
          </a:xfrm>
          <a:prstGeom prst="rect">
            <a:avLst/>
          </a:prstGeom>
        </p:spPr>
        <p:txBody>
          <a:bodyPr lIns="91439" rIns="91439">
            <a:noAutofit/>
          </a:bodyPr>
          <a:lstStyle/>
          <a:p>
            <a:endParaRPr/>
          </a:p>
        </p:txBody>
      </p:sp>
      <p:sp>
        <p:nvSpPr>
          <p:cNvPr id="1063" name="Body Level One…"/>
          <p:cNvSpPr txBox="1">
            <a:spLocks noGrp="1"/>
          </p:cNvSpPr>
          <p:nvPr>
            <p:ph type="body" sz="quarter" idx="1"/>
          </p:nvPr>
        </p:nvSpPr>
        <p:spPr>
          <a:xfrm>
            <a:off x="601133" y="681193"/>
            <a:ext cx="3657601"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064" name="Text Placeholder 5"/>
          <p:cNvSpPr>
            <a:spLocks noGrp="1"/>
          </p:cNvSpPr>
          <p:nvPr>
            <p:ph type="body" sz="quarter" idx="25"/>
          </p:nvPr>
        </p:nvSpPr>
        <p:spPr>
          <a:xfrm>
            <a:off x="601662" y="3098800"/>
            <a:ext cx="5494339" cy="482601"/>
          </a:xfrm>
          <a:prstGeom prst="rect">
            <a:avLst/>
          </a:prstGeom>
        </p:spPr>
        <p:txBody>
          <a:bodyPr/>
          <a:lstStyle/>
          <a:p>
            <a:pPr>
              <a:defRPr sz="1000"/>
            </a:pPr>
            <a:endParaRPr/>
          </a:p>
        </p:txBody>
      </p:sp>
      <p:sp>
        <p:nvSpPr>
          <p:cNvPr id="1065" name="Text Placeholder 5"/>
          <p:cNvSpPr>
            <a:spLocks noGrp="1"/>
          </p:cNvSpPr>
          <p:nvPr>
            <p:ph type="body" sz="quarter" idx="26"/>
          </p:nvPr>
        </p:nvSpPr>
        <p:spPr>
          <a:xfrm>
            <a:off x="601662" y="2370171"/>
            <a:ext cx="5494339" cy="482601"/>
          </a:xfrm>
          <a:prstGeom prst="rect">
            <a:avLst/>
          </a:prstGeom>
        </p:spPr>
        <p:txBody>
          <a:bodyPr/>
          <a:lstStyle/>
          <a:p>
            <a:pPr>
              <a:defRPr sz="1000" b="1"/>
            </a:pPr>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10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73"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74"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075"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076" name="Body Level One…"/>
          <p:cNvSpPr txBox="1">
            <a:spLocks noGrp="1"/>
          </p:cNvSpPr>
          <p:nvPr>
            <p:ph type="body" sz="quarter" idx="1"/>
          </p:nvPr>
        </p:nvSpPr>
        <p:spPr>
          <a:xfrm>
            <a:off x="601133" y="681193"/>
            <a:ext cx="3657601"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077" name="Text Placeholder 5"/>
          <p:cNvSpPr>
            <a:spLocks noGrp="1"/>
          </p:cNvSpPr>
          <p:nvPr>
            <p:ph type="body" sz="quarter" idx="21"/>
          </p:nvPr>
        </p:nvSpPr>
        <p:spPr>
          <a:xfrm>
            <a:off x="601662" y="3429000"/>
            <a:ext cx="5062539" cy="2743200"/>
          </a:xfrm>
          <a:prstGeom prst="rect">
            <a:avLst/>
          </a:prstGeom>
        </p:spPr>
        <p:txBody>
          <a:bodyPr/>
          <a:lstStyle/>
          <a:p>
            <a:pPr>
              <a:defRPr sz="1000">
                <a:solidFill>
                  <a:srgbClr val="747474"/>
                </a:solidFill>
              </a:defRPr>
            </a:pPr>
            <a:endParaRPr/>
          </a:p>
        </p:txBody>
      </p:sp>
      <p:sp>
        <p:nvSpPr>
          <p:cNvPr id="1078" name="Text Placeholder 5"/>
          <p:cNvSpPr>
            <a:spLocks noGrp="1"/>
          </p:cNvSpPr>
          <p:nvPr>
            <p:ph type="body" sz="quarter" idx="22"/>
          </p:nvPr>
        </p:nvSpPr>
        <p:spPr>
          <a:xfrm>
            <a:off x="601662" y="2370171"/>
            <a:ext cx="5062539" cy="482601"/>
          </a:xfrm>
          <a:prstGeom prst="rect">
            <a:avLst/>
          </a:prstGeom>
        </p:spPr>
        <p:txBody>
          <a:bodyPr/>
          <a:lstStyle/>
          <a:p>
            <a:pPr>
              <a:defRPr sz="1200" b="1"/>
            </a:pPr>
            <a:endParaRPr/>
          </a:p>
        </p:txBody>
      </p:sp>
      <p:sp>
        <p:nvSpPr>
          <p:cNvPr id="1079" name="Text Placeholder 5"/>
          <p:cNvSpPr>
            <a:spLocks noGrp="1"/>
          </p:cNvSpPr>
          <p:nvPr>
            <p:ph type="body" sz="quarter" idx="23"/>
          </p:nvPr>
        </p:nvSpPr>
        <p:spPr>
          <a:xfrm>
            <a:off x="6096000" y="3429000"/>
            <a:ext cx="5481469" cy="2743200"/>
          </a:xfrm>
          <a:prstGeom prst="rect">
            <a:avLst/>
          </a:prstGeom>
        </p:spPr>
        <p:txBody>
          <a:bodyPr/>
          <a:lstStyle/>
          <a:p>
            <a:pPr>
              <a:defRPr sz="1000">
                <a:solidFill>
                  <a:srgbClr val="747474"/>
                </a:solidFill>
              </a:defRPr>
            </a:pPr>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27_Custom Layout">
    <p:spTree>
      <p:nvGrpSpPr>
        <p:cNvPr id="1" name=""/>
        <p:cNvGrpSpPr/>
        <p:nvPr/>
      </p:nvGrpSpPr>
      <p:grpSpPr>
        <a:xfrm>
          <a:off x="0" y="0"/>
          <a:ext cx="0" cy="0"/>
          <a:chOff x="0" y="0"/>
          <a:chExt cx="0" cy="0"/>
        </a:xfrm>
      </p:grpSpPr>
      <p:sp>
        <p:nvSpPr>
          <p:cNvPr id="10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87"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8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08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090" name="Body Level One…"/>
          <p:cNvSpPr txBox="1">
            <a:spLocks noGrp="1"/>
          </p:cNvSpPr>
          <p:nvPr>
            <p:ph type="body" sz="quarter" idx="1"/>
          </p:nvPr>
        </p:nvSpPr>
        <p:spPr>
          <a:xfrm>
            <a:off x="601133" y="681193"/>
            <a:ext cx="3657601"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091" name="Text Placeholder 5"/>
          <p:cNvSpPr>
            <a:spLocks noGrp="1"/>
          </p:cNvSpPr>
          <p:nvPr>
            <p:ph type="body" sz="quarter" idx="21"/>
          </p:nvPr>
        </p:nvSpPr>
        <p:spPr>
          <a:xfrm>
            <a:off x="601662" y="3429000"/>
            <a:ext cx="3403072" cy="2743200"/>
          </a:xfrm>
          <a:prstGeom prst="rect">
            <a:avLst/>
          </a:prstGeom>
        </p:spPr>
        <p:txBody>
          <a:bodyPr/>
          <a:lstStyle/>
          <a:p>
            <a:pPr>
              <a:defRPr sz="1000">
                <a:solidFill>
                  <a:srgbClr val="747474"/>
                </a:solidFill>
              </a:defRPr>
            </a:pPr>
            <a:endParaRPr/>
          </a:p>
        </p:txBody>
      </p:sp>
      <p:sp>
        <p:nvSpPr>
          <p:cNvPr id="1092" name="Text Placeholder 5"/>
          <p:cNvSpPr>
            <a:spLocks noGrp="1"/>
          </p:cNvSpPr>
          <p:nvPr>
            <p:ph type="body" sz="quarter" idx="22"/>
          </p:nvPr>
        </p:nvSpPr>
        <p:spPr>
          <a:xfrm>
            <a:off x="601662" y="2370171"/>
            <a:ext cx="5062539" cy="482601"/>
          </a:xfrm>
          <a:prstGeom prst="rect">
            <a:avLst/>
          </a:prstGeom>
        </p:spPr>
        <p:txBody>
          <a:bodyPr/>
          <a:lstStyle/>
          <a:p>
            <a:pPr>
              <a:defRPr sz="1200" b="1"/>
            </a:pPr>
            <a:endParaRPr/>
          </a:p>
        </p:txBody>
      </p:sp>
      <p:sp>
        <p:nvSpPr>
          <p:cNvPr id="1093" name="Text Placeholder 5"/>
          <p:cNvSpPr>
            <a:spLocks noGrp="1"/>
          </p:cNvSpPr>
          <p:nvPr>
            <p:ph type="body" sz="quarter" idx="23"/>
          </p:nvPr>
        </p:nvSpPr>
        <p:spPr>
          <a:xfrm>
            <a:off x="4394465" y="3429000"/>
            <a:ext cx="3403071" cy="2743200"/>
          </a:xfrm>
          <a:prstGeom prst="rect">
            <a:avLst/>
          </a:prstGeom>
        </p:spPr>
        <p:txBody>
          <a:bodyPr/>
          <a:lstStyle/>
          <a:p>
            <a:pPr>
              <a:defRPr sz="1000">
                <a:solidFill>
                  <a:srgbClr val="747474"/>
                </a:solidFill>
              </a:defRPr>
            </a:pPr>
            <a:endParaRPr/>
          </a:p>
        </p:txBody>
      </p:sp>
      <p:sp>
        <p:nvSpPr>
          <p:cNvPr id="1094" name="Text Placeholder 5"/>
          <p:cNvSpPr>
            <a:spLocks noGrp="1"/>
          </p:cNvSpPr>
          <p:nvPr>
            <p:ph type="body" sz="quarter" idx="24"/>
          </p:nvPr>
        </p:nvSpPr>
        <p:spPr>
          <a:xfrm>
            <a:off x="8174397" y="3429032"/>
            <a:ext cx="3403072" cy="2743200"/>
          </a:xfrm>
          <a:prstGeom prst="rect">
            <a:avLst/>
          </a:prstGeom>
        </p:spPr>
        <p:txBody>
          <a:bodyPr/>
          <a:lstStyle/>
          <a:p>
            <a:pPr>
              <a:defRPr sz="1000">
                <a:solidFill>
                  <a:srgbClr val="747474"/>
                </a:solidFill>
              </a:defRPr>
            </a:pPr>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28_Custom Layout">
    <p:spTree>
      <p:nvGrpSpPr>
        <p:cNvPr id="1" name=""/>
        <p:cNvGrpSpPr/>
        <p:nvPr/>
      </p:nvGrpSpPr>
      <p:grpSpPr>
        <a:xfrm>
          <a:off x="0" y="0"/>
          <a:ext cx="0" cy="0"/>
          <a:chOff x="0" y="0"/>
          <a:chExt cx="0" cy="0"/>
        </a:xfrm>
      </p:grpSpPr>
      <p:sp>
        <p:nvSpPr>
          <p:cNvPr id="1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02"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03"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104"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105" name="Body Level One…"/>
          <p:cNvSpPr txBox="1">
            <a:spLocks noGrp="1"/>
          </p:cNvSpPr>
          <p:nvPr>
            <p:ph type="body" sz="quarter" idx="1"/>
          </p:nvPr>
        </p:nvSpPr>
        <p:spPr>
          <a:xfrm>
            <a:off x="601133" y="681193"/>
            <a:ext cx="2760135"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106" name="Picture Placeholder 7"/>
          <p:cNvSpPr>
            <a:spLocks noGrp="1"/>
          </p:cNvSpPr>
          <p:nvPr>
            <p:ph type="pic" sz="quarter" idx="21"/>
          </p:nvPr>
        </p:nvSpPr>
        <p:spPr>
          <a:xfrm>
            <a:off x="603680" y="4334933"/>
            <a:ext cx="3519587" cy="1837266"/>
          </a:xfrm>
          <a:prstGeom prst="rect">
            <a:avLst/>
          </a:prstGeom>
        </p:spPr>
        <p:txBody>
          <a:bodyPr lIns="91439" rIns="91439">
            <a:noAutofit/>
          </a:bodyPr>
          <a:lstStyle/>
          <a:p>
            <a:endParaRPr/>
          </a:p>
        </p:txBody>
      </p:sp>
      <p:sp>
        <p:nvSpPr>
          <p:cNvPr id="1107" name="Picture Placeholder 7"/>
          <p:cNvSpPr>
            <a:spLocks noGrp="1"/>
          </p:cNvSpPr>
          <p:nvPr>
            <p:ph type="pic" sz="quarter" idx="22"/>
          </p:nvPr>
        </p:nvSpPr>
        <p:spPr>
          <a:xfrm>
            <a:off x="603680" y="2282139"/>
            <a:ext cx="3519587" cy="1837266"/>
          </a:xfrm>
          <a:prstGeom prst="rect">
            <a:avLst/>
          </a:prstGeom>
        </p:spPr>
        <p:txBody>
          <a:bodyPr lIns="91439" rIns="91439">
            <a:noAutofit/>
          </a:bodyPr>
          <a:lstStyle/>
          <a:p>
            <a:endParaRPr/>
          </a:p>
        </p:txBody>
      </p:sp>
      <p:sp>
        <p:nvSpPr>
          <p:cNvPr id="1108" name="Picture Placeholder 7"/>
          <p:cNvSpPr>
            <a:spLocks noGrp="1"/>
          </p:cNvSpPr>
          <p:nvPr>
            <p:ph type="pic" sz="quarter" idx="23"/>
          </p:nvPr>
        </p:nvSpPr>
        <p:spPr>
          <a:xfrm>
            <a:off x="4330781" y="4334933"/>
            <a:ext cx="3519586" cy="1837266"/>
          </a:xfrm>
          <a:prstGeom prst="rect">
            <a:avLst/>
          </a:prstGeom>
        </p:spPr>
        <p:txBody>
          <a:bodyPr lIns="91439" rIns="91439">
            <a:noAutofit/>
          </a:bodyPr>
          <a:lstStyle/>
          <a:p>
            <a:endParaRPr/>
          </a:p>
        </p:txBody>
      </p:sp>
      <p:sp>
        <p:nvSpPr>
          <p:cNvPr id="1109" name="Picture Placeholder 7"/>
          <p:cNvSpPr>
            <a:spLocks noGrp="1"/>
          </p:cNvSpPr>
          <p:nvPr>
            <p:ph type="pic" sz="quarter" idx="24"/>
          </p:nvPr>
        </p:nvSpPr>
        <p:spPr>
          <a:xfrm>
            <a:off x="4330781" y="2282139"/>
            <a:ext cx="3519586" cy="1837266"/>
          </a:xfrm>
          <a:prstGeom prst="rect">
            <a:avLst/>
          </a:prstGeom>
        </p:spPr>
        <p:txBody>
          <a:bodyPr lIns="91439" rIns="91439">
            <a:noAutofit/>
          </a:bodyPr>
          <a:lstStyle/>
          <a:p>
            <a:endParaRPr/>
          </a:p>
        </p:txBody>
      </p:sp>
      <p:sp>
        <p:nvSpPr>
          <p:cNvPr id="1110" name="Picture Placeholder 7"/>
          <p:cNvSpPr>
            <a:spLocks noGrp="1"/>
          </p:cNvSpPr>
          <p:nvPr>
            <p:ph type="pic" sz="quarter" idx="25"/>
          </p:nvPr>
        </p:nvSpPr>
        <p:spPr>
          <a:xfrm>
            <a:off x="8057881" y="4334933"/>
            <a:ext cx="3519587" cy="1837266"/>
          </a:xfrm>
          <a:prstGeom prst="rect">
            <a:avLst/>
          </a:prstGeom>
        </p:spPr>
        <p:txBody>
          <a:bodyPr lIns="91439" rIns="91439">
            <a:noAutofit/>
          </a:bodyPr>
          <a:lstStyle/>
          <a:p>
            <a:endParaRPr/>
          </a:p>
        </p:txBody>
      </p:sp>
      <p:sp>
        <p:nvSpPr>
          <p:cNvPr id="1111" name="Picture Placeholder 7"/>
          <p:cNvSpPr>
            <a:spLocks noGrp="1"/>
          </p:cNvSpPr>
          <p:nvPr>
            <p:ph type="pic" sz="quarter" idx="26"/>
          </p:nvPr>
        </p:nvSpPr>
        <p:spPr>
          <a:xfrm>
            <a:off x="8057881" y="2282139"/>
            <a:ext cx="3519587" cy="1837266"/>
          </a:xfrm>
          <a:prstGeom prst="rect">
            <a:avLst/>
          </a:prstGeom>
        </p:spPr>
        <p:txBody>
          <a:bodyPr lIns="91439" rIns="91439">
            <a:noAutofit/>
          </a:bodyPr>
          <a:lstStyle/>
          <a:p>
            <a:endParaRPr/>
          </a:p>
        </p:txBody>
      </p:sp>
      <p:sp>
        <p:nvSpPr>
          <p:cNvPr id="1112" name="Text Placeholder 5"/>
          <p:cNvSpPr>
            <a:spLocks noGrp="1"/>
          </p:cNvSpPr>
          <p:nvPr>
            <p:ph type="body" sz="quarter" idx="27"/>
          </p:nvPr>
        </p:nvSpPr>
        <p:spPr>
          <a:xfrm>
            <a:off x="4330781" y="1113978"/>
            <a:ext cx="3519586" cy="952634"/>
          </a:xfrm>
          <a:prstGeom prst="rect">
            <a:avLst/>
          </a:prstGeom>
        </p:spPr>
        <p:txBody>
          <a:bodyPr/>
          <a:lstStyle/>
          <a:p>
            <a:pPr>
              <a:defRPr sz="1000">
                <a:solidFill>
                  <a:srgbClr val="747474"/>
                </a:solidFill>
              </a:defRPr>
            </a:pPr>
            <a:endParaRPr/>
          </a:p>
        </p:txBody>
      </p:sp>
      <p:sp>
        <p:nvSpPr>
          <p:cNvPr id="1113" name="Text Placeholder 11"/>
          <p:cNvSpPr>
            <a:spLocks noGrp="1"/>
          </p:cNvSpPr>
          <p:nvPr>
            <p:ph type="body" sz="quarter" idx="28"/>
          </p:nvPr>
        </p:nvSpPr>
        <p:spPr>
          <a:xfrm>
            <a:off x="4330781" y="676328"/>
            <a:ext cx="2688087" cy="301842"/>
          </a:xfrm>
          <a:prstGeom prst="rect">
            <a:avLst/>
          </a:prstGeom>
        </p:spPr>
        <p:txBody>
          <a:bodyPr/>
          <a:lstStyle/>
          <a:p>
            <a:pPr>
              <a:defRPr sz="1200" b="1"/>
            </a:pPr>
            <a:endParaRPr/>
          </a:p>
        </p:txBody>
      </p:sp>
      <p:sp>
        <p:nvSpPr>
          <p:cNvPr id="1114" name="Text Placeholder 5"/>
          <p:cNvSpPr>
            <a:spLocks noGrp="1"/>
          </p:cNvSpPr>
          <p:nvPr>
            <p:ph type="body" sz="quarter" idx="29"/>
          </p:nvPr>
        </p:nvSpPr>
        <p:spPr>
          <a:xfrm>
            <a:off x="8057881" y="1113976"/>
            <a:ext cx="3519587" cy="952634"/>
          </a:xfrm>
          <a:prstGeom prst="rect">
            <a:avLst/>
          </a:prstGeom>
        </p:spPr>
        <p:txBody>
          <a:bodyPr/>
          <a:lstStyle/>
          <a:p>
            <a:pPr>
              <a:defRPr sz="1000">
                <a:solidFill>
                  <a:srgbClr val="747474"/>
                </a:solidFill>
              </a:defRPr>
            </a:pPr>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29_Custom Layout">
    <p:spTree>
      <p:nvGrpSpPr>
        <p:cNvPr id="1" name=""/>
        <p:cNvGrpSpPr/>
        <p:nvPr/>
      </p:nvGrpSpPr>
      <p:grpSpPr>
        <a:xfrm>
          <a:off x="0" y="0"/>
          <a:ext cx="0" cy="0"/>
          <a:chOff x="0" y="0"/>
          <a:chExt cx="0" cy="0"/>
        </a:xfrm>
      </p:grpSpPr>
      <p:sp>
        <p:nvSpPr>
          <p:cNvPr id="1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22"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23"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124"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125" name="Body Level One…"/>
          <p:cNvSpPr txBox="1">
            <a:spLocks noGrp="1"/>
          </p:cNvSpPr>
          <p:nvPr>
            <p:ph type="body" sz="quarter" idx="1"/>
          </p:nvPr>
        </p:nvSpPr>
        <p:spPr>
          <a:xfrm>
            <a:off x="601133" y="681193"/>
            <a:ext cx="2760135"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126" name="Text Placeholder 5"/>
          <p:cNvSpPr>
            <a:spLocks noGrp="1"/>
          </p:cNvSpPr>
          <p:nvPr>
            <p:ph type="body" sz="quarter" idx="21"/>
          </p:nvPr>
        </p:nvSpPr>
        <p:spPr>
          <a:xfrm>
            <a:off x="4330781" y="1113978"/>
            <a:ext cx="3519586" cy="952634"/>
          </a:xfrm>
          <a:prstGeom prst="rect">
            <a:avLst/>
          </a:prstGeom>
        </p:spPr>
        <p:txBody>
          <a:bodyPr/>
          <a:lstStyle/>
          <a:p>
            <a:pPr>
              <a:defRPr sz="1000">
                <a:solidFill>
                  <a:srgbClr val="747474"/>
                </a:solidFill>
              </a:defRPr>
            </a:pPr>
            <a:endParaRPr/>
          </a:p>
        </p:txBody>
      </p:sp>
      <p:sp>
        <p:nvSpPr>
          <p:cNvPr id="1127" name="Text Placeholder 11"/>
          <p:cNvSpPr>
            <a:spLocks noGrp="1"/>
          </p:cNvSpPr>
          <p:nvPr>
            <p:ph type="body" sz="quarter" idx="22"/>
          </p:nvPr>
        </p:nvSpPr>
        <p:spPr>
          <a:xfrm>
            <a:off x="4330781" y="676328"/>
            <a:ext cx="2688087" cy="301842"/>
          </a:xfrm>
          <a:prstGeom prst="rect">
            <a:avLst/>
          </a:prstGeom>
        </p:spPr>
        <p:txBody>
          <a:bodyPr/>
          <a:lstStyle/>
          <a:p>
            <a:pPr>
              <a:defRPr sz="1200" b="1"/>
            </a:pPr>
            <a:endParaRPr/>
          </a:p>
        </p:txBody>
      </p:sp>
      <p:sp>
        <p:nvSpPr>
          <p:cNvPr id="1128" name="Text Placeholder 5"/>
          <p:cNvSpPr>
            <a:spLocks noGrp="1"/>
          </p:cNvSpPr>
          <p:nvPr>
            <p:ph type="body" sz="quarter" idx="23"/>
          </p:nvPr>
        </p:nvSpPr>
        <p:spPr>
          <a:xfrm>
            <a:off x="8057881" y="1113976"/>
            <a:ext cx="3519587" cy="952634"/>
          </a:xfrm>
          <a:prstGeom prst="rect">
            <a:avLst/>
          </a:prstGeom>
        </p:spPr>
        <p:txBody>
          <a:bodyPr/>
          <a:lstStyle/>
          <a:p>
            <a:pPr>
              <a:defRPr sz="1000">
                <a:solidFill>
                  <a:srgbClr val="747474"/>
                </a:solidFill>
              </a:defRPr>
            </a:pPr>
            <a:endParaRPr/>
          </a:p>
        </p:txBody>
      </p:sp>
      <p:sp>
        <p:nvSpPr>
          <p:cNvPr id="1129" name="Picture Placeholder 7"/>
          <p:cNvSpPr>
            <a:spLocks noGrp="1"/>
          </p:cNvSpPr>
          <p:nvPr>
            <p:ph type="pic" sz="quarter" idx="24"/>
          </p:nvPr>
        </p:nvSpPr>
        <p:spPr>
          <a:xfrm>
            <a:off x="603680" y="2506133"/>
            <a:ext cx="2986187" cy="3674534"/>
          </a:xfrm>
          <a:prstGeom prst="rect">
            <a:avLst/>
          </a:prstGeom>
        </p:spPr>
        <p:txBody>
          <a:bodyPr lIns="91439" rIns="91439">
            <a:noAutofit/>
          </a:bodyPr>
          <a:lstStyle/>
          <a:p>
            <a:endParaRPr/>
          </a:p>
        </p:txBody>
      </p:sp>
      <p:sp>
        <p:nvSpPr>
          <p:cNvPr id="1130" name="Picture Placeholder 7"/>
          <p:cNvSpPr>
            <a:spLocks noGrp="1"/>
          </p:cNvSpPr>
          <p:nvPr>
            <p:ph type="pic" sz="quarter" idx="25"/>
          </p:nvPr>
        </p:nvSpPr>
        <p:spPr>
          <a:xfrm>
            <a:off x="3694014" y="2506133"/>
            <a:ext cx="2054853" cy="1845735"/>
          </a:xfrm>
          <a:prstGeom prst="rect">
            <a:avLst/>
          </a:prstGeom>
        </p:spPr>
        <p:txBody>
          <a:bodyPr lIns="91439" rIns="91439">
            <a:noAutofit/>
          </a:bodyPr>
          <a:lstStyle/>
          <a:p>
            <a:endParaRPr/>
          </a:p>
        </p:txBody>
      </p:sp>
      <p:sp>
        <p:nvSpPr>
          <p:cNvPr id="1131" name="Picture Placeholder 7"/>
          <p:cNvSpPr>
            <a:spLocks noGrp="1"/>
          </p:cNvSpPr>
          <p:nvPr>
            <p:ph type="pic" sz="quarter" idx="26"/>
          </p:nvPr>
        </p:nvSpPr>
        <p:spPr>
          <a:xfrm>
            <a:off x="3710940" y="4436533"/>
            <a:ext cx="2054854" cy="1744135"/>
          </a:xfrm>
          <a:prstGeom prst="rect">
            <a:avLst/>
          </a:prstGeom>
        </p:spPr>
        <p:txBody>
          <a:bodyPr lIns="91439" rIns="91439">
            <a:noAutofit/>
          </a:bodyPr>
          <a:lstStyle/>
          <a:p>
            <a:endParaRPr/>
          </a:p>
        </p:txBody>
      </p:sp>
      <p:sp>
        <p:nvSpPr>
          <p:cNvPr id="1132" name="Picture Placeholder 7"/>
          <p:cNvSpPr>
            <a:spLocks noGrp="1"/>
          </p:cNvSpPr>
          <p:nvPr>
            <p:ph type="pic" sz="quarter" idx="27"/>
          </p:nvPr>
        </p:nvSpPr>
        <p:spPr>
          <a:xfrm>
            <a:off x="5853014" y="2506133"/>
            <a:ext cx="3417986" cy="3674534"/>
          </a:xfrm>
          <a:prstGeom prst="rect">
            <a:avLst/>
          </a:prstGeom>
        </p:spPr>
        <p:txBody>
          <a:bodyPr lIns="91439" rIns="91439">
            <a:noAutofit/>
          </a:bodyPr>
          <a:lstStyle/>
          <a:p>
            <a:endParaRPr/>
          </a:p>
        </p:txBody>
      </p:sp>
      <p:sp>
        <p:nvSpPr>
          <p:cNvPr id="1133" name="Picture Placeholder 7"/>
          <p:cNvSpPr>
            <a:spLocks noGrp="1"/>
          </p:cNvSpPr>
          <p:nvPr>
            <p:ph type="pic" sz="quarter" idx="28"/>
          </p:nvPr>
        </p:nvSpPr>
        <p:spPr>
          <a:xfrm>
            <a:off x="9360771" y="2506133"/>
            <a:ext cx="2216699" cy="3674534"/>
          </a:xfrm>
          <a:prstGeom prst="rect">
            <a:avLst/>
          </a:prstGeom>
        </p:spPr>
        <p:txBody>
          <a:bodyPr lIns="91439" rIns="91439">
            <a:noAutofit/>
          </a:bodyPr>
          <a:lstStyle/>
          <a:p>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30_Custom Layout">
    <p:spTree>
      <p:nvGrpSpPr>
        <p:cNvPr id="1" name=""/>
        <p:cNvGrpSpPr/>
        <p:nvPr/>
      </p:nvGrpSpPr>
      <p:grpSpPr>
        <a:xfrm>
          <a:off x="0" y="0"/>
          <a:ext cx="0" cy="0"/>
          <a:chOff x="0" y="0"/>
          <a:chExt cx="0" cy="0"/>
        </a:xfrm>
      </p:grpSpPr>
      <p:sp>
        <p:nvSpPr>
          <p:cNvPr id="1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41"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42"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143"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144" name="Body Level One…"/>
          <p:cNvSpPr txBox="1">
            <a:spLocks noGrp="1"/>
          </p:cNvSpPr>
          <p:nvPr>
            <p:ph type="body" sz="quarter" idx="1"/>
          </p:nvPr>
        </p:nvSpPr>
        <p:spPr>
          <a:xfrm>
            <a:off x="601133" y="681193"/>
            <a:ext cx="3657601"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145" name="Text Placeholder 5"/>
          <p:cNvSpPr>
            <a:spLocks noGrp="1"/>
          </p:cNvSpPr>
          <p:nvPr>
            <p:ph type="body" sz="quarter" idx="21"/>
          </p:nvPr>
        </p:nvSpPr>
        <p:spPr>
          <a:xfrm>
            <a:off x="601662" y="1981199"/>
            <a:ext cx="3657072" cy="2370667"/>
          </a:xfrm>
          <a:prstGeom prst="rect">
            <a:avLst/>
          </a:prstGeom>
        </p:spPr>
        <p:txBody>
          <a:bodyPr/>
          <a:lstStyle/>
          <a:p>
            <a:pPr>
              <a:defRPr sz="1000" b="1"/>
            </a:pPr>
            <a:endParaRPr/>
          </a:p>
        </p:txBody>
      </p:sp>
      <p:sp>
        <p:nvSpPr>
          <p:cNvPr id="1146" name="Text Placeholder 5"/>
          <p:cNvSpPr>
            <a:spLocks noGrp="1"/>
          </p:cNvSpPr>
          <p:nvPr>
            <p:ph type="body" sz="quarter" idx="22"/>
          </p:nvPr>
        </p:nvSpPr>
        <p:spPr>
          <a:xfrm>
            <a:off x="5832381" y="1930932"/>
            <a:ext cx="2751667" cy="538639"/>
          </a:xfrm>
          <a:prstGeom prst="rect">
            <a:avLst/>
          </a:prstGeom>
        </p:spPr>
        <p:txBody>
          <a:bodyPr/>
          <a:lstStyle/>
          <a:p>
            <a:pPr>
              <a:defRPr sz="1000">
                <a:solidFill>
                  <a:srgbClr val="747474"/>
                </a:solidFill>
              </a:defRPr>
            </a:pPr>
            <a:endParaRPr/>
          </a:p>
        </p:txBody>
      </p:sp>
      <p:sp>
        <p:nvSpPr>
          <p:cNvPr id="1147" name="Text Placeholder 11"/>
          <p:cNvSpPr>
            <a:spLocks noGrp="1"/>
          </p:cNvSpPr>
          <p:nvPr>
            <p:ph type="body" sz="quarter" idx="23"/>
          </p:nvPr>
        </p:nvSpPr>
        <p:spPr>
          <a:xfrm>
            <a:off x="5832381" y="1400187"/>
            <a:ext cx="2751667" cy="301842"/>
          </a:xfrm>
          <a:prstGeom prst="rect">
            <a:avLst/>
          </a:prstGeom>
        </p:spPr>
        <p:txBody>
          <a:bodyPr anchor="b"/>
          <a:lstStyle/>
          <a:p>
            <a:pPr>
              <a:defRPr sz="1200" b="1"/>
            </a:pPr>
            <a:endParaRPr/>
          </a:p>
        </p:txBody>
      </p:sp>
      <p:sp>
        <p:nvSpPr>
          <p:cNvPr id="1148" name="Straight Connector 12"/>
          <p:cNvSpPr/>
          <p:nvPr/>
        </p:nvSpPr>
        <p:spPr>
          <a:xfrm>
            <a:off x="5832381" y="1820333"/>
            <a:ext cx="2751667" cy="1"/>
          </a:xfrm>
          <a:prstGeom prst="line">
            <a:avLst/>
          </a:prstGeom>
          <a:ln>
            <a:solidFill>
              <a:srgbClr val="000000"/>
            </a:solidFill>
            <a:miter/>
          </a:ln>
        </p:spPr>
        <p:txBody>
          <a:bodyPr lIns="45719" rIns="45719"/>
          <a:lstStyle/>
          <a:p>
            <a:endParaRPr/>
          </a:p>
        </p:txBody>
      </p:sp>
      <p:sp>
        <p:nvSpPr>
          <p:cNvPr id="1149" name="Text Placeholder 5"/>
          <p:cNvSpPr>
            <a:spLocks noGrp="1"/>
          </p:cNvSpPr>
          <p:nvPr>
            <p:ph type="body" sz="quarter" idx="24"/>
          </p:nvPr>
        </p:nvSpPr>
        <p:spPr>
          <a:xfrm>
            <a:off x="8825800" y="1930932"/>
            <a:ext cx="2751667" cy="538639"/>
          </a:xfrm>
          <a:prstGeom prst="rect">
            <a:avLst/>
          </a:prstGeom>
        </p:spPr>
        <p:txBody>
          <a:bodyPr/>
          <a:lstStyle/>
          <a:p>
            <a:pPr>
              <a:defRPr sz="1000">
                <a:solidFill>
                  <a:srgbClr val="747474"/>
                </a:solidFill>
              </a:defRPr>
            </a:pPr>
            <a:endParaRPr/>
          </a:p>
        </p:txBody>
      </p:sp>
      <p:sp>
        <p:nvSpPr>
          <p:cNvPr id="1150" name="Text Placeholder 11"/>
          <p:cNvSpPr>
            <a:spLocks noGrp="1"/>
          </p:cNvSpPr>
          <p:nvPr>
            <p:ph type="body" sz="quarter" idx="25"/>
          </p:nvPr>
        </p:nvSpPr>
        <p:spPr>
          <a:xfrm>
            <a:off x="8825800" y="1400187"/>
            <a:ext cx="2751667" cy="301842"/>
          </a:xfrm>
          <a:prstGeom prst="rect">
            <a:avLst/>
          </a:prstGeom>
        </p:spPr>
        <p:txBody>
          <a:bodyPr anchor="b"/>
          <a:lstStyle/>
          <a:p>
            <a:pPr>
              <a:defRPr sz="1200" b="1"/>
            </a:pPr>
            <a:endParaRPr/>
          </a:p>
        </p:txBody>
      </p:sp>
      <p:sp>
        <p:nvSpPr>
          <p:cNvPr id="1151" name="Straight Connector 15"/>
          <p:cNvSpPr/>
          <p:nvPr/>
        </p:nvSpPr>
        <p:spPr>
          <a:xfrm>
            <a:off x="8825800" y="1820333"/>
            <a:ext cx="2751667" cy="1"/>
          </a:xfrm>
          <a:prstGeom prst="line">
            <a:avLst/>
          </a:prstGeom>
          <a:ln>
            <a:solidFill>
              <a:srgbClr val="000000"/>
            </a:solidFill>
            <a:miter/>
          </a:ln>
        </p:spPr>
        <p:txBody>
          <a:bodyPr lIns="45719" rIns="45719"/>
          <a:lstStyle/>
          <a:p>
            <a:endParaRPr/>
          </a:p>
        </p:txBody>
      </p:sp>
      <p:sp>
        <p:nvSpPr>
          <p:cNvPr id="1152" name="Text Placeholder 5"/>
          <p:cNvSpPr>
            <a:spLocks noGrp="1"/>
          </p:cNvSpPr>
          <p:nvPr>
            <p:ph type="body" sz="quarter" idx="26"/>
          </p:nvPr>
        </p:nvSpPr>
        <p:spPr>
          <a:xfrm>
            <a:off x="5190066" y="5592364"/>
            <a:ext cx="2751667" cy="538639"/>
          </a:xfrm>
          <a:prstGeom prst="rect">
            <a:avLst/>
          </a:prstGeom>
        </p:spPr>
        <p:txBody>
          <a:bodyPr/>
          <a:lstStyle/>
          <a:p>
            <a:pPr>
              <a:defRPr sz="1000">
                <a:solidFill>
                  <a:srgbClr val="747474"/>
                </a:solidFill>
              </a:defRPr>
            </a:pPr>
            <a:endParaRPr/>
          </a:p>
        </p:txBody>
      </p:sp>
      <p:sp>
        <p:nvSpPr>
          <p:cNvPr id="1153" name="Text Placeholder 11"/>
          <p:cNvSpPr>
            <a:spLocks noGrp="1"/>
          </p:cNvSpPr>
          <p:nvPr>
            <p:ph type="body" sz="quarter" idx="27"/>
          </p:nvPr>
        </p:nvSpPr>
        <p:spPr>
          <a:xfrm>
            <a:off x="5190066" y="5048879"/>
            <a:ext cx="2751667" cy="301842"/>
          </a:xfrm>
          <a:prstGeom prst="rect">
            <a:avLst/>
          </a:prstGeom>
        </p:spPr>
        <p:txBody>
          <a:bodyPr anchor="b"/>
          <a:lstStyle/>
          <a:p>
            <a:pPr>
              <a:defRPr sz="1200" b="1"/>
            </a:pPr>
            <a:endParaRPr/>
          </a:p>
        </p:txBody>
      </p:sp>
      <p:sp>
        <p:nvSpPr>
          <p:cNvPr id="1154" name="Straight Connector 18"/>
          <p:cNvSpPr/>
          <p:nvPr/>
        </p:nvSpPr>
        <p:spPr>
          <a:xfrm>
            <a:off x="5190066" y="5460682"/>
            <a:ext cx="2751667" cy="1"/>
          </a:xfrm>
          <a:prstGeom prst="line">
            <a:avLst/>
          </a:prstGeom>
          <a:ln>
            <a:solidFill>
              <a:srgbClr val="000000"/>
            </a:solidFill>
            <a:miter/>
          </a:ln>
        </p:spPr>
        <p:txBody>
          <a:bodyPr lIns="45719" rIns="45719"/>
          <a:lstStyle/>
          <a:p>
            <a:endParaRPr/>
          </a:p>
        </p:txBody>
      </p:sp>
      <p:sp>
        <p:nvSpPr>
          <p:cNvPr id="1155" name="Text Placeholder 5"/>
          <p:cNvSpPr>
            <a:spLocks noGrp="1"/>
          </p:cNvSpPr>
          <p:nvPr>
            <p:ph type="body" sz="quarter" idx="28"/>
          </p:nvPr>
        </p:nvSpPr>
        <p:spPr>
          <a:xfrm>
            <a:off x="8213052" y="5592364"/>
            <a:ext cx="2751667" cy="538639"/>
          </a:xfrm>
          <a:prstGeom prst="rect">
            <a:avLst/>
          </a:prstGeom>
        </p:spPr>
        <p:txBody>
          <a:bodyPr/>
          <a:lstStyle/>
          <a:p>
            <a:pPr>
              <a:defRPr sz="1000">
                <a:solidFill>
                  <a:srgbClr val="747474"/>
                </a:solidFill>
              </a:defRPr>
            </a:pPr>
            <a:endParaRPr/>
          </a:p>
        </p:txBody>
      </p:sp>
      <p:sp>
        <p:nvSpPr>
          <p:cNvPr id="1156" name="Text Placeholder 11"/>
          <p:cNvSpPr>
            <a:spLocks noGrp="1"/>
          </p:cNvSpPr>
          <p:nvPr>
            <p:ph type="body" sz="quarter" idx="29"/>
          </p:nvPr>
        </p:nvSpPr>
        <p:spPr>
          <a:xfrm>
            <a:off x="8213052" y="5048879"/>
            <a:ext cx="2751667" cy="301842"/>
          </a:xfrm>
          <a:prstGeom prst="rect">
            <a:avLst/>
          </a:prstGeom>
        </p:spPr>
        <p:txBody>
          <a:bodyPr anchor="b"/>
          <a:lstStyle/>
          <a:p>
            <a:pPr>
              <a:defRPr sz="1200" b="1"/>
            </a:pPr>
            <a:endParaRPr/>
          </a:p>
        </p:txBody>
      </p:sp>
      <p:sp>
        <p:nvSpPr>
          <p:cNvPr id="1157" name="Straight Connector 21"/>
          <p:cNvSpPr/>
          <p:nvPr/>
        </p:nvSpPr>
        <p:spPr>
          <a:xfrm>
            <a:off x="8213052" y="5460682"/>
            <a:ext cx="2751667" cy="1"/>
          </a:xfrm>
          <a:prstGeom prst="line">
            <a:avLst/>
          </a:prstGeom>
          <a:ln>
            <a:solidFill>
              <a:srgbClr val="000000"/>
            </a:solidFill>
            <a:miter/>
          </a:ln>
        </p:spPr>
        <p:txBody>
          <a:bodyPr lIns="45719" rIns="45719"/>
          <a:lstStyle/>
          <a:p>
            <a:endParaRPr/>
          </a:p>
        </p:txBody>
      </p:sp>
      <p:sp>
        <p:nvSpPr>
          <p:cNvPr id="1158" name="Google Shape;932;p61"/>
          <p:cNvSpPr/>
          <p:nvPr/>
        </p:nvSpPr>
        <p:spPr>
          <a:xfrm>
            <a:off x="8584048" y="3284384"/>
            <a:ext cx="942195" cy="942195"/>
          </a:xfrm>
          <a:prstGeom prst="ellipse">
            <a:avLst/>
          </a:pr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59" name="Google Shape;933;p61"/>
          <p:cNvSpPr/>
          <p:nvPr/>
        </p:nvSpPr>
        <p:spPr>
          <a:xfrm>
            <a:off x="7024295" y="3283344"/>
            <a:ext cx="942195" cy="942195"/>
          </a:xfrm>
          <a:prstGeom prst="ellipse">
            <a:avLst/>
          </a:pr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60" name="Google Shape;934;p61"/>
          <p:cNvSpPr/>
          <p:nvPr/>
        </p:nvSpPr>
        <p:spPr>
          <a:xfrm>
            <a:off x="10116280" y="3357908"/>
            <a:ext cx="942195" cy="942196"/>
          </a:xfrm>
          <a:prstGeom prst="ellipse">
            <a:avLst/>
          </a:pr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61" name="Google Shape;935;p61"/>
          <p:cNvSpPr/>
          <p:nvPr/>
        </p:nvSpPr>
        <p:spPr>
          <a:xfrm>
            <a:off x="5459540" y="3284161"/>
            <a:ext cx="942195" cy="942195"/>
          </a:xfrm>
          <a:prstGeom prst="ellipse">
            <a:avLst/>
          </a:pr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62" name="Google Shape;936;p61"/>
          <p:cNvSpPr/>
          <p:nvPr/>
        </p:nvSpPr>
        <p:spPr>
          <a:xfrm rot="16200000">
            <a:off x="8630118" y="2517457"/>
            <a:ext cx="820736" cy="16548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394"/>
                  <a:pt x="13027" y="20996"/>
                  <a:pt x="2042" y="21549"/>
                </a:cubicBezTo>
                <a:lnTo>
                  <a:pt x="0" y="21600"/>
                </a:lnTo>
                <a:lnTo>
                  <a:pt x="0" y="20313"/>
                </a:lnTo>
                <a:lnTo>
                  <a:pt x="1776" y="20268"/>
                </a:lnTo>
                <a:cubicBezTo>
                  <a:pt x="11453" y="19781"/>
                  <a:pt x="19005" y="15728"/>
                  <a:pt x="19005" y="10800"/>
                </a:cubicBezTo>
                <a:cubicBezTo>
                  <a:pt x="19005" y="5872"/>
                  <a:pt x="11453" y="1819"/>
                  <a:pt x="1776" y="1332"/>
                </a:cubicBezTo>
                <a:lnTo>
                  <a:pt x="0" y="1287"/>
                </a:lnTo>
                <a:lnTo>
                  <a:pt x="0" y="0"/>
                </a:lnTo>
                <a:lnTo>
                  <a:pt x="2042" y="51"/>
                </a:lnTo>
                <a:cubicBezTo>
                  <a:pt x="13027" y="604"/>
                  <a:pt x="21600" y="5206"/>
                  <a:pt x="21600" y="10800"/>
                </a:cubicBezTo>
                <a:close/>
              </a:path>
            </a:pathLst>
          </a:custGeom>
          <a:gradFill>
            <a:gsLst>
              <a:gs pos="0">
                <a:srgbClr val="F76E11"/>
              </a:gs>
              <a:gs pos="46000">
                <a:srgbClr val="FF5B00"/>
              </a:gs>
              <a:gs pos="100000">
                <a:srgbClr val="F15412"/>
              </a:gs>
            </a:gsLst>
            <a:path path="circle">
              <a:fillToRect l="37721" t="-19636" r="62278" b="119636"/>
            </a:path>
          </a:gra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63" name="Google Shape;937;p61"/>
          <p:cNvSpPr/>
          <p:nvPr/>
        </p:nvSpPr>
        <p:spPr>
          <a:xfrm rot="5400000">
            <a:off x="7073731" y="3338193"/>
            <a:ext cx="820735" cy="16548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394"/>
                  <a:pt x="13027" y="20996"/>
                  <a:pt x="2042" y="21549"/>
                </a:cubicBezTo>
                <a:lnTo>
                  <a:pt x="0" y="21600"/>
                </a:lnTo>
                <a:lnTo>
                  <a:pt x="0" y="20313"/>
                </a:lnTo>
                <a:lnTo>
                  <a:pt x="1776" y="20268"/>
                </a:lnTo>
                <a:cubicBezTo>
                  <a:pt x="11453" y="19781"/>
                  <a:pt x="19005" y="15728"/>
                  <a:pt x="19005" y="10800"/>
                </a:cubicBezTo>
                <a:cubicBezTo>
                  <a:pt x="19005" y="5872"/>
                  <a:pt x="11453" y="1819"/>
                  <a:pt x="1776" y="1332"/>
                </a:cubicBezTo>
                <a:lnTo>
                  <a:pt x="0" y="1287"/>
                </a:lnTo>
                <a:lnTo>
                  <a:pt x="0" y="0"/>
                </a:lnTo>
                <a:lnTo>
                  <a:pt x="2042" y="51"/>
                </a:lnTo>
                <a:cubicBezTo>
                  <a:pt x="13027" y="604"/>
                  <a:pt x="21600" y="5206"/>
                  <a:pt x="21600" y="10800"/>
                </a:cubicBezTo>
                <a:close/>
              </a:path>
            </a:pathLst>
          </a:custGeom>
          <a:gradFill>
            <a:gsLst>
              <a:gs pos="0">
                <a:srgbClr val="F76E11"/>
              </a:gs>
              <a:gs pos="46000">
                <a:srgbClr val="FF5B00"/>
              </a:gs>
              <a:gs pos="100000">
                <a:srgbClr val="F15412"/>
              </a:gs>
            </a:gsLst>
            <a:path path="circle">
              <a:fillToRect l="37721" t="-19636" r="62278" b="119636"/>
            </a:path>
          </a:gra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64" name="Google Shape;938;p61"/>
          <p:cNvSpPr/>
          <p:nvPr/>
        </p:nvSpPr>
        <p:spPr>
          <a:xfrm rot="16200000">
            <a:off x="5512856" y="2523158"/>
            <a:ext cx="820736" cy="16548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394"/>
                  <a:pt x="13027" y="20996"/>
                  <a:pt x="2042" y="21549"/>
                </a:cubicBezTo>
                <a:lnTo>
                  <a:pt x="0" y="21600"/>
                </a:lnTo>
                <a:lnTo>
                  <a:pt x="0" y="20313"/>
                </a:lnTo>
                <a:lnTo>
                  <a:pt x="1776" y="20268"/>
                </a:lnTo>
                <a:cubicBezTo>
                  <a:pt x="11453" y="19781"/>
                  <a:pt x="19005" y="15728"/>
                  <a:pt x="19005" y="10800"/>
                </a:cubicBezTo>
                <a:cubicBezTo>
                  <a:pt x="19005" y="5872"/>
                  <a:pt x="11453" y="1819"/>
                  <a:pt x="1776" y="1332"/>
                </a:cubicBezTo>
                <a:lnTo>
                  <a:pt x="0" y="1287"/>
                </a:lnTo>
                <a:lnTo>
                  <a:pt x="0" y="0"/>
                </a:lnTo>
                <a:lnTo>
                  <a:pt x="2042" y="51"/>
                </a:lnTo>
                <a:cubicBezTo>
                  <a:pt x="13027" y="604"/>
                  <a:pt x="21600" y="5206"/>
                  <a:pt x="21600" y="10800"/>
                </a:cubicBezTo>
                <a:close/>
              </a:path>
            </a:pathLst>
          </a:custGeom>
          <a:gradFill>
            <a:gsLst>
              <a:gs pos="0">
                <a:srgbClr val="F76E11"/>
              </a:gs>
              <a:gs pos="46000">
                <a:srgbClr val="FF5B00"/>
              </a:gs>
              <a:gs pos="100000">
                <a:srgbClr val="F15412"/>
              </a:gs>
            </a:gsLst>
            <a:path path="circle">
              <a:fillToRect l="37721" t="-19636" r="62278" b="119636"/>
            </a:path>
          </a:gra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65" name="Google Shape;939;p61"/>
          <p:cNvSpPr/>
          <p:nvPr/>
        </p:nvSpPr>
        <p:spPr>
          <a:xfrm rot="5400000">
            <a:off x="10189506" y="3329826"/>
            <a:ext cx="820736" cy="16548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394"/>
                  <a:pt x="13027" y="20996"/>
                  <a:pt x="2042" y="21549"/>
                </a:cubicBezTo>
                <a:lnTo>
                  <a:pt x="0" y="21600"/>
                </a:lnTo>
                <a:lnTo>
                  <a:pt x="0" y="20313"/>
                </a:lnTo>
                <a:lnTo>
                  <a:pt x="1776" y="20268"/>
                </a:lnTo>
                <a:cubicBezTo>
                  <a:pt x="11453" y="19781"/>
                  <a:pt x="19005" y="15728"/>
                  <a:pt x="19005" y="10800"/>
                </a:cubicBezTo>
                <a:cubicBezTo>
                  <a:pt x="19005" y="5872"/>
                  <a:pt x="11453" y="1819"/>
                  <a:pt x="1776" y="1332"/>
                </a:cubicBezTo>
                <a:lnTo>
                  <a:pt x="0" y="1287"/>
                </a:lnTo>
                <a:lnTo>
                  <a:pt x="0" y="0"/>
                </a:lnTo>
                <a:lnTo>
                  <a:pt x="2042" y="51"/>
                </a:lnTo>
                <a:cubicBezTo>
                  <a:pt x="13027" y="604"/>
                  <a:pt x="21600" y="5206"/>
                  <a:pt x="21600" y="10800"/>
                </a:cubicBezTo>
                <a:close/>
              </a:path>
            </a:pathLst>
          </a:custGeom>
          <a:gradFill>
            <a:gsLst>
              <a:gs pos="0">
                <a:srgbClr val="F76E11"/>
              </a:gs>
              <a:gs pos="46000">
                <a:srgbClr val="FF5B00"/>
              </a:gs>
              <a:gs pos="100000">
                <a:srgbClr val="F15412"/>
              </a:gs>
            </a:gsLst>
            <a:path path="circle">
              <a:fillToRect l="37721" t="-19636" r="62278" b="119636"/>
            </a:path>
          </a:gra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66" name="Picture Placeholder 18"/>
          <p:cNvSpPr>
            <a:spLocks noGrp="1"/>
          </p:cNvSpPr>
          <p:nvPr>
            <p:ph type="pic" sz="quarter" idx="30"/>
          </p:nvPr>
        </p:nvSpPr>
        <p:spPr>
          <a:xfrm>
            <a:off x="5678532" y="3510284"/>
            <a:ext cx="489382" cy="473219"/>
          </a:xfrm>
          <a:prstGeom prst="rect">
            <a:avLst/>
          </a:prstGeom>
        </p:spPr>
        <p:txBody>
          <a:bodyPr lIns="91439" rIns="91439">
            <a:noAutofit/>
          </a:bodyPr>
          <a:lstStyle/>
          <a:p>
            <a:endParaRPr/>
          </a:p>
        </p:txBody>
      </p:sp>
      <p:sp>
        <p:nvSpPr>
          <p:cNvPr id="1167" name="Picture Placeholder 18"/>
          <p:cNvSpPr>
            <a:spLocks noGrp="1"/>
          </p:cNvSpPr>
          <p:nvPr>
            <p:ph type="pic" sz="quarter" idx="31"/>
          </p:nvPr>
        </p:nvSpPr>
        <p:spPr>
          <a:xfrm>
            <a:off x="7255727" y="3518651"/>
            <a:ext cx="489382" cy="473219"/>
          </a:xfrm>
          <a:prstGeom prst="rect">
            <a:avLst/>
          </a:prstGeom>
        </p:spPr>
        <p:txBody>
          <a:bodyPr lIns="91439" rIns="91439">
            <a:noAutofit/>
          </a:bodyPr>
          <a:lstStyle/>
          <a:p>
            <a:endParaRPr/>
          </a:p>
        </p:txBody>
      </p:sp>
      <p:sp>
        <p:nvSpPr>
          <p:cNvPr id="1168" name="Picture Placeholder 18"/>
          <p:cNvSpPr>
            <a:spLocks noGrp="1"/>
          </p:cNvSpPr>
          <p:nvPr>
            <p:ph type="pic" sz="quarter" idx="32"/>
          </p:nvPr>
        </p:nvSpPr>
        <p:spPr>
          <a:xfrm>
            <a:off x="8810453" y="3524098"/>
            <a:ext cx="489382" cy="473219"/>
          </a:xfrm>
          <a:prstGeom prst="rect">
            <a:avLst/>
          </a:prstGeom>
        </p:spPr>
        <p:txBody>
          <a:bodyPr lIns="91439" rIns="91439">
            <a:noAutofit/>
          </a:bodyPr>
          <a:lstStyle/>
          <a:p>
            <a:endParaRPr/>
          </a:p>
        </p:txBody>
      </p:sp>
      <p:sp>
        <p:nvSpPr>
          <p:cNvPr id="1169" name="Picture Placeholder 18"/>
          <p:cNvSpPr>
            <a:spLocks noGrp="1"/>
          </p:cNvSpPr>
          <p:nvPr>
            <p:ph type="pic" sz="quarter" idx="33"/>
          </p:nvPr>
        </p:nvSpPr>
        <p:spPr>
          <a:xfrm>
            <a:off x="10355182" y="3592397"/>
            <a:ext cx="489382" cy="473219"/>
          </a:xfrm>
          <a:prstGeom prst="rect">
            <a:avLst/>
          </a:prstGeom>
        </p:spPr>
        <p:txBody>
          <a:bodyPr lIns="91439" rIns="91439">
            <a:noAutofit/>
          </a:bodyPr>
          <a:lstStyle/>
          <a:p>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31_Custom Layout">
    <p:spTree>
      <p:nvGrpSpPr>
        <p:cNvPr id="1" name=""/>
        <p:cNvGrpSpPr/>
        <p:nvPr/>
      </p:nvGrpSpPr>
      <p:grpSpPr>
        <a:xfrm>
          <a:off x="0" y="0"/>
          <a:ext cx="0" cy="0"/>
          <a:chOff x="0" y="0"/>
          <a:chExt cx="0" cy="0"/>
        </a:xfrm>
      </p:grpSpPr>
      <p:sp>
        <p:nvSpPr>
          <p:cNvPr id="11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77"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7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17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180" name="Body Level One…"/>
          <p:cNvSpPr txBox="1">
            <a:spLocks noGrp="1"/>
          </p:cNvSpPr>
          <p:nvPr>
            <p:ph type="body" sz="quarter" idx="1"/>
          </p:nvPr>
        </p:nvSpPr>
        <p:spPr>
          <a:xfrm>
            <a:off x="4267200" y="681193"/>
            <a:ext cx="3657600" cy="913768"/>
          </a:xfrm>
          <a:prstGeom prst="rect">
            <a:avLst/>
          </a:prstGeom>
        </p:spPr>
        <p:txBody>
          <a:bodyPr anchor="ctr"/>
          <a:lstStyle>
            <a:lvl1pPr algn="ctr">
              <a:defRPr sz="3200" b="1"/>
            </a:lvl1pPr>
            <a:lvl2pPr marL="685800" indent="-228600" algn="ctr">
              <a:defRPr sz="3200" b="1"/>
            </a:lvl2pPr>
            <a:lvl3pPr marL="1143000" indent="-228600" algn="ctr">
              <a:defRPr sz="3200" b="1"/>
            </a:lvl3pPr>
            <a:lvl4pPr marL="1600200" indent="-228600" algn="ctr">
              <a:defRPr sz="3200" b="1"/>
            </a:lvl4pPr>
            <a:lvl5pPr marL="2057400" indent="-228600" algn="ctr">
              <a:defRPr sz="3200" b="1"/>
            </a:lvl5pPr>
          </a:lstStyle>
          <a:p>
            <a:r>
              <a:t>Body Level One</a:t>
            </a:r>
          </a:p>
          <a:p>
            <a:pPr lvl="1"/>
            <a:r>
              <a:t>Body Level Two</a:t>
            </a:r>
          </a:p>
          <a:p>
            <a:pPr lvl="2"/>
            <a:r>
              <a:t>Body Level Three</a:t>
            </a:r>
          </a:p>
          <a:p>
            <a:pPr lvl="3"/>
            <a:r>
              <a:t>Body Level Four</a:t>
            </a:r>
          </a:p>
          <a:p>
            <a:pPr lvl="4"/>
            <a:r>
              <a:t>Body Level Five</a:t>
            </a:r>
          </a:p>
        </p:txBody>
      </p:sp>
      <p:sp>
        <p:nvSpPr>
          <p:cNvPr id="1181" name="Text Placeholder 5"/>
          <p:cNvSpPr>
            <a:spLocks noGrp="1"/>
          </p:cNvSpPr>
          <p:nvPr>
            <p:ph type="body" sz="quarter" idx="21"/>
          </p:nvPr>
        </p:nvSpPr>
        <p:spPr>
          <a:xfrm>
            <a:off x="2434166" y="1981200"/>
            <a:ext cx="7323668" cy="541868"/>
          </a:xfrm>
          <a:prstGeom prst="rect">
            <a:avLst/>
          </a:prstGeom>
        </p:spPr>
        <p:txBody>
          <a:bodyPr/>
          <a:lstStyle/>
          <a:p>
            <a:pPr algn="ctr">
              <a:defRPr sz="1000" b="1"/>
            </a:pPr>
            <a:endParaRPr/>
          </a:p>
        </p:txBody>
      </p:sp>
      <p:sp>
        <p:nvSpPr>
          <p:cNvPr id="1182" name="Text Placeholder 5"/>
          <p:cNvSpPr>
            <a:spLocks noGrp="1"/>
          </p:cNvSpPr>
          <p:nvPr>
            <p:ph type="body" sz="quarter" idx="22"/>
          </p:nvPr>
        </p:nvSpPr>
        <p:spPr>
          <a:xfrm>
            <a:off x="8262315" y="3659139"/>
            <a:ext cx="2751667" cy="743528"/>
          </a:xfrm>
          <a:prstGeom prst="rect">
            <a:avLst/>
          </a:prstGeom>
        </p:spPr>
        <p:txBody>
          <a:bodyPr/>
          <a:lstStyle/>
          <a:p>
            <a:pPr>
              <a:defRPr sz="1000">
                <a:solidFill>
                  <a:srgbClr val="747474"/>
                </a:solidFill>
              </a:defRPr>
            </a:pPr>
            <a:endParaRPr/>
          </a:p>
        </p:txBody>
      </p:sp>
      <p:sp>
        <p:nvSpPr>
          <p:cNvPr id="1183" name="Text Placeholder 11"/>
          <p:cNvSpPr>
            <a:spLocks noGrp="1"/>
          </p:cNvSpPr>
          <p:nvPr>
            <p:ph type="body" sz="quarter" idx="23"/>
          </p:nvPr>
        </p:nvSpPr>
        <p:spPr>
          <a:xfrm>
            <a:off x="8262315" y="3136101"/>
            <a:ext cx="2751667" cy="301842"/>
          </a:xfrm>
          <a:prstGeom prst="rect">
            <a:avLst/>
          </a:prstGeom>
        </p:spPr>
        <p:txBody>
          <a:bodyPr anchor="b"/>
          <a:lstStyle/>
          <a:p>
            <a:pPr>
              <a:defRPr sz="1200" b="1"/>
            </a:pPr>
            <a:endParaRPr/>
          </a:p>
        </p:txBody>
      </p:sp>
      <p:sp>
        <p:nvSpPr>
          <p:cNvPr id="1184" name="Straight Connector 10"/>
          <p:cNvSpPr/>
          <p:nvPr/>
        </p:nvSpPr>
        <p:spPr>
          <a:xfrm>
            <a:off x="8262315" y="3548539"/>
            <a:ext cx="2751667" cy="1"/>
          </a:xfrm>
          <a:prstGeom prst="line">
            <a:avLst/>
          </a:prstGeom>
          <a:ln>
            <a:solidFill>
              <a:srgbClr val="000000"/>
            </a:solidFill>
            <a:miter/>
          </a:ln>
        </p:spPr>
        <p:txBody>
          <a:bodyPr lIns="45719" rIns="45719"/>
          <a:lstStyle/>
          <a:p>
            <a:endParaRPr/>
          </a:p>
        </p:txBody>
      </p:sp>
      <p:sp>
        <p:nvSpPr>
          <p:cNvPr id="1185" name="Text Placeholder 5"/>
          <p:cNvSpPr>
            <a:spLocks noGrp="1"/>
          </p:cNvSpPr>
          <p:nvPr>
            <p:ph type="body" sz="quarter" idx="24"/>
          </p:nvPr>
        </p:nvSpPr>
        <p:spPr>
          <a:xfrm>
            <a:off x="8262315" y="5337552"/>
            <a:ext cx="2751667" cy="743528"/>
          </a:xfrm>
          <a:prstGeom prst="rect">
            <a:avLst/>
          </a:prstGeom>
        </p:spPr>
        <p:txBody>
          <a:bodyPr/>
          <a:lstStyle/>
          <a:p>
            <a:pPr>
              <a:defRPr sz="1000">
                <a:solidFill>
                  <a:srgbClr val="747474"/>
                </a:solidFill>
              </a:defRPr>
            </a:pPr>
            <a:endParaRPr/>
          </a:p>
        </p:txBody>
      </p:sp>
      <p:sp>
        <p:nvSpPr>
          <p:cNvPr id="1186" name="Text Placeholder 11"/>
          <p:cNvSpPr>
            <a:spLocks noGrp="1"/>
          </p:cNvSpPr>
          <p:nvPr>
            <p:ph type="body" sz="quarter" idx="25"/>
          </p:nvPr>
        </p:nvSpPr>
        <p:spPr>
          <a:xfrm>
            <a:off x="8262315" y="4814515"/>
            <a:ext cx="2751667" cy="301842"/>
          </a:xfrm>
          <a:prstGeom prst="rect">
            <a:avLst/>
          </a:prstGeom>
        </p:spPr>
        <p:txBody>
          <a:bodyPr anchor="b"/>
          <a:lstStyle/>
          <a:p>
            <a:pPr>
              <a:defRPr sz="1200" b="1"/>
            </a:pPr>
            <a:endParaRPr/>
          </a:p>
        </p:txBody>
      </p:sp>
      <p:sp>
        <p:nvSpPr>
          <p:cNvPr id="1187" name="Straight Connector 13"/>
          <p:cNvSpPr/>
          <p:nvPr/>
        </p:nvSpPr>
        <p:spPr>
          <a:xfrm>
            <a:off x="8262315" y="5226953"/>
            <a:ext cx="2751667" cy="1"/>
          </a:xfrm>
          <a:prstGeom prst="line">
            <a:avLst/>
          </a:prstGeom>
          <a:ln>
            <a:solidFill>
              <a:srgbClr val="000000"/>
            </a:solidFill>
            <a:miter/>
          </a:ln>
        </p:spPr>
        <p:txBody>
          <a:bodyPr lIns="45719" rIns="45719"/>
          <a:lstStyle/>
          <a:p>
            <a:endParaRPr/>
          </a:p>
        </p:txBody>
      </p:sp>
      <p:sp>
        <p:nvSpPr>
          <p:cNvPr id="1188" name="Text Placeholder 5"/>
          <p:cNvSpPr>
            <a:spLocks noGrp="1"/>
          </p:cNvSpPr>
          <p:nvPr>
            <p:ph type="body" sz="quarter" idx="26"/>
          </p:nvPr>
        </p:nvSpPr>
        <p:spPr>
          <a:xfrm>
            <a:off x="1299884" y="5337552"/>
            <a:ext cx="2751666" cy="743528"/>
          </a:xfrm>
          <a:prstGeom prst="rect">
            <a:avLst/>
          </a:prstGeom>
        </p:spPr>
        <p:txBody>
          <a:bodyPr/>
          <a:lstStyle/>
          <a:p>
            <a:pPr algn="r">
              <a:defRPr sz="1000">
                <a:solidFill>
                  <a:srgbClr val="747474"/>
                </a:solidFill>
              </a:defRPr>
            </a:pPr>
            <a:endParaRPr/>
          </a:p>
        </p:txBody>
      </p:sp>
      <p:sp>
        <p:nvSpPr>
          <p:cNvPr id="1189" name="Text Placeholder 11"/>
          <p:cNvSpPr>
            <a:spLocks noGrp="1"/>
          </p:cNvSpPr>
          <p:nvPr>
            <p:ph type="body" sz="quarter" idx="27"/>
          </p:nvPr>
        </p:nvSpPr>
        <p:spPr>
          <a:xfrm>
            <a:off x="1299884" y="4814515"/>
            <a:ext cx="2751666" cy="301842"/>
          </a:xfrm>
          <a:prstGeom prst="rect">
            <a:avLst/>
          </a:prstGeom>
        </p:spPr>
        <p:txBody>
          <a:bodyPr anchor="b"/>
          <a:lstStyle/>
          <a:p>
            <a:pPr algn="r">
              <a:defRPr sz="1200" b="1"/>
            </a:pPr>
            <a:endParaRPr/>
          </a:p>
        </p:txBody>
      </p:sp>
      <p:sp>
        <p:nvSpPr>
          <p:cNvPr id="1190" name="Straight Connector 16"/>
          <p:cNvSpPr/>
          <p:nvPr/>
        </p:nvSpPr>
        <p:spPr>
          <a:xfrm>
            <a:off x="1299884" y="5226953"/>
            <a:ext cx="2751666" cy="1"/>
          </a:xfrm>
          <a:prstGeom prst="line">
            <a:avLst/>
          </a:prstGeom>
          <a:ln>
            <a:solidFill>
              <a:srgbClr val="000000"/>
            </a:solidFill>
            <a:miter/>
          </a:ln>
        </p:spPr>
        <p:txBody>
          <a:bodyPr lIns="45719" rIns="45719"/>
          <a:lstStyle/>
          <a:p>
            <a:endParaRPr/>
          </a:p>
        </p:txBody>
      </p:sp>
      <p:sp>
        <p:nvSpPr>
          <p:cNvPr id="1191" name="Text Placeholder 5"/>
          <p:cNvSpPr>
            <a:spLocks noGrp="1"/>
          </p:cNvSpPr>
          <p:nvPr>
            <p:ph type="body" sz="quarter" idx="28"/>
          </p:nvPr>
        </p:nvSpPr>
        <p:spPr>
          <a:xfrm>
            <a:off x="1299884" y="3659139"/>
            <a:ext cx="2751666" cy="743528"/>
          </a:xfrm>
          <a:prstGeom prst="rect">
            <a:avLst/>
          </a:prstGeom>
        </p:spPr>
        <p:txBody>
          <a:bodyPr/>
          <a:lstStyle/>
          <a:p>
            <a:pPr algn="r">
              <a:defRPr sz="1000">
                <a:solidFill>
                  <a:srgbClr val="747474"/>
                </a:solidFill>
              </a:defRPr>
            </a:pPr>
            <a:endParaRPr/>
          </a:p>
        </p:txBody>
      </p:sp>
      <p:sp>
        <p:nvSpPr>
          <p:cNvPr id="1192" name="Text Placeholder 11"/>
          <p:cNvSpPr>
            <a:spLocks noGrp="1"/>
          </p:cNvSpPr>
          <p:nvPr>
            <p:ph type="body" sz="quarter" idx="29"/>
          </p:nvPr>
        </p:nvSpPr>
        <p:spPr>
          <a:xfrm>
            <a:off x="1299884" y="3136101"/>
            <a:ext cx="2751666" cy="301842"/>
          </a:xfrm>
          <a:prstGeom prst="rect">
            <a:avLst/>
          </a:prstGeom>
        </p:spPr>
        <p:txBody>
          <a:bodyPr anchor="b"/>
          <a:lstStyle/>
          <a:p>
            <a:pPr algn="r">
              <a:defRPr sz="1200" b="1"/>
            </a:pPr>
            <a:endParaRPr/>
          </a:p>
        </p:txBody>
      </p:sp>
      <p:sp>
        <p:nvSpPr>
          <p:cNvPr id="1193" name="Straight Connector 19"/>
          <p:cNvSpPr/>
          <p:nvPr/>
        </p:nvSpPr>
        <p:spPr>
          <a:xfrm>
            <a:off x="1299884" y="3548539"/>
            <a:ext cx="2751666" cy="1"/>
          </a:xfrm>
          <a:prstGeom prst="line">
            <a:avLst/>
          </a:prstGeom>
          <a:ln>
            <a:solidFill>
              <a:srgbClr val="000000"/>
            </a:solidFill>
            <a:miter/>
          </a:ln>
        </p:spPr>
        <p:txBody>
          <a:bodyPr lIns="45719" rIns="45719"/>
          <a:lstStyle/>
          <a:p>
            <a:endParaRPr/>
          </a:p>
        </p:txBody>
      </p:sp>
      <p:sp>
        <p:nvSpPr>
          <p:cNvPr id="1194" name="Google Shape;979;p62"/>
          <p:cNvSpPr/>
          <p:nvPr/>
        </p:nvSpPr>
        <p:spPr>
          <a:xfrm>
            <a:off x="4580622" y="4634796"/>
            <a:ext cx="1458031" cy="1458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95" name="Google Shape;980;p62"/>
          <p:cNvSpPr/>
          <p:nvPr/>
        </p:nvSpPr>
        <p:spPr>
          <a:xfrm rot="5400000">
            <a:off x="4580622" y="3003905"/>
            <a:ext cx="1458031" cy="1458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gradFill>
            <a:gsLst>
              <a:gs pos="0">
                <a:srgbClr val="F76E11"/>
              </a:gs>
              <a:gs pos="46000">
                <a:srgbClr val="FF5B00"/>
              </a:gs>
              <a:gs pos="100000">
                <a:srgbClr val="F15412"/>
              </a:gs>
            </a:gsLst>
            <a:path path="circle">
              <a:fillToRect l="37721" t="-19636" r="62278" b="119636"/>
            </a:path>
          </a:gra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96" name="Google Shape;981;p62"/>
          <p:cNvSpPr/>
          <p:nvPr/>
        </p:nvSpPr>
        <p:spPr>
          <a:xfrm rot="10800000">
            <a:off x="6203998" y="3003904"/>
            <a:ext cx="1458031" cy="1458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97" name="Google Shape;982;p62"/>
          <p:cNvSpPr/>
          <p:nvPr/>
        </p:nvSpPr>
        <p:spPr>
          <a:xfrm rot="16200000">
            <a:off x="6234062" y="4616003"/>
            <a:ext cx="1458031" cy="1458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gradFill>
            <a:gsLst>
              <a:gs pos="0">
                <a:srgbClr val="F76E11"/>
              </a:gs>
              <a:gs pos="46000">
                <a:srgbClr val="FF5B00"/>
              </a:gs>
              <a:gs pos="100000">
                <a:srgbClr val="F15412"/>
              </a:gs>
            </a:gsLst>
            <a:path path="circle">
              <a:fillToRect l="37721" t="-19636" r="62278" b="119636"/>
            </a:path>
          </a:gra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198" name="Picture Placeholder 18"/>
          <p:cNvSpPr>
            <a:spLocks noGrp="1"/>
          </p:cNvSpPr>
          <p:nvPr>
            <p:ph type="pic" sz="quarter" idx="30"/>
          </p:nvPr>
        </p:nvSpPr>
        <p:spPr>
          <a:xfrm>
            <a:off x="5021195" y="3421860"/>
            <a:ext cx="651472" cy="629956"/>
          </a:xfrm>
          <a:prstGeom prst="rect">
            <a:avLst/>
          </a:prstGeom>
        </p:spPr>
        <p:txBody>
          <a:bodyPr lIns="91439" rIns="91439">
            <a:noAutofit/>
          </a:bodyPr>
          <a:lstStyle/>
          <a:p>
            <a:endParaRPr/>
          </a:p>
        </p:txBody>
      </p:sp>
      <p:sp>
        <p:nvSpPr>
          <p:cNvPr id="1199" name="Picture Placeholder 18"/>
          <p:cNvSpPr>
            <a:spLocks noGrp="1"/>
          </p:cNvSpPr>
          <p:nvPr>
            <p:ph type="pic" sz="quarter" idx="31"/>
          </p:nvPr>
        </p:nvSpPr>
        <p:spPr>
          <a:xfrm>
            <a:off x="6577383" y="3413514"/>
            <a:ext cx="651472" cy="629956"/>
          </a:xfrm>
          <a:prstGeom prst="rect">
            <a:avLst/>
          </a:prstGeom>
        </p:spPr>
        <p:txBody>
          <a:bodyPr lIns="91439" rIns="91439">
            <a:noAutofit/>
          </a:bodyPr>
          <a:lstStyle/>
          <a:p>
            <a:endParaRPr/>
          </a:p>
        </p:txBody>
      </p:sp>
      <p:sp>
        <p:nvSpPr>
          <p:cNvPr id="1200" name="Picture Placeholder 18"/>
          <p:cNvSpPr>
            <a:spLocks noGrp="1"/>
          </p:cNvSpPr>
          <p:nvPr>
            <p:ph type="pic" sz="quarter" idx="32"/>
          </p:nvPr>
        </p:nvSpPr>
        <p:spPr>
          <a:xfrm>
            <a:off x="5021536" y="4951117"/>
            <a:ext cx="651472" cy="629956"/>
          </a:xfrm>
          <a:prstGeom prst="rect">
            <a:avLst/>
          </a:prstGeom>
        </p:spPr>
        <p:txBody>
          <a:bodyPr lIns="91439" rIns="91439">
            <a:noAutofit/>
          </a:bodyPr>
          <a:lstStyle/>
          <a:p>
            <a:endParaRPr/>
          </a:p>
        </p:txBody>
      </p:sp>
      <p:sp>
        <p:nvSpPr>
          <p:cNvPr id="1201" name="Picture Placeholder 18"/>
          <p:cNvSpPr>
            <a:spLocks noGrp="1"/>
          </p:cNvSpPr>
          <p:nvPr>
            <p:ph type="pic" sz="quarter" idx="33"/>
          </p:nvPr>
        </p:nvSpPr>
        <p:spPr>
          <a:xfrm>
            <a:off x="6577725" y="4942771"/>
            <a:ext cx="651472" cy="629956"/>
          </a:xfrm>
          <a:prstGeom prst="rect">
            <a:avLst/>
          </a:prstGeom>
        </p:spPr>
        <p:txBody>
          <a:bodyPr lIns="91439" rIns="91439">
            <a:noAutofit/>
          </a:bodyPr>
          <a:lstStyle/>
          <a:p>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sp>
        <p:nvSpPr>
          <p:cNvPr id="1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9"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10"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211"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212" name="Body Level One…"/>
          <p:cNvSpPr txBox="1">
            <a:spLocks noGrp="1"/>
          </p:cNvSpPr>
          <p:nvPr>
            <p:ph type="body" sz="quarter" idx="1"/>
          </p:nvPr>
        </p:nvSpPr>
        <p:spPr>
          <a:xfrm>
            <a:off x="601133" y="681193"/>
            <a:ext cx="3657601"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213" name="Text Placeholder 5"/>
          <p:cNvSpPr>
            <a:spLocks noGrp="1"/>
          </p:cNvSpPr>
          <p:nvPr>
            <p:ph type="body" sz="quarter" idx="21"/>
          </p:nvPr>
        </p:nvSpPr>
        <p:spPr>
          <a:xfrm>
            <a:off x="601664" y="1684865"/>
            <a:ext cx="2759605" cy="1172733"/>
          </a:xfrm>
          <a:prstGeom prst="rect">
            <a:avLst/>
          </a:prstGeom>
        </p:spPr>
        <p:txBody>
          <a:bodyPr/>
          <a:lstStyle/>
          <a:p>
            <a:pPr>
              <a:defRPr sz="1000" b="1"/>
            </a:pPr>
            <a:endParaRPr/>
          </a:p>
        </p:txBody>
      </p:sp>
      <p:sp>
        <p:nvSpPr>
          <p:cNvPr id="1214" name="Text Placeholder 5"/>
          <p:cNvSpPr>
            <a:spLocks noGrp="1"/>
          </p:cNvSpPr>
          <p:nvPr>
            <p:ph type="body" sz="quarter" idx="22"/>
          </p:nvPr>
        </p:nvSpPr>
        <p:spPr>
          <a:xfrm>
            <a:off x="6103315" y="1508605"/>
            <a:ext cx="2429811" cy="743528"/>
          </a:xfrm>
          <a:prstGeom prst="rect">
            <a:avLst/>
          </a:prstGeom>
        </p:spPr>
        <p:txBody>
          <a:bodyPr/>
          <a:lstStyle/>
          <a:p>
            <a:pPr>
              <a:defRPr sz="1000">
                <a:solidFill>
                  <a:srgbClr val="747474"/>
                </a:solidFill>
              </a:defRPr>
            </a:pPr>
            <a:endParaRPr/>
          </a:p>
        </p:txBody>
      </p:sp>
      <p:sp>
        <p:nvSpPr>
          <p:cNvPr id="1215" name="Text Placeholder 11"/>
          <p:cNvSpPr>
            <a:spLocks noGrp="1"/>
          </p:cNvSpPr>
          <p:nvPr>
            <p:ph type="body" sz="quarter" idx="23"/>
          </p:nvPr>
        </p:nvSpPr>
        <p:spPr>
          <a:xfrm>
            <a:off x="6103315" y="985568"/>
            <a:ext cx="2429811" cy="301842"/>
          </a:xfrm>
          <a:prstGeom prst="rect">
            <a:avLst/>
          </a:prstGeom>
        </p:spPr>
        <p:txBody>
          <a:bodyPr anchor="b"/>
          <a:lstStyle/>
          <a:p>
            <a:pPr>
              <a:defRPr sz="1200" b="1"/>
            </a:pPr>
            <a:endParaRPr/>
          </a:p>
        </p:txBody>
      </p:sp>
      <p:sp>
        <p:nvSpPr>
          <p:cNvPr id="1216" name="Straight Connector 10"/>
          <p:cNvSpPr/>
          <p:nvPr/>
        </p:nvSpPr>
        <p:spPr>
          <a:xfrm>
            <a:off x="6103315" y="1398007"/>
            <a:ext cx="2429811" cy="1"/>
          </a:xfrm>
          <a:prstGeom prst="line">
            <a:avLst/>
          </a:prstGeom>
          <a:ln>
            <a:solidFill>
              <a:srgbClr val="000000"/>
            </a:solidFill>
            <a:miter/>
          </a:ln>
        </p:spPr>
        <p:txBody>
          <a:bodyPr lIns="45719" rIns="45719"/>
          <a:lstStyle/>
          <a:p>
            <a:endParaRPr/>
          </a:p>
        </p:txBody>
      </p:sp>
      <p:sp>
        <p:nvSpPr>
          <p:cNvPr id="1217" name="Text Placeholder 5"/>
          <p:cNvSpPr>
            <a:spLocks noGrp="1"/>
          </p:cNvSpPr>
          <p:nvPr>
            <p:ph type="body" sz="quarter" idx="24"/>
          </p:nvPr>
        </p:nvSpPr>
        <p:spPr>
          <a:xfrm>
            <a:off x="9147657" y="1508605"/>
            <a:ext cx="2429811" cy="743528"/>
          </a:xfrm>
          <a:prstGeom prst="rect">
            <a:avLst/>
          </a:prstGeom>
        </p:spPr>
        <p:txBody>
          <a:bodyPr/>
          <a:lstStyle/>
          <a:p>
            <a:pPr>
              <a:defRPr sz="1000">
                <a:solidFill>
                  <a:srgbClr val="747474"/>
                </a:solidFill>
              </a:defRPr>
            </a:pPr>
            <a:endParaRPr/>
          </a:p>
        </p:txBody>
      </p:sp>
      <p:sp>
        <p:nvSpPr>
          <p:cNvPr id="1218" name="Text Placeholder 11"/>
          <p:cNvSpPr>
            <a:spLocks noGrp="1"/>
          </p:cNvSpPr>
          <p:nvPr>
            <p:ph type="body" sz="quarter" idx="25"/>
          </p:nvPr>
        </p:nvSpPr>
        <p:spPr>
          <a:xfrm>
            <a:off x="9147657" y="985568"/>
            <a:ext cx="2429811" cy="301842"/>
          </a:xfrm>
          <a:prstGeom prst="rect">
            <a:avLst/>
          </a:prstGeom>
        </p:spPr>
        <p:txBody>
          <a:bodyPr anchor="b"/>
          <a:lstStyle/>
          <a:p>
            <a:pPr>
              <a:defRPr sz="1200" b="1"/>
            </a:pPr>
            <a:endParaRPr/>
          </a:p>
        </p:txBody>
      </p:sp>
      <p:sp>
        <p:nvSpPr>
          <p:cNvPr id="1219" name="Straight Connector 17"/>
          <p:cNvSpPr/>
          <p:nvPr/>
        </p:nvSpPr>
        <p:spPr>
          <a:xfrm>
            <a:off x="9147657" y="1398007"/>
            <a:ext cx="2429811" cy="1"/>
          </a:xfrm>
          <a:prstGeom prst="line">
            <a:avLst/>
          </a:prstGeom>
          <a:ln>
            <a:solidFill>
              <a:srgbClr val="000000"/>
            </a:solidFill>
            <a:miter/>
          </a:ln>
        </p:spPr>
        <p:txBody>
          <a:bodyPr lIns="45719" rIns="45719"/>
          <a:lstStyle/>
          <a:p>
            <a:endParaRPr/>
          </a:p>
        </p:txBody>
      </p:sp>
      <p:sp>
        <p:nvSpPr>
          <p:cNvPr id="1220" name="Text Placeholder 5"/>
          <p:cNvSpPr>
            <a:spLocks noGrp="1"/>
          </p:cNvSpPr>
          <p:nvPr>
            <p:ph type="body" sz="quarter" idx="26"/>
          </p:nvPr>
        </p:nvSpPr>
        <p:spPr>
          <a:xfrm>
            <a:off x="3651639" y="5203140"/>
            <a:ext cx="2429811" cy="743528"/>
          </a:xfrm>
          <a:prstGeom prst="rect">
            <a:avLst/>
          </a:prstGeom>
        </p:spPr>
        <p:txBody>
          <a:bodyPr/>
          <a:lstStyle/>
          <a:p>
            <a:pPr>
              <a:defRPr sz="1000">
                <a:solidFill>
                  <a:srgbClr val="747474"/>
                </a:solidFill>
              </a:defRPr>
            </a:pPr>
            <a:endParaRPr/>
          </a:p>
        </p:txBody>
      </p:sp>
      <p:sp>
        <p:nvSpPr>
          <p:cNvPr id="1221" name="Text Placeholder 11"/>
          <p:cNvSpPr>
            <a:spLocks noGrp="1"/>
          </p:cNvSpPr>
          <p:nvPr>
            <p:ph type="body" sz="quarter" idx="27"/>
          </p:nvPr>
        </p:nvSpPr>
        <p:spPr>
          <a:xfrm>
            <a:off x="3651639" y="4680101"/>
            <a:ext cx="2429811" cy="301842"/>
          </a:xfrm>
          <a:prstGeom prst="rect">
            <a:avLst/>
          </a:prstGeom>
        </p:spPr>
        <p:txBody>
          <a:bodyPr anchor="b"/>
          <a:lstStyle/>
          <a:p>
            <a:pPr>
              <a:defRPr sz="1200" b="1"/>
            </a:pPr>
            <a:endParaRPr/>
          </a:p>
        </p:txBody>
      </p:sp>
      <p:sp>
        <p:nvSpPr>
          <p:cNvPr id="1222" name="Straight Connector 22"/>
          <p:cNvSpPr/>
          <p:nvPr/>
        </p:nvSpPr>
        <p:spPr>
          <a:xfrm>
            <a:off x="3651639" y="5092541"/>
            <a:ext cx="2429811" cy="1"/>
          </a:xfrm>
          <a:prstGeom prst="line">
            <a:avLst/>
          </a:prstGeom>
          <a:ln>
            <a:solidFill>
              <a:srgbClr val="000000"/>
            </a:solidFill>
            <a:miter/>
          </a:ln>
        </p:spPr>
        <p:txBody>
          <a:bodyPr lIns="45719" rIns="45719"/>
          <a:lstStyle/>
          <a:p>
            <a:endParaRPr/>
          </a:p>
        </p:txBody>
      </p:sp>
      <p:sp>
        <p:nvSpPr>
          <p:cNvPr id="1223" name="Text Placeholder 5"/>
          <p:cNvSpPr>
            <a:spLocks noGrp="1"/>
          </p:cNvSpPr>
          <p:nvPr>
            <p:ph type="body" sz="quarter" idx="28"/>
          </p:nvPr>
        </p:nvSpPr>
        <p:spPr>
          <a:xfrm>
            <a:off x="6399648" y="5203140"/>
            <a:ext cx="2429811" cy="743528"/>
          </a:xfrm>
          <a:prstGeom prst="rect">
            <a:avLst/>
          </a:prstGeom>
        </p:spPr>
        <p:txBody>
          <a:bodyPr/>
          <a:lstStyle/>
          <a:p>
            <a:pPr>
              <a:defRPr sz="1000">
                <a:solidFill>
                  <a:srgbClr val="747474"/>
                </a:solidFill>
              </a:defRPr>
            </a:pPr>
            <a:endParaRPr/>
          </a:p>
        </p:txBody>
      </p:sp>
      <p:sp>
        <p:nvSpPr>
          <p:cNvPr id="1224" name="Text Placeholder 11"/>
          <p:cNvSpPr>
            <a:spLocks noGrp="1"/>
          </p:cNvSpPr>
          <p:nvPr>
            <p:ph type="body" sz="quarter" idx="29"/>
          </p:nvPr>
        </p:nvSpPr>
        <p:spPr>
          <a:xfrm>
            <a:off x="6399648" y="4680101"/>
            <a:ext cx="2429811" cy="301842"/>
          </a:xfrm>
          <a:prstGeom prst="rect">
            <a:avLst/>
          </a:prstGeom>
        </p:spPr>
        <p:txBody>
          <a:bodyPr anchor="b"/>
          <a:lstStyle/>
          <a:p>
            <a:pPr>
              <a:defRPr sz="1200" b="1"/>
            </a:pPr>
            <a:endParaRPr/>
          </a:p>
        </p:txBody>
      </p:sp>
      <p:sp>
        <p:nvSpPr>
          <p:cNvPr id="1225" name="Straight Connector 25"/>
          <p:cNvSpPr/>
          <p:nvPr/>
        </p:nvSpPr>
        <p:spPr>
          <a:xfrm>
            <a:off x="6399648" y="5092541"/>
            <a:ext cx="2429811" cy="1"/>
          </a:xfrm>
          <a:prstGeom prst="line">
            <a:avLst/>
          </a:prstGeom>
          <a:ln>
            <a:solidFill>
              <a:srgbClr val="000000"/>
            </a:solidFill>
            <a:miter/>
          </a:ln>
        </p:spPr>
        <p:txBody>
          <a:bodyPr lIns="45719" rIns="45719"/>
          <a:lstStyle/>
          <a:p>
            <a:endParaRPr/>
          </a:p>
        </p:txBody>
      </p:sp>
      <p:sp>
        <p:nvSpPr>
          <p:cNvPr id="1226" name="Text Placeholder 5"/>
          <p:cNvSpPr>
            <a:spLocks noGrp="1"/>
          </p:cNvSpPr>
          <p:nvPr>
            <p:ph type="body" sz="quarter" idx="30"/>
          </p:nvPr>
        </p:nvSpPr>
        <p:spPr>
          <a:xfrm>
            <a:off x="9147657" y="5203140"/>
            <a:ext cx="2429811" cy="743528"/>
          </a:xfrm>
          <a:prstGeom prst="rect">
            <a:avLst/>
          </a:prstGeom>
        </p:spPr>
        <p:txBody>
          <a:bodyPr/>
          <a:lstStyle/>
          <a:p>
            <a:pPr>
              <a:defRPr sz="1000">
                <a:solidFill>
                  <a:srgbClr val="747474"/>
                </a:solidFill>
              </a:defRPr>
            </a:pPr>
            <a:endParaRPr/>
          </a:p>
        </p:txBody>
      </p:sp>
      <p:sp>
        <p:nvSpPr>
          <p:cNvPr id="1227" name="Text Placeholder 11"/>
          <p:cNvSpPr>
            <a:spLocks noGrp="1"/>
          </p:cNvSpPr>
          <p:nvPr>
            <p:ph type="body" sz="quarter" idx="31"/>
          </p:nvPr>
        </p:nvSpPr>
        <p:spPr>
          <a:xfrm>
            <a:off x="9147657" y="4680101"/>
            <a:ext cx="2429811" cy="301842"/>
          </a:xfrm>
          <a:prstGeom prst="rect">
            <a:avLst/>
          </a:prstGeom>
        </p:spPr>
        <p:txBody>
          <a:bodyPr anchor="b"/>
          <a:lstStyle/>
          <a:p>
            <a:pPr>
              <a:defRPr sz="1200" b="1"/>
            </a:pPr>
            <a:endParaRPr/>
          </a:p>
        </p:txBody>
      </p:sp>
      <p:sp>
        <p:nvSpPr>
          <p:cNvPr id="1228" name="Straight Connector 28"/>
          <p:cNvSpPr/>
          <p:nvPr/>
        </p:nvSpPr>
        <p:spPr>
          <a:xfrm>
            <a:off x="9147657" y="5092541"/>
            <a:ext cx="2429811" cy="1"/>
          </a:xfrm>
          <a:prstGeom prst="line">
            <a:avLst/>
          </a:prstGeom>
          <a:ln>
            <a:solidFill>
              <a:srgbClr val="000000"/>
            </a:solidFill>
            <a:miter/>
          </a:ln>
        </p:spPr>
        <p:txBody>
          <a:bodyPr lIns="45719" rIns="45719"/>
          <a:lstStyle/>
          <a:p>
            <a:endParaRPr/>
          </a:p>
        </p:txBody>
      </p:sp>
      <p:sp>
        <p:nvSpPr>
          <p:cNvPr id="1229" name="Google Shape;1104;p64"/>
          <p:cNvSpPr/>
          <p:nvPr/>
        </p:nvSpPr>
        <p:spPr>
          <a:xfrm rot="10800000">
            <a:off x="3192377" y="3459043"/>
            <a:ext cx="829762"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3"/>
                  <a:pt x="9667" y="3"/>
                  <a:pt x="21594" y="0"/>
                </a:cubicBezTo>
                <a:lnTo>
                  <a:pt x="21600" y="0"/>
                </a:lnTo>
                <a:lnTo>
                  <a:pt x="21600" y="6799"/>
                </a:lnTo>
                <a:lnTo>
                  <a:pt x="21596" y="6798"/>
                </a:lnTo>
                <a:cubicBezTo>
                  <a:pt x="13423" y="6801"/>
                  <a:pt x="6798" y="13427"/>
                  <a:pt x="6798" y="21600"/>
                </a:cubicBezTo>
                <a:close/>
              </a:path>
            </a:pathLst>
          </a:custGeom>
          <a:gradFill>
            <a:gsLst>
              <a:gs pos="0">
                <a:srgbClr val="F76E11"/>
              </a:gs>
              <a:gs pos="60200">
                <a:srgbClr val="FF5B00"/>
              </a:gs>
              <a:gs pos="100000">
                <a:srgbClr val="F15412"/>
              </a:gs>
            </a:gsLst>
            <a:lin ang="5400000"/>
          </a:gradFill>
          <a:ln w="12700">
            <a:miter lim="400000"/>
          </a:ln>
        </p:spPr>
        <p:txBody>
          <a:bodyPr lIns="45719" rIns="45719" anchor="ctr"/>
          <a:lstStyle/>
          <a:p>
            <a:pPr algn="ctr">
              <a:defRPr>
                <a:latin typeface="+mn-lt"/>
                <a:ea typeface="+mn-ea"/>
                <a:cs typeface="+mn-cs"/>
                <a:sym typeface="Calibri"/>
              </a:defRPr>
            </a:pPr>
            <a:endParaRPr/>
          </a:p>
        </p:txBody>
      </p:sp>
      <p:sp>
        <p:nvSpPr>
          <p:cNvPr id="1230" name="Google Shape;1105;p64"/>
          <p:cNvSpPr/>
          <p:nvPr/>
        </p:nvSpPr>
        <p:spPr>
          <a:xfrm>
            <a:off x="5158121" y="2629284"/>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solidFill>
            <a:schemeClr val="accent4"/>
          </a:solidFill>
          <a:ln w="12700">
            <a:miter lim="400000"/>
          </a:ln>
        </p:spPr>
        <p:txBody>
          <a:bodyPr lIns="45719" rIns="45719" anchor="ctr"/>
          <a:lstStyle/>
          <a:p>
            <a:pPr algn="ctr">
              <a:defRPr>
                <a:latin typeface="+mn-lt"/>
                <a:ea typeface="+mn-ea"/>
                <a:cs typeface="+mn-cs"/>
                <a:sym typeface="Calibri"/>
              </a:defRPr>
            </a:pPr>
            <a:endParaRPr/>
          </a:p>
        </p:txBody>
      </p:sp>
      <p:sp>
        <p:nvSpPr>
          <p:cNvPr id="1231" name="Google Shape;1106;p64"/>
          <p:cNvSpPr/>
          <p:nvPr/>
        </p:nvSpPr>
        <p:spPr>
          <a:xfrm>
            <a:off x="7950896" y="2629284"/>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solidFill>
            <a:schemeClr val="accent4"/>
          </a:solidFill>
          <a:ln w="12700">
            <a:miter lim="400000"/>
          </a:ln>
        </p:spPr>
        <p:txBody>
          <a:bodyPr lIns="45719" rIns="45719" anchor="ctr"/>
          <a:lstStyle/>
          <a:p>
            <a:pPr algn="ctr">
              <a:defRPr>
                <a:latin typeface="+mn-lt"/>
                <a:ea typeface="+mn-ea"/>
                <a:cs typeface="+mn-cs"/>
                <a:sym typeface="Calibri"/>
              </a:defRPr>
            </a:pPr>
            <a:endParaRPr/>
          </a:p>
        </p:txBody>
      </p:sp>
      <p:sp>
        <p:nvSpPr>
          <p:cNvPr id="1232" name="Google Shape;1107;p64"/>
          <p:cNvSpPr/>
          <p:nvPr/>
        </p:nvSpPr>
        <p:spPr>
          <a:xfrm>
            <a:off x="3761732" y="2629284"/>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gradFill>
            <a:gsLst>
              <a:gs pos="0">
                <a:srgbClr val="F76E11"/>
              </a:gs>
              <a:gs pos="60200">
                <a:srgbClr val="FF5B00"/>
              </a:gs>
              <a:gs pos="100000">
                <a:srgbClr val="F15412"/>
              </a:gs>
            </a:gsLst>
            <a:lin ang="5400000"/>
          </a:gradFill>
          <a:ln w="12700">
            <a:miter lim="400000"/>
          </a:ln>
          <a:effectLst>
            <a:outerShdw blurRad="50800" dist="38100" dir="8100000" rotWithShape="0">
              <a:srgbClr val="000000">
                <a:alpha val="40000"/>
              </a:srgbClr>
            </a:outerShdw>
          </a:effectLst>
        </p:spPr>
        <p:txBody>
          <a:bodyPr lIns="45719" rIns="45719" anchor="ctr"/>
          <a:lstStyle/>
          <a:p>
            <a:pPr algn="ctr">
              <a:defRPr>
                <a:latin typeface="+mn-lt"/>
                <a:ea typeface="+mn-ea"/>
                <a:cs typeface="+mn-cs"/>
                <a:sym typeface="Calibri"/>
              </a:defRPr>
            </a:pPr>
            <a:endParaRPr/>
          </a:p>
        </p:txBody>
      </p:sp>
      <p:sp>
        <p:nvSpPr>
          <p:cNvPr id="1233" name="Google Shape;1108;p64"/>
          <p:cNvSpPr/>
          <p:nvPr/>
        </p:nvSpPr>
        <p:spPr>
          <a:xfrm>
            <a:off x="6554507" y="2629284"/>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gradFill>
            <a:gsLst>
              <a:gs pos="0">
                <a:srgbClr val="F76E11"/>
              </a:gs>
              <a:gs pos="60200">
                <a:srgbClr val="FF5B00"/>
              </a:gs>
              <a:gs pos="100000">
                <a:srgbClr val="F15412"/>
              </a:gs>
            </a:gsLst>
            <a:lin ang="5400000"/>
          </a:gradFill>
          <a:ln w="12700">
            <a:miter lim="400000"/>
          </a:ln>
          <a:effectLst>
            <a:outerShdw blurRad="50800" dist="38100" dir="8100000" rotWithShape="0">
              <a:srgbClr val="000000">
                <a:alpha val="40000"/>
              </a:srgbClr>
            </a:outerShdw>
          </a:effectLst>
        </p:spPr>
        <p:txBody>
          <a:bodyPr lIns="45719" rIns="45719" anchor="ctr"/>
          <a:lstStyle/>
          <a:p>
            <a:pPr algn="ctr">
              <a:defRPr>
                <a:latin typeface="+mn-lt"/>
                <a:ea typeface="+mn-ea"/>
                <a:cs typeface="+mn-cs"/>
                <a:sym typeface="Calibri"/>
              </a:defRPr>
            </a:pPr>
            <a:endParaRPr/>
          </a:p>
        </p:txBody>
      </p:sp>
      <p:sp>
        <p:nvSpPr>
          <p:cNvPr id="1234" name="Google Shape;1109;p64"/>
          <p:cNvSpPr/>
          <p:nvPr/>
        </p:nvSpPr>
        <p:spPr>
          <a:xfrm>
            <a:off x="9347282" y="2629284"/>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gradFill>
            <a:gsLst>
              <a:gs pos="0">
                <a:srgbClr val="F76E11"/>
              </a:gs>
              <a:gs pos="60200">
                <a:srgbClr val="FF5B00"/>
              </a:gs>
              <a:gs pos="100000">
                <a:srgbClr val="F15412"/>
              </a:gs>
            </a:gsLst>
            <a:lin ang="5400000"/>
          </a:gradFill>
          <a:ln w="12700">
            <a:miter lim="400000"/>
          </a:ln>
          <a:effectLst>
            <a:outerShdw blurRad="50800" dist="38100" dir="8100000" rotWithShape="0">
              <a:srgbClr val="000000">
                <a:alpha val="40000"/>
              </a:srgbClr>
            </a:outerShdw>
          </a:effectLst>
        </p:spPr>
        <p:txBody>
          <a:bodyPr lIns="45719" rIns="45719" anchor="ctr"/>
          <a:lstStyle/>
          <a:p>
            <a:pPr algn="ctr">
              <a:defRPr>
                <a:latin typeface="+mn-lt"/>
                <a:ea typeface="+mn-ea"/>
                <a:cs typeface="+mn-cs"/>
                <a:sym typeface="Calibri"/>
              </a:defRPr>
            </a:pPr>
            <a:endParaRPr/>
          </a:p>
        </p:txBody>
      </p:sp>
      <p:sp>
        <p:nvSpPr>
          <p:cNvPr id="1235" name="Google Shape;1110;p64"/>
          <p:cNvSpPr/>
          <p:nvPr/>
        </p:nvSpPr>
        <p:spPr>
          <a:xfrm>
            <a:off x="4117687" y="2984276"/>
            <a:ext cx="949533" cy="949534"/>
          </a:xfrm>
          <a:prstGeom prst="ellipse">
            <a:avLst/>
          </a:pr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36" name="Google Shape;1111;p64"/>
          <p:cNvSpPr/>
          <p:nvPr/>
        </p:nvSpPr>
        <p:spPr>
          <a:xfrm>
            <a:off x="5514756" y="2984276"/>
            <a:ext cx="949533" cy="949534"/>
          </a:xfrm>
          <a:prstGeom prst="ellipse">
            <a:avLst/>
          </a:pr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37" name="Google Shape;1112;p64"/>
          <p:cNvSpPr/>
          <p:nvPr/>
        </p:nvSpPr>
        <p:spPr>
          <a:xfrm>
            <a:off x="6911824" y="2984276"/>
            <a:ext cx="949533" cy="949534"/>
          </a:xfrm>
          <a:prstGeom prst="ellipse">
            <a:avLst/>
          </a:pr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38" name="Google Shape;1113;p64"/>
          <p:cNvSpPr/>
          <p:nvPr/>
        </p:nvSpPr>
        <p:spPr>
          <a:xfrm>
            <a:off x="8308895" y="2984276"/>
            <a:ext cx="949533" cy="949534"/>
          </a:xfrm>
          <a:prstGeom prst="ellipse">
            <a:avLst/>
          </a:pr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39" name="Google Shape;1114;p64"/>
          <p:cNvSpPr/>
          <p:nvPr/>
        </p:nvSpPr>
        <p:spPr>
          <a:xfrm>
            <a:off x="9705964" y="2984276"/>
            <a:ext cx="949533" cy="949534"/>
          </a:xfrm>
          <a:prstGeom prst="ellipse">
            <a:avLst/>
          </a:prstGeom>
          <a:solidFill>
            <a:srgbClr val="00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40" name="Google Shape;1115;p64"/>
          <p:cNvSpPr/>
          <p:nvPr/>
        </p:nvSpPr>
        <p:spPr>
          <a:xfrm rot="10800000">
            <a:off x="3760637" y="3459043"/>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solidFill>
            <a:schemeClr val="accent4"/>
          </a:solidFill>
          <a:ln w="12700">
            <a:miter lim="400000"/>
          </a:ln>
        </p:spPr>
        <p:txBody>
          <a:bodyPr lIns="45719" rIns="45719" anchor="ctr"/>
          <a:lstStyle/>
          <a:p>
            <a:pPr algn="ctr">
              <a:defRPr>
                <a:latin typeface="+mn-lt"/>
                <a:ea typeface="+mn-ea"/>
                <a:cs typeface="+mn-cs"/>
                <a:sym typeface="Calibri"/>
              </a:defRPr>
            </a:pPr>
            <a:endParaRPr/>
          </a:p>
        </p:txBody>
      </p:sp>
      <p:sp>
        <p:nvSpPr>
          <p:cNvPr id="1241" name="Google Shape;1116;p64"/>
          <p:cNvSpPr/>
          <p:nvPr/>
        </p:nvSpPr>
        <p:spPr>
          <a:xfrm rot="10800000">
            <a:off x="5158120" y="3459043"/>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gradFill>
            <a:gsLst>
              <a:gs pos="0">
                <a:srgbClr val="F76E11"/>
              </a:gs>
              <a:gs pos="60200">
                <a:srgbClr val="FF5B00"/>
              </a:gs>
              <a:gs pos="100000">
                <a:srgbClr val="F15412"/>
              </a:gs>
            </a:gsLst>
            <a:lin ang="5400000"/>
          </a:gradFill>
          <a:ln w="12700">
            <a:miter lim="400000"/>
          </a:ln>
        </p:spPr>
        <p:txBody>
          <a:bodyPr lIns="45719" rIns="45719" anchor="ctr"/>
          <a:lstStyle/>
          <a:p>
            <a:pPr algn="ctr">
              <a:defRPr>
                <a:latin typeface="+mn-lt"/>
                <a:ea typeface="+mn-ea"/>
                <a:cs typeface="+mn-cs"/>
                <a:sym typeface="Calibri"/>
              </a:defRPr>
            </a:pPr>
            <a:endParaRPr/>
          </a:p>
        </p:txBody>
      </p:sp>
      <p:sp>
        <p:nvSpPr>
          <p:cNvPr id="1242" name="Google Shape;1117;p64"/>
          <p:cNvSpPr/>
          <p:nvPr/>
        </p:nvSpPr>
        <p:spPr>
          <a:xfrm rot="10800000">
            <a:off x="6553411" y="3459043"/>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solidFill>
            <a:schemeClr val="accent4"/>
          </a:solidFill>
          <a:ln w="12700">
            <a:miter lim="400000"/>
          </a:ln>
        </p:spPr>
        <p:txBody>
          <a:bodyPr lIns="45719" rIns="45719" anchor="ctr"/>
          <a:lstStyle/>
          <a:p>
            <a:pPr algn="ctr">
              <a:defRPr>
                <a:latin typeface="+mn-lt"/>
                <a:ea typeface="+mn-ea"/>
                <a:cs typeface="+mn-cs"/>
                <a:sym typeface="Calibri"/>
              </a:defRPr>
            </a:pPr>
            <a:endParaRPr/>
          </a:p>
        </p:txBody>
      </p:sp>
      <p:sp>
        <p:nvSpPr>
          <p:cNvPr id="1243" name="Google Shape;1118;p64"/>
          <p:cNvSpPr/>
          <p:nvPr/>
        </p:nvSpPr>
        <p:spPr>
          <a:xfrm rot="10800000">
            <a:off x="7950896" y="3459043"/>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gradFill>
            <a:gsLst>
              <a:gs pos="0">
                <a:srgbClr val="F76E11"/>
              </a:gs>
              <a:gs pos="60200">
                <a:srgbClr val="FF5B00"/>
              </a:gs>
              <a:gs pos="100000">
                <a:srgbClr val="F15412"/>
              </a:gs>
            </a:gsLst>
            <a:lin ang="5400000"/>
          </a:gradFill>
          <a:ln w="12700">
            <a:miter lim="400000"/>
          </a:ln>
        </p:spPr>
        <p:txBody>
          <a:bodyPr lIns="45719" rIns="45719" anchor="ctr"/>
          <a:lstStyle/>
          <a:p>
            <a:pPr algn="ctr">
              <a:defRPr>
                <a:latin typeface="+mn-lt"/>
                <a:ea typeface="+mn-ea"/>
                <a:cs typeface="+mn-cs"/>
                <a:sym typeface="Calibri"/>
              </a:defRPr>
            </a:pPr>
            <a:endParaRPr/>
          </a:p>
        </p:txBody>
      </p:sp>
      <p:sp>
        <p:nvSpPr>
          <p:cNvPr id="1244" name="Google Shape;1119;p64"/>
          <p:cNvSpPr/>
          <p:nvPr/>
        </p:nvSpPr>
        <p:spPr>
          <a:xfrm rot="10800000">
            <a:off x="9345092" y="3459043"/>
            <a:ext cx="1659521" cy="8297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lnTo>
                  <a:pt x="18201" y="21592"/>
                </a:lnTo>
                <a:cubicBezTo>
                  <a:pt x="18201" y="13417"/>
                  <a:pt x="14887" y="6790"/>
                  <a:pt x="10800" y="6790"/>
                </a:cubicBezTo>
                <a:cubicBezTo>
                  <a:pt x="6713" y="6790"/>
                  <a:pt x="3399" y="13417"/>
                  <a:pt x="3399" y="21592"/>
                </a:cubicBezTo>
                <a:close/>
              </a:path>
            </a:pathLst>
          </a:custGeom>
          <a:solidFill>
            <a:schemeClr val="accent4"/>
          </a:solidFill>
          <a:ln w="12700">
            <a:miter lim="400000"/>
          </a:ln>
        </p:spPr>
        <p:txBody>
          <a:bodyPr lIns="45719" rIns="45719" anchor="ctr"/>
          <a:lstStyle/>
          <a:p>
            <a:pPr algn="ctr">
              <a:defRPr>
                <a:latin typeface="+mn-lt"/>
                <a:ea typeface="+mn-ea"/>
                <a:cs typeface="+mn-cs"/>
                <a:sym typeface="Calibri"/>
              </a:defRPr>
            </a:pPr>
            <a:endParaRPr/>
          </a:p>
        </p:txBody>
      </p:sp>
      <p:sp>
        <p:nvSpPr>
          <p:cNvPr id="1245" name="Google Shape;1120;p64"/>
          <p:cNvSpPr/>
          <p:nvPr/>
        </p:nvSpPr>
        <p:spPr>
          <a:xfrm rot="10800000">
            <a:off x="10747709" y="3459362"/>
            <a:ext cx="829760" cy="829428"/>
          </a:xfrm>
          <a:custGeom>
            <a:avLst/>
            <a:gdLst/>
            <a:ahLst/>
            <a:cxnLst>
              <a:cxn ang="0">
                <a:pos x="wd2" y="hd2"/>
              </a:cxn>
              <a:cxn ang="5400000">
                <a:pos x="wd2" y="hd2"/>
              </a:cxn>
              <a:cxn ang="10800000">
                <a:pos x="wd2" y="hd2"/>
              </a:cxn>
              <a:cxn ang="16200000">
                <a:pos x="wd2" y="hd2"/>
              </a:cxn>
            </a:cxnLst>
            <a:rect l="0" t="0" r="r" b="b"/>
            <a:pathLst>
              <a:path w="21600" h="21600" extrusionOk="0">
                <a:moveTo>
                  <a:pt x="14802" y="21600"/>
                </a:moveTo>
                <a:cubicBezTo>
                  <a:pt x="14798" y="14446"/>
                  <a:pt x="9722" y="8479"/>
                  <a:pt x="2978" y="7101"/>
                </a:cubicBezTo>
                <a:lnTo>
                  <a:pt x="0" y="6801"/>
                </a:lnTo>
                <a:lnTo>
                  <a:pt x="0" y="0"/>
                </a:lnTo>
                <a:lnTo>
                  <a:pt x="2202" y="111"/>
                </a:lnTo>
                <a:cubicBezTo>
                  <a:pt x="13092" y="1214"/>
                  <a:pt x="21594" y="10410"/>
                  <a:pt x="21600" y="21596"/>
                </a:cubicBezTo>
                <a:close/>
              </a:path>
            </a:pathLst>
          </a:custGeom>
          <a:gradFill>
            <a:gsLst>
              <a:gs pos="0">
                <a:srgbClr val="F76E11"/>
              </a:gs>
              <a:gs pos="60200">
                <a:srgbClr val="FF5B00"/>
              </a:gs>
              <a:gs pos="100000">
                <a:srgbClr val="F15412"/>
              </a:gs>
            </a:gsLst>
            <a:lin ang="5400000"/>
          </a:gradFill>
          <a:ln w="12700">
            <a:miter lim="400000"/>
          </a:ln>
        </p:spPr>
        <p:txBody>
          <a:bodyPr lIns="45719" rIns="45719" anchor="ctr"/>
          <a:lstStyle/>
          <a:p>
            <a:pPr algn="ctr">
              <a:defRPr>
                <a:latin typeface="+mn-lt"/>
                <a:ea typeface="+mn-ea"/>
                <a:cs typeface="+mn-cs"/>
                <a:sym typeface="Calibri"/>
              </a:defRPr>
            </a:pPr>
            <a:endParaRPr/>
          </a:p>
        </p:txBody>
      </p:sp>
      <p:sp>
        <p:nvSpPr>
          <p:cNvPr id="1246" name="Picture Placeholder 18"/>
          <p:cNvSpPr>
            <a:spLocks noGrp="1"/>
          </p:cNvSpPr>
          <p:nvPr>
            <p:ph type="pic" sz="quarter" idx="32"/>
          </p:nvPr>
        </p:nvSpPr>
        <p:spPr>
          <a:xfrm>
            <a:off x="4321166" y="3189360"/>
            <a:ext cx="532573" cy="514984"/>
          </a:xfrm>
          <a:prstGeom prst="rect">
            <a:avLst/>
          </a:prstGeom>
        </p:spPr>
        <p:txBody>
          <a:bodyPr lIns="91439" rIns="91439">
            <a:noAutofit/>
          </a:bodyPr>
          <a:lstStyle/>
          <a:p>
            <a:endParaRPr/>
          </a:p>
        </p:txBody>
      </p:sp>
      <p:sp>
        <p:nvSpPr>
          <p:cNvPr id="1247" name="Picture Placeholder 18"/>
          <p:cNvSpPr>
            <a:spLocks noGrp="1"/>
          </p:cNvSpPr>
          <p:nvPr>
            <p:ph type="pic" sz="quarter" idx="33"/>
          </p:nvPr>
        </p:nvSpPr>
        <p:spPr>
          <a:xfrm>
            <a:off x="5706779" y="3189360"/>
            <a:ext cx="532573" cy="514984"/>
          </a:xfrm>
          <a:prstGeom prst="rect">
            <a:avLst/>
          </a:prstGeom>
        </p:spPr>
        <p:txBody>
          <a:bodyPr lIns="91439" rIns="91439">
            <a:noAutofit/>
          </a:bodyPr>
          <a:lstStyle/>
          <a:p>
            <a:endParaRPr/>
          </a:p>
        </p:txBody>
      </p:sp>
      <p:sp>
        <p:nvSpPr>
          <p:cNvPr id="1248" name="Picture Placeholder 18"/>
          <p:cNvSpPr>
            <a:spLocks noGrp="1"/>
          </p:cNvSpPr>
          <p:nvPr>
            <p:ph type="pic" sz="quarter" idx="34"/>
          </p:nvPr>
        </p:nvSpPr>
        <p:spPr>
          <a:xfrm>
            <a:off x="7120304" y="3189360"/>
            <a:ext cx="532573" cy="514984"/>
          </a:xfrm>
          <a:prstGeom prst="rect">
            <a:avLst/>
          </a:prstGeom>
        </p:spPr>
        <p:txBody>
          <a:bodyPr lIns="91439" rIns="91439">
            <a:noAutofit/>
          </a:bodyPr>
          <a:lstStyle/>
          <a:p>
            <a:endParaRPr/>
          </a:p>
        </p:txBody>
      </p:sp>
      <p:sp>
        <p:nvSpPr>
          <p:cNvPr id="1249" name="Picture Placeholder 18"/>
          <p:cNvSpPr>
            <a:spLocks noGrp="1"/>
          </p:cNvSpPr>
          <p:nvPr>
            <p:ph type="pic" sz="quarter" idx="35"/>
          </p:nvPr>
        </p:nvSpPr>
        <p:spPr>
          <a:xfrm>
            <a:off x="8517373" y="3189360"/>
            <a:ext cx="532573" cy="514984"/>
          </a:xfrm>
          <a:prstGeom prst="rect">
            <a:avLst/>
          </a:prstGeom>
        </p:spPr>
        <p:txBody>
          <a:bodyPr lIns="91439" rIns="91439">
            <a:noAutofit/>
          </a:bodyPr>
          <a:lstStyle/>
          <a:p>
            <a:endParaRPr/>
          </a:p>
        </p:txBody>
      </p:sp>
      <p:sp>
        <p:nvSpPr>
          <p:cNvPr id="1250" name="Picture Placeholder 18"/>
          <p:cNvSpPr>
            <a:spLocks noGrp="1"/>
          </p:cNvSpPr>
          <p:nvPr>
            <p:ph type="pic" sz="quarter" idx="36"/>
          </p:nvPr>
        </p:nvSpPr>
        <p:spPr>
          <a:xfrm>
            <a:off x="9926808" y="3189360"/>
            <a:ext cx="532573" cy="514984"/>
          </a:xfrm>
          <a:prstGeom prst="rect">
            <a:avLst/>
          </a:prstGeom>
        </p:spPr>
        <p:txBody>
          <a:bodyPr lIns="91439" rIns="91439">
            <a:noAutofit/>
          </a:bodyPr>
          <a:lstStyle/>
          <a:p>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33_Custom Layout">
    <p:spTree>
      <p:nvGrpSpPr>
        <p:cNvPr id="1" name=""/>
        <p:cNvGrpSpPr/>
        <p:nvPr/>
      </p:nvGrpSpPr>
      <p:grpSpPr>
        <a:xfrm>
          <a:off x="0" y="0"/>
          <a:ext cx="0" cy="0"/>
          <a:chOff x="0" y="0"/>
          <a:chExt cx="0" cy="0"/>
        </a:xfrm>
      </p:grpSpPr>
      <p:sp>
        <p:nvSpPr>
          <p:cNvPr id="1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58"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59"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260"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261" name="Body Level One…"/>
          <p:cNvSpPr txBox="1">
            <a:spLocks noGrp="1"/>
          </p:cNvSpPr>
          <p:nvPr>
            <p:ph type="body" sz="quarter" idx="1"/>
          </p:nvPr>
        </p:nvSpPr>
        <p:spPr>
          <a:xfrm>
            <a:off x="601133" y="681193"/>
            <a:ext cx="3657601" cy="913768"/>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262" name="Text Placeholder 5"/>
          <p:cNvSpPr>
            <a:spLocks noGrp="1"/>
          </p:cNvSpPr>
          <p:nvPr>
            <p:ph type="body" sz="quarter" idx="21"/>
          </p:nvPr>
        </p:nvSpPr>
        <p:spPr>
          <a:xfrm>
            <a:off x="601664" y="1684865"/>
            <a:ext cx="2759605" cy="1172733"/>
          </a:xfrm>
          <a:prstGeom prst="rect">
            <a:avLst/>
          </a:prstGeom>
        </p:spPr>
        <p:txBody>
          <a:bodyPr/>
          <a:lstStyle/>
          <a:p>
            <a:pPr>
              <a:defRPr sz="1000" b="1"/>
            </a:pPr>
            <a:endParaRPr/>
          </a:p>
        </p:txBody>
      </p:sp>
      <p:sp>
        <p:nvSpPr>
          <p:cNvPr id="1263" name="Text Placeholder 5"/>
          <p:cNvSpPr>
            <a:spLocks noGrp="1"/>
          </p:cNvSpPr>
          <p:nvPr>
            <p:ph type="body" sz="quarter" idx="22"/>
          </p:nvPr>
        </p:nvSpPr>
        <p:spPr>
          <a:xfrm>
            <a:off x="8795791" y="1709414"/>
            <a:ext cx="2781676" cy="743528"/>
          </a:xfrm>
          <a:prstGeom prst="rect">
            <a:avLst/>
          </a:prstGeom>
        </p:spPr>
        <p:txBody>
          <a:bodyPr/>
          <a:lstStyle/>
          <a:p>
            <a:pPr>
              <a:defRPr sz="1000">
                <a:solidFill>
                  <a:srgbClr val="747474"/>
                </a:solidFill>
              </a:defRPr>
            </a:pPr>
            <a:endParaRPr/>
          </a:p>
        </p:txBody>
      </p:sp>
      <p:sp>
        <p:nvSpPr>
          <p:cNvPr id="1264" name="Text Placeholder 11"/>
          <p:cNvSpPr>
            <a:spLocks noGrp="1"/>
          </p:cNvSpPr>
          <p:nvPr>
            <p:ph type="body" sz="quarter" idx="23"/>
          </p:nvPr>
        </p:nvSpPr>
        <p:spPr>
          <a:xfrm>
            <a:off x="8795791" y="959851"/>
            <a:ext cx="2781676" cy="482387"/>
          </a:xfrm>
          <a:prstGeom prst="rect">
            <a:avLst/>
          </a:prstGeom>
        </p:spPr>
        <p:txBody>
          <a:bodyPr anchor="b"/>
          <a:lstStyle/>
          <a:p>
            <a:pPr>
              <a:defRPr sz="1200" b="1"/>
            </a:pPr>
            <a:endParaRPr/>
          </a:p>
        </p:txBody>
      </p:sp>
      <p:sp>
        <p:nvSpPr>
          <p:cNvPr id="1265" name="Straight Connector 10"/>
          <p:cNvSpPr/>
          <p:nvPr/>
        </p:nvSpPr>
        <p:spPr>
          <a:xfrm>
            <a:off x="8795793" y="1574266"/>
            <a:ext cx="2781676" cy="1"/>
          </a:xfrm>
          <a:prstGeom prst="line">
            <a:avLst/>
          </a:prstGeom>
          <a:ln>
            <a:solidFill>
              <a:srgbClr val="000000"/>
            </a:solidFill>
            <a:miter/>
          </a:ln>
        </p:spPr>
        <p:txBody>
          <a:bodyPr lIns="45719" rIns="45719"/>
          <a:lstStyle/>
          <a:p>
            <a:endParaRPr/>
          </a:p>
        </p:txBody>
      </p:sp>
      <p:sp>
        <p:nvSpPr>
          <p:cNvPr id="1266" name="Text Placeholder 5"/>
          <p:cNvSpPr>
            <a:spLocks noGrp="1"/>
          </p:cNvSpPr>
          <p:nvPr>
            <p:ph type="body" sz="quarter" idx="24"/>
          </p:nvPr>
        </p:nvSpPr>
        <p:spPr>
          <a:xfrm>
            <a:off x="8795791" y="3559369"/>
            <a:ext cx="2781676" cy="743528"/>
          </a:xfrm>
          <a:prstGeom prst="rect">
            <a:avLst/>
          </a:prstGeom>
        </p:spPr>
        <p:txBody>
          <a:bodyPr/>
          <a:lstStyle/>
          <a:p>
            <a:pPr>
              <a:defRPr sz="1000">
                <a:solidFill>
                  <a:srgbClr val="747474"/>
                </a:solidFill>
              </a:defRPr>
            </a:pPr>
            <a:endParaRPr/>
          </a:p>
        </p:txBody>
      </p:sp>
      <p:sp>
        <p:nvSpPr>
          <p:cNvPr id="1267" name="Text Placeholder 11"/>
          <p:cNvSpPr>
            <a:spLocks noGrp="1"/>
          </p:cNvSpPr>
          <p:nvPr>
            <p:ph type="body" sz="quarter" idx="25"/>
          </p:nvPr>
        </p:nvSpPr>
        <p:spPr>
          <a:xfrm>
            <a:off x="8795791" y="2809806"/>
            <a:ext cx="2781676" cy="482387"/>
          </a:xfrm>
          <a:prstGeom prst="rect">
            <a:avLst/>
          </a:prstGeom>
        </p:spPr>
        <p:txBody>
          <a:bodyPr anchor="b"/>
          <a:lstStyle/>
          <a:p>
            <a:pPr>
              <a:defRPr sz="1200" b="1"/>
            </a:pPr>
            <a:endParaRPr/>
          </a:p>
        </p:txBody>
      </p:sp>
      <p:sp>
        <p:nvSpPr>
          <p:cNvPr id="1268" name="Straight Connector 14"/>
          <p:cNvSpPr/>
          <p:nvPr/>
        </p:nvSpPr>
        <p:spPr>
          <a:xfrm>
            <a:off x="8795793" y="3424223"/>
            <a:ext cx="2781676" cy="1"/>
          </a:xfrm>
          <a:prstGeom prst="line">
            <a:avLst/>
          </a:prstGeom>
          <a:ln>
            <a:solidFill>
              <a:srgbClr val="000000"/>
            </a:solidFill>
            <a:miter/>
          </a:ln>
        </p:spPr>
        <p:txBody>
          <a:bodyPr lIns="45719" rIns="45719"/>
          <a:lstStyle/>
          <a:p>
            <a:endParaRPr/>
          </a:p>
        </p:txBody>
      </p:sp>
      <p:sp>
        <p:nvSpPr>
          <p:cNvPr id="1269" name="Text Placeholder 5"/>
          <p:cNvSpPr>
            <a:spLocks noGrp="1"/>
          </p:cNvSpPr>
          <p:nvPr>
            <p:ph type="body" sz="quarter" idx="26"/>
          </p:nvPr>
        </p:nvSpPr>
        <p:spPr>
          <a:xfrm>
            <a:off x="8795791" y="5409327"/>
            <a:ext cx="2781676" cy="743528"/>
          </a:xfrm>
          <a:prstGeom prst="rect">
            <a:avLst/>
          </a:prstGeom>
        </p:spPr>
        <p:txBody>
          <a:bodyPr/>
          <a:lstStyle/>
          <a:p>
            <a:pPr>
              <a:defRPr sz="1000">
                <a:solidFill>
                  <a:srgbClr val="747474"/>
                </a:solidFill>
              </a:defRPr>
            </a:pPr>
            <a:endParaRPr/>
          </a:p>
        </p:txBody>
      </p:sp>
      <p:sp>
        <p:nvSpPr>
          <p:cNvPr id="1270" name="Text Placeholder 11"/>
          <p:cNvSpPr>
            <a:spLocks noGrp="1"/>
          </p:cNvSpPr>
          <p:nvPr>
            <p:ph type="body" sz="quarter" idx="27"/>
          </p:nvPr>
        </p:nvSpPr>
        <p:spPr>
          <a:xfrm>
            <a:off x="8795791" y="4659764"/>
            <a:ext cx="2781676" cy="482387"/>
          </a:xfrm>
          <a:prstGeom prst="rect">
            <a:avLst/>
          </a:prstGeom>
        </p:spPr>
        <p:txBody>
          <a:bodyPr anchor="b"/>
          <a:lstStyle/>
          <a:p>
            <a:pPr>
              <a:defRPr sz="1200" b="1"/>
            </a:pPr>
            <a:endParaRPr/>
          </a:p>
        </p:txBody>
      </p:sp>
      <p:sp>
        <p:nvSpPr>
          <p:cNvPr id="1271" name="Straight Connector 17"/>
          <p:cNvSpPr/>
          <p:nvPr/>
        </p:nvSpPr>
        <p:spPr>
          <a:xfrm>
            <a:off x="8795793" y="5274180"/>
            <a:ext cx="2781676" cy="1"/>
          </a:xfrm>
          <a:prstGeom prst="line">
            <a:avLst/>
          </a:prstGeom>
          <a:ln>
            <a:solidFill>
              <a:srgbClr val="000000"/>
            </a:solidFill>
            <a:miter/>
          </a:ln>
        </p:spPr>
        <p:txBody>
          <a:bodyPr lIns="45719" rIns="45719"/>
          <a:lstStyle/>
          <a:p>
            <a:endParaRPr/>
          </a:p>
        </p:txBody>
      </p:sp>
      <p:grpSp>
        <p:nvGrpSpPr>
          <p:cNvPr id="1286" name="Group 18"/>
          <p:cNvGrpSpPr/>
          <p:nvPr/>
        </p:nvGrpSpPr>
        <p:grpSpPr>
          <a:xfrm>
            <a:off x="976766" y="2592989"/>
            <a:ext cx="7337420" cy="3911701"/>
            <a:chOff x="0" y="0"/>
            <a:chExt cx="7337419" cy="3911700"/>
          </a:xfrm>
        </p:grpSpPr>
        <p:sp>
          <p:nvSpPr>
            <p:cNvPr id="1272" name="Google Shape;1154;p65"/>
            <p:cNvSpPr txBox="1"/>
            <p:nvPr/>
          </p:nvSpPr>
          <p:spPr>
            <a:xfrm rot="16200000">
              <a:off x="-451691" y="3072190"/>
              <a:ext cx="1239856" cy="21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t">
              <a:spAutoFit/>
            </a:bodyPr>
            <a:lstStyle>
              <a:lvl1pPr>
                <a:defRPr sz="800">
                  <a:solidFill>
                    <a:srgbClr val="0C0C0C"/>
                  </a:solidFill>
                  <a:latin typeface="Poppins Medium"/>
                  <a:ea typeface="Poppins Medium"/>
                  <a:cs typeface="Poppins Medium"/>
                  <a:sym typeface="Poppins Medium"/>
                </a:defRPr>
              </a:lvl1pPr>
            </a:lstStyle>
            <a:p>
              <a:r>
                <a:t>Presentation</a:t>
              </a:r>
            </a:p>
          </p:txBody>
        </p:sp>
        <p:sp>
          <p:nvSpPr>
            <p:cNvPr id="1273" name="Google Shape;1155;p65"/>
            <p:cNvSpPr txBox="1"/>
            <p:nvPr/>
          </p:nvSpPr>
          <p:spPr>
            <a:xfrm>
              <a:off x="266464" y="3506194"/>
              <a:ext cx="1239856" cy="21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t">
              <a:spAutoFit/>
            </a:bodyPr>
            <a:lstStyle>
              <a:lvl1pPr>
                <a:defRPr sz="800">
                  <a:latin typeface="Poppins Medium"/>
                  <a:ea typeface="Poppins Medium"/>
                  <a:cs typeface="Poppins Medium"/>
                  <a:sym typeface="Poppins Medium"/>
                </a:defRPr>
              </a:lvl1pPr>
            </a:lstStyle>
            <a:p>
              <a:r>
                <a:t>Presentation</a:t>
              </a:r>
            </a:p>
          </p:txBody>
        </p:sp>
        <p:sp>
          <p:nvSpPr>
            <p:cNvPr id="1274" name="Google Shape;1156;p65"/>
            <p:cNvSpPr txBox="1"/>
            <p:nvPr/>
          </p:nvSpPr>
          <p:spPr>
            <a:xfrm>
              <a:off x="255262" y="3489275"/>
              <a:ext cx="1175435" cy="218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t">
              <a:spAutoFit/>
            </a:bodyPr>
            <a:lstStyle>
              <a:lvl1pPr>
                <a:defRPr sz="800">
                  <a:latin typeface="Poppins Medium"/>
                  <a:ea typeface="Poppins Medium"/>
                  <a:cs typeface="Poppins Medium"/>
                  <a:sym typeface="Poppins Medium"/>
                </a:defRPr>
              </a:lvl1pPr>
            </a:lstStyle>
            <a:p>
              <a:r>
                <a:t>Presentation</a:t>
              </a:r>
            </a:p>
          </p:txBody>
        </p:sp>
        <p:sp>
          <p:nvSpPr>
            <p:cNvPr id="1275" name="Google Shape;1157;p65"/>
            <p:cNvSpPr txBox="1"/>
            <p:nvPr/>
          </p:nvSpPr>
          <p:spPr>
            <a:xfrm>
              <a:off x="283866" y="3470874"/>
              <a:ext cx="924617" cy="243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t">
              <a:spAutoFit/>
            </a:bodyPr>
            <a:lstStyle>
              <a:lvl1pPr>
                <a:defRPr sz="1000">
                  <a:solidFill>
                    <a:srgbClr val="3F3F3F"/>
                  </a:solidFill>
                  <a:latin typeface="Poppins Medium"/>
                  <a:ea typeface="Poppins Medium"/>
                  <a:cs typeface="Poppins Medium"/>
                  <a:sym typeface="Poppins Medium"/>
                </a:defRPr>
              </a:lvl1pPr>
            </a:lstStyle>
            <a:p>
              <a:r>
                <a:t>Presentation</a:t>
              </a:r>
            </a:p>
          </p:txBody>
        </p:sp>
        <p:sp>
          <p:nvSpPr>
            <p:cNvPr id="1276" name="Google Shape;1158;p65"/>
            <p:cNvSpPr txBox="1"/>
            <p:nvPr/>
          </p:nvSpPr>
          <p:spPr>
            <a:xfrm>
              <a:off x="58351" y="3612179"/>
              <a:ext cx="467777" cy="243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t">
              <a:spAutoFit/>
            </a:bodyPr>
            <a:lstStyle>
              <a:lvl1pPr>
                <a:defRPr sz="1000">
                  <a:solidFill>
                    <a:srgbClr val="3F3F3F"/>
                  </a:solidFill>
                  <a:latin typeface="Poppins Medium"/>
                  <a:ea typeface="Poppins Medium"/>
                  <a:cs typeface="Poppins Medium"/>
                  <a:sym typeface="Poppins Medium"/>
                </a:defRPr>
              </a:lvl1pPr>
            </a:lstStyle>
            <a:p>
              <a:r>
                <a:t>Chart</a:t>
              </a:r>
            </a:p>
          </p:txBody>
        </p:sp>
        <p:grpSp>
          <p:nvGrpSpPr>
            <p:cNvPr id="1279" name="Google Shape;1159;p65"/>
            <p:cNvGrpSpPr/>
            <p:nvPr/>
          </p:nvGrpSpPr>
          <p:grpSpPr>
            <a:xfrm>
              <a:off x="3" y="373919"/>
              <a:ext cx="7075561" cy="3537782"/>
              <a:chOff x="0" y="0"/>
              <a:chExt cx="7075560" cy="3537780"/>
            </a:xfrm>
          </p:grpSpPr>
          <p:sp>
            <p:nvSpPr>
              <p:cNvPr id="1277" name="Google Shape;1160;p65"/>
              <p:cNvSpPr/>
              <p:nvPr/>
            </p:nvSpPr>
            <p:spPr>
              <a:xfrm>
                <a:off x="-1" y="-1"/>
                <a:ext cx="7075562" cy="35377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71"/>
                      <a:pt x="21600" y="21600"/>
                    </a:cubicBezTo>
                    <a:lnTo>
                      <a:pt x="0" y="21600"/>
                    </a:lnTo>
                    <a:cubicBezTo>
                      <a:pt x="0" y="9671"/>
                      <a:pt x="4835" y="0"/>
                      <a:pt x="10800" y="0"/>
                    </a:cubicBezTo>
                    <a:close/>
                  </a:path>
                </a:pathLst>
              </a:custGeom>
              <a:solidFill>
                <a:srgbClr val="262626"/>
              </a:solidFill>
              <a:ln w="12700" cap="flat">
                <a:noFill/>
                <a:miter lim="400000"/>
              </a:ln>
              <a:effectLst/>
            </p:spPr>
            <p:txBody>
              <a:bodyPr wrap="square" lIns="45719" tIns="45719" rIns="45719" bIns="45719" numCol="1" anchor="ctr">
                <a:noAutofit/>
              </a:bodyPr>
              <a:lstStyle/>
              <a:p>
                <a:pPr algn="ctr">
                  <a:defRPr>
                    <a:solidFill>
                      <a:srgbClr val="3F3F3F"/>
                    </a:solidFill>
                    <a:latin typeface="+mn-lt"/>
                    <a:ea typeface="+mn-ea"/>
                    <a:cs typeface="+mn-cs"/>
                    <a:sym typeface="Calibri"/>
                  </a:defRPr>
                </a:pPr>
                <a:endParaRPr/>
              </a:p>
            </p:txBody>
          </p:sp>
          <p:sp>
            <p:nvSpPr>
              <p:cNvPr id="1278" name="Google Shape;1161;p65"/>
              <p:cNvSpPr/>
              <p:nvPr/>
            </p:nvSpPr>
            <p:spPr>
              <a:xfrm>
                <a:off x="1012599" y="1012601"/>
                <a:ext cx="5050358" cy="25251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71"/>
                      <a:pt x="21600" y="21600"/>
                    </a:cubicBezTo>
                    <a:lnTo>
                      <a:pt x="0" y="21600"/>
                    </a:lnTo>
                    <a:cubicBezTo>
                      <a:pt x="0" y="9671"/>
                      <a:pt x="4835" y="0"/>
                      <a:pt x="10800" y="0"/>
                    </a:cubicBezTo>
                    <a:close/>
                  </a:path>
                </a:pathLst>
              </a:custGeom>
              <a:solidFill>
                <a:srgbClr val="262626"/>
              </a:solidFill>
              <a:ln w="12700" cap="flat">
                <a:noFill/>
                <a:miter lim="400000"/>
              </a:ln>
              <a:effectLst/>
            </p:spPr>
            <p:txBody>
              <a:bodyPr wrap="square" lIns="45719" tIns="45719" rIns="45719" bIns="45719" numCol="1" anchor="ctr">
                <a:noAutofit/>
              </a:bodyPr>
              <a:lstStyle/>
              <a:p>
                <a:pPr algn="ctr">
                  <a:defRPr>
                    <a:solidFill>
                      <a:srgbClr val="3F3F3F"/>
                    </a:solidFill>
                    <a:latin typeface="+mn-lt"/>
                    <a:ea typeface="+mn-ea"/>
                    <a:cs typeface="+mn-cs"/>
                    <a:sym typeface="Calibri"/>
                  </a:defRPr>
                </a:pPr>
                <a:endParaRPr/>
              </a:p>
            </p:txBody>
          </p:sp>
        </p:grpSp>
        <p:sp>
          <p:nvSpPr>
            <p:cNvPr id="1280" name="Google Shape;1162;p65"/>
            <p:cNvSpPr/>
            <p:nvPr/>
          </p:nvSpPr>
          <p:spPr>
            <a:xfrm>
              <a:off x="-1" y="849507"/>
              <a:ext cx="3538300" cy="3062193"/>
            </a:xfrm>
            <a:custGeom>
              <a:avLst/>
              <a:gdLst/>
              <a:ahLst/>
              <a:cxnLst>
                <a:cxn ang="0">
                  <a:pos x="wd2" y="hd2"/>
                </a:cxn>
                <a:cxn ang="5400000">
                  <a:pos x="wd2" y="hd2"/>
                </a:cxn>
                <a:cxn ang="10800000">
                  <a:pos x="wd2" y="hd2"/>
                </a:cxn>
                <a:cxn ang="16200000">
                  <a:pos x="wd2" y="hd2"/>
                </a:cxn>
              </a:cxnLst>
              <a:rect l="0" t="0" r="r" b="b"/>
              <a:pathLst>
                <a:path w="21600" h="21600" extrusionOk="0">
                  <a:moveTo>
                    <a:pt x="10814" y="0"/>
                  </a:moveTo>
                  <a:lnTo>
                    <a:pt x="21600" y="21594"/>
                  </a:lnTo>
                  <a:lnTo>
                    <a:pt x="21597" y="21600"/>
                  </a:lnTo>
                  <a:lnTo>
                    <a:pt x="0" y="21600"/>
                  </a:lnTo>
                  <a:cubicBezTo>
                    <a:pt x="0" y="12986"/>
                    <a:pt x="3777" y="5392"/>
                    <a:pt x="9522" y="907"/>
                  </a:cubicBezTo>
                  <a:close/>
                </a:path>
              </a:pathLst>
            </a:custGeom>
            <a:gradFill flip="none" rotWithShape="1">
              <a:gsLst>
                <a:gs pos="0">
                  <a:srgbClr val="F76E11"/>
                </a:gs>
                <a:gs pos="46000">
                  <a:srgbClr val="FF5B00"/>
                </a:gs>
                <a:gs pos="100000">
                  <a:srgbClr val="F15412"/>
                </a:gs>
              </a:gsLst>
              <a:path path="circle">
                <a:fillToRect l="37721" t="-19636" r="62278" b="119636"/>
              </a:path>
            </a:gradFill>
            <a:ln w="12700" cap="flat">
              <a:noFill/>
              <a:miter lim="400000"/>
            </a:ln>
            <a:effectLst/>
          </p:spPr>
          <p:txBody>
            <a:bodyPr wrap="square" lIns="45719" tIns="45719" rIns="45719" bIns="45719" numCol="1" anchor="ctr">
              <a:noAutofit/>
            </a:bodyPr>
            <a:lstStyle/>
            <a:p>
              <a:pPr algn="ctr">
                <a:defRPr>
                  <a:solidFill>
                    <a:srgbClr val="3F3F3F"/>
                  </a:solidFill>
                  <a:latin typeface="+mn-lt"/>
                  <a:ea typeface="+mn-ea"/>
                  <a:cs typeface="+mn-cs"/>
                  <a:sym typeface="Calibri"/>
                </a:defRPr>
              </a:pPr>
              <a:endParaRPr/>
            </a:p>
          </p:txBody>
        </p:sp>
        <p:sp>
          <p:nvSpPr>
            <p:cNvPr id="1281" name="Google Shape;1163;p65"/>
            <p:cNvSpPr/>
            <p:nvPr/>
          </p:nvSpPr>
          <p:spPr>
            <a:xfrm flipH="1" flipV="1">
              <a:off x="1277585" y="-1"/>
              <a:ext cx="2260201" cy="3911702"/>
            </a:xfrm>
            <a:prstGeom prst="line">
              <a:avLst/>
            </a:prstGeom>
            <a:noFill/>
            <a:ln w="76200" cap="flat">
              <a:solidFill>
                <a:srgbClr val="FF5B00"/>
              </a:solidFill>
              <a:prstDash val="solid"/>
              <a:miter lim="800000"/>
              <a:tailEnd type="triangle" w="med" len="med"/>
            </a:ln>
            <a:effectLst/>
          </p:spPr>
          <p:txBody>
            <a:bodyPr wrap="square" lIns="45719" tIns="45719" rIns="45719" bIns="45719" numCol="1" anchor="t">
              <a:noAutofit/>
            </a:bodyPr>
            <a:lstStyle/>
            <a:p>
              <a:endParaRPr/>
            </a:p>
          </p:txBody>
        </p:sp>
        <p:sp>
          <p:nvSpPr>
            <p:cNvPr id="1282" name="Google Shape;1164;p65"/>
            <p:cNvSpPr/>
            <p:nvPr/>
          </p:nvSpPr>
          <p:spPr>
            <a:xfrm>
              <a:off x="1012597" y="1386520"/>
              <a:ext cx="3786692" cy="2525180"/>
            </a:xfrm>
            <a:custGeom>
              <a:avLst/>
              <a:gdLst/>
              <a:ahLst/>
              <a:cxnLst>
                <a:cxn ang="0">
                  <a:pos x="wd2" y="hd2"/>
                </a:cxn>
                <a:cxn ang="5400000">
                  <a:pos x="wd2" y="hd2"/>
                </a:cxn>
                <a:cxn ang="10800000">
                  <a:pos x="wd2" y="hd2"/>
                </a:cxn>
                <a:cxn ang="16200000">
                  <a:pos x="wd2" y="hd2"/>
                </a:cxn>
              </a:cxnLst>
              <a:rect l="0" t="0" r="r" b="b"/>
              <a:pathLst>
                <a:path w="21600" h="21600" extrusionOk="0">
                  <a:moveTo>
                    <a:pt x="14404" y="0"/>
                  </a:moveTo>
                  <a:cubicBezTo>
                    <a:pt x="16890" y="0"/>
                    <a:pt x="19229" y="944"/>
                    <a:pt x="21270" y="2607"/>
                  </a:cubicBezTo>
                  <a:lnTo>
                    <a:pt x="21600" y="2908"/>
                  </a:lnTo>
                  <a:lnTo>
                    <a:pt x="14404" y="21600"/>
                  </a:lnTo>
                  <a:lnTo>
                    <a:pt x="0" y="21600"/>
                  </a:lnTo>
                  <a:cubicBezTo>
                    <a:pt x="0" y="9671"/>
                    <a:pt x="6449" y="0"/>
                    <a:pt x="14404" y="0"/>
                  </a:cubicBezTo>
                  <a:close/>
                </a:path>
              </a:pathLst>
            </a:custGeom>
            <a:gradFill flip="none" rotWithShape="1">
              <a:gsLst>
                <a:gs pos="0">
                  <a:srgbClr val="F76E11"/>
                </a:gs>
                <a:gs pos="46000">
                  <a:srgbClr val="FF5B00"/>
                </a:gs>
                <a:gs pos="100000">
                  <a:srgbClr val="F15412"/>
                </a:gs>
              </a:gsLst>
              <a:path path="circle">
                <a:fillToRect l="37721" t="-19636" r="62278" b="119636"/>
              </a:path>
            </a:gradFill>
            <a:ln w="12700" cap="flat">
              <a:noFill/>
              <a:miter lim="400000"/>
            </a:ln>
            <a:effectLst>
              <a:outerShdw blurRad="228600" dist="38100" dir="8100000" rotWithShape="0">
                <a:srgbClr val="000000">
                  <a:alpha val="45882"/>
                </a:srgbClr>
              </a:outerShdw>
            </a:effectLst>
          </p:spPr>
          <p:txBody>
            <a:bodyPr wrap="square" lIns="45719" tIns="45719" rIns="45719" bIns="45719" numCol="1" anchor="ctr">
              <a:noAutofit/>
            </a:bodyPr>
            <a:lstStyle/>
            <a:p>
              <a:pPr algn="ctr">
                <a:defRPr>
                  <a:solidFill>
                    <a:srgbClr val="3F3F3F"/>
                  </a:solidFill>
                  <a:latin typeface="+mn-lt"/>
                  <a:ea typeface="+mn-ea"/>
                  <a:cs typeface="+mn-cs"/>
                  <a:sym typeface="Calibri"/>
                </a:defRPr>
              </a:pPr>
              <a:endParaRPr/>
            </a:p>
          </p:txBody>
        </p:sp>
        <p:sp>
          <p:nvSpPr>
            <p:cNvPr id="1283" name="Google Shape;1165;p65"/>
            <p:cNvSpPr/>
            <p:nvPr/>
          </p:nvSpPr>
          <p:spPr>
            <a:xfrm flipV="1">
              <a:off x="3707224" y="646102"/>
              <a:ext cx="1743195" cy="3062193"/>
            </a:xfrm>
            <a:prstGeom prst="line">
              <a:avLst/>
            </a:prstGeom>
            <a:noFill/>
            <a:ln w="76200" cap="flat">
              <a:solidFill>
                <a:srgbClr val="FF5B00"/>
              </a:solidFill>
              <a:prstDash val="solid"/>
              <a:miter lim="800000"/>
              <a:tailEnd type="triangle" w="med" len="med"/>
            </a:ln>
            <a:effectLst/>
          </p:spPr>
          <p:txBody>
            <a:bodyPr wrap="square" lIns="45719" tIns="45719" rIns="45719" bIns="45719" numCol="1" anchor="t">
              <a:noAutofit/>
            </a:bodyPr>
            <a:lstStyle/>
            <a:p>
              <a:endParaRPr/>
            </a:p>
          </p:txBody>
        </p:sp>
        <p:sp>
          <p:nvSpPr>
            <p:cNvPr id="1284" name="Google Shape;1166;p65"/>
            <p:cNvSpPr/>
            <p:nvPr/>
          </p:nvSpPr>
          <p:spPr>
            <a:xfrm>
              <a:off x="2021587" y="2395508"/>
              <a:ext cx="3032385" cy="1516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71"/>
                    <a:pt x="21600" y="21600"/>
                  </a:cubicBezTo>
                  <a:lnTo>
                    <a:pt x="0" y="21600"/>
                  </a:lnTo>
                  <a:cubicBezTo>
                    <a:pt x="0" y="9671"/>
                    <a:pt x="4835" y="0"/>
                    <a:pt x="10800" y="0"/>
                  </a:cubicBezTo>
                  <a:close/>
                </a:path>
              </a:pathLst>
            </a:custGeom>
            <a:gradFill flip="none" rotWithShape="1">
              <a:gsLst>
                <a:gs pos="0">
                  <a:srgbClr val="F76E11"/>
                </a:gs>
                <a:gs pos="46000">
                  <a:srgbClr val="FF5B00"/>
                </a:gs>
                <a:gs pos="100000">
                  <a:srgbClr val="F15412"/>
                </a:gs>
              </a:gsLst>
              <a:path path="circle">
                <a:fillToRect l="37721" t="-19636" r="62278" b="119636"/>
              </a:path>
            </a:gradFill>
            <a:ln w="12700" cap="flat">
              <a:noFill/>
              <a:miter lim="400000"/>
            </a:ln>
            <a:effectLst>
              <a:outerShdw blurRad="203200" dist="38100" dir="8100000" rotWithShape="0">
                <a:srgbClr val="000000">
                  <a:alpha val="40000"/>
                </a:srgbClr>
              </a:outerShdw>
            </a:effectLst>
          </p:spPr>
          <p:txBody>
            <a:bodyPr wrap="square" lIns="45719" tIns="45719" rIns="45719" bIns="45719" numCol="1" anchor="ctr">
              <a:noAutofit/>
            </a:bodyPr>
            <a:lstStyle/>
            <a:p>
              <a:pPr algn="ctr">
                <a:defRPr>
                  <a:solidFill>
                    <a:srgbClr val="3F3F3F"/>
                  </a:solidFill>
                  <a:latin typeface="+mn-lt"/>
                  <a:ea typeface="+mn-ea"/>
                  <a:cs typeface="+mn-cs"/>
                  <a:sym typeface="Calibri"/>
                </a:defRPr>
              </a:pPr>
              <a:endParaRPr/>
            </a:p>
          </p:txBody>
        </p:sp>
        <p:sp>
          <p:nvSpPr>
            <p:cNvPr id="1285" name="Google Shape;1167;p65"/>
            <p:cNvSpPr/>
            <p:nvPr/>
          </p:nvSpPr>
          <p:spPr>
            <a:xfrm flipV="1">
              <a:off x="4018395" y="3861012"/>
              <a:ext cx="3319024" cy="14178"/>
            </a:xfrm>
            <a:prstGeom prst="line">
              <a:avLst/>
            </a:prstGeom>
            <a:noFill/>
            <a:ln w="76200" cap="flat">
              <a:solidFill>
                <a:srgbClr val="FF5B00"/>
              </a:solidFill>
              <a:prstDash val="solid"/>
              <a:miter lim="800000"/>
              <a:tailEnd type="triangle" w="med" len="med"/>
            </a:ln>
            <a:effectLst/>
          </p:spPr>
          <p:txBody>
            <a:bodyPr wrap="square" lIns="45719" tIns="45719" rIns="45719" bIns="45719" numCol="1" anchor="t">
              <a:noAutofit/>
            </a:bodyPr>
            <a:lstStyle/>
            <a:p>
              <a:endParaRPr/>
            </a:p>
          </p:txBody>
        </p:sp>
      </p:grpSp>
      <p:sp>
        <p:nvSpPr>
          <p:cNvPr id="1287" name="Picture Placeholder 18"/>
          <p:cNvSpPr>
            <a:spLocks noGrp="1"/>
          </p:cNvSpPr>
          <p:nvPr>
            <p:ph type="pic" sz="quarter" idx="28"/>
          </p:nvPr>
        </p:nvSpPr>
        <p:spPr>
          <a:xfrm>
            <a:off x="5121057" y="5713960"/>
            <a:ext cx="532573" cy="514984"/>
          </a:xfrm>
          <a:prstGeom prst="rect">
            <a:avLst/>
          </a:prstGeom>
        </p:spPr>
        <p:txBody>
          <a:bodyPr lIns="91439" rIns="91439">
            <a:noAutofit/>
          </a:bodyPr>
          <a:lstStyle/>
          <a:p>
            <a:endParaRPr/>
          </a:p>
        </p:txBody>
      </p:sp>
      <p:sp>
        <p:nvSpPr>
          <p:cNvPr id="1288" name="Picture Placeholder 18"/>
          <p:cNvSpPr>
            <a:spLocks noGrp="1"/>
          </p:cNvSpPr>
          <p:nvPr>
            <p:ph type="pic" sz="quarter" idx="29"/>
          </p:nvPr>
        </p:nvSpPr>
        <p:spPr>
          <a:xfrm>
            <a:off x="4794553" y="4316131"/>
            <a:ext cx="532573" cy="514984"/>
          </a:xfrm>
          <a:prstGeom prst="rect">
            <a:avLst/>
          </a:prstGeom>
        </p:spPr>
        <p:txBody>
          <a:bodyPr lIns="91439" rIns="91439">
            <a:noAutofit/>
          </a:bodyPr>
          <a:lstStyle/>
          <a:p>
            <a:endParaRPr/>
          </a:p>
        </p:txBody>
      </p:sp>
      <p:sp>
        <p:nvSpPr>
          <p:cNvPr id="1289" name="Picture Placeholder 18"/>
          <p:cNvSpPr>
            <a:spLocks noGrp="1"/>
          </p:cNvSpPr>
          <p:nvPr>
            <p:ph type="pic" sz="quarter" idx="30"/>
          </p:nvPr>
        </p:nvSpPr>
        <p:spPr>
          <a:xfrm>
            <a:off x="2347686" y="3877673"/>
            <a:ext cx="532573" cy="514984"/>
          </a:xfrm>
          <a:prstGeom prst="rect">
            <a:avLst/>
          </a:prstGeom>
        </p:spPr>
        <p:txBody>
          <a:bodyPr lIns="91439" rIns="91439">
            <a:noAutofit/>
          </a:bodyPr>
          <a:lstStyle/>
          <a:p>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34_Custom Layout">
    <p:spTree>
      <p:nvGrpSpPr>
        <p:cNvPr id="1" name=""/>
        <p:cNvGrpSpPr/>
        <p:nvPr/>
      </p:nvGrpSpPr>
      <p:grpSpPr>
        <a:xfrm>
          <a:off x="0" y="0"/>
          <a:ext cx="0" cy="0"/>
          <a:chOff x="0" y="0"/>
          <a:chExt cx="0" cy="0"/>
        </a:xfrm>
      </p:grpSpPr>
      <p:sp>
        <p:nvSpPr>
          <p:cNvPr id="12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97" name="Picture Placeholder 7"/>
          <p:cNvSpPr>
            <a:spLocks noGrp="1"/>
          </p:cNvSpPr>
          <p:nvPr>
            <p:ph type="pic" idx="21"/>
          </p:nvPr>
        </p:nvSpPr>
        <p:spPr>
          <a:xfrm>
            <a:off x="-13400" y="-14205"/>
            <a:ext cx="12205400" cy="6872205"/>
          </a:xfrm>
          <a:prstGeom prst="rect">
            <a:avLst/>
          </a:prstGeom>
        </p:spPr>
        <p:txBody>
          <a:bodyPr lIns="91439" rIns="91439">
            <a:noAutofit/>
          </a:bodyPr>
          <a:lstStyle/>
          <a:p>
            <a:endParaRPr/>
          </a:p>
        </p:txBody>
      </p:sp>
      <p:sp>
        <p:nvSpPr>
          <p:cNvPr id="1298"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99"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300"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301" name="Body Level One…"/>
          <p:cNvSpPr txBox="1">
            <a:spLocks noGrp="1"/>
          </p:cNvSpPr>
          <p:nvPr>
            <p:ph type="body" sz="quarter" idx="1"/>
          </p:nvPr>
        </p:nvSpPr>
        <p:spPr>
          <a:xfrm>
            <a:off x="601132" y="1925720"/>
            <a:ext cx="5156200" cy="1309903"/>
          </a:xfrm>
          <a:prstGeom prst="rect">
            <a:avLst/>
          </a:prstGeom>
        </p:spPr>
        <p:txBody>
          <a:bodyPr anchor="ctr"/>
          <a:lstStyle>
            <a:lvl1pPr>
              <a:defRPr sz="3200" b="1">
                <a:solidFill>
                  <a:srgbClr val="FFFFFF"/>
                </a:solidFill>
              </a:defRPr>
            </a:lvl1pPr>
            <a:lvl2pPr marL="685800" indent="-228600">
              <a:defRPr sz="3200" b="1">
                <a:solidFill>
                  <a:srgbClr val="FFFFFF"/>
                </a:solidFill>
              </a:defRPr>
            </a:lvl2pPr>
            <a:lvl3pPr marL="1143000" indent="-228600">
              <a:defRPr sz="3200" b="1">
                <a:solidFill>
                  <a:srgbClr val="FFFFFF"/>
                </a:solidFill>
              </a:defRPr>
            </a:lvl3pPr>
            <a:lvl4pPr marL="1600200" indent="-228600">
              <a:defRPr sz="3200" b="1">
                <a:solidFill>
                  <a:srgbClr val="FFFFFF"/>
                </a:solidFill>
              </a:defRPr>
            </a:lvl4pPr>
            <a:lvl5pPr marL="2057400" indent="-228600">
              <a:defRPr sz="32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02" name="Text Placeholder 5"/>
          <p:cNvSpPr>
            <a:spLocks noGrp="1"/>
          </p:cNvSpPr>
          <p:nvPr>
            <p:ph type="body" sz="quarter" idx="22"/>
          </p:nvPr>
        </p:nvSpPr>
        <p:spPr>
          <a:xfrm>
            <a:off x="601132" y="4835690"/>
            <a:ext cx="3504703" cy="1297265"/>
          </a:xfrm>
          <a:prstGeom prst="rect">
            <a:avLst/>
          </a:prstGeom>
        </p:spPr>
        <p:txBody>
          <a:bodyPr/>
          <a:lstStyle/>
          <a:p>
            <a:pPr>
              <a:defRPr sz="1200">
                <a:solidFill>
                  <a:srgbClr val="FFFFFF"/>
                </a:solidFill>
              </a:defRPr>
            </a:pPr>
            <a:endParaRPr/>
          </a:p>
        </p:txBody>
      </p:sp>
      <p:sp>
        <p:nvSpPr>
          <p:cNvPr id="1303" name="Text Placeholder 11"/>
          <p:cNvSpPr>
            <a:spLocks noGrp="1"/>
          </p:cNvSpPr>
          <p:nvPr>
            <p:ph type="body" sz="quarter" idx="23"/>
          </p:nvPr>
        </p:nvSpPr>
        <p:spPr>
          <a:xfrm>
            <a:off x="878541" y="4150583"/>
            <a:ext cx="3227295" cy="482387"/>
          </a:xfrm>
          <a:prstGeom prst="rect">
            <a:avLst/>
          </a:prstGeom>
        </p:spPr>
        <p:txBody>
          <a:bodyPr anchor="ctr"/>
          <a:lstStyle/>
          <a:p>
            <a:pPr>
              <a:defRPr sz="1600" b="1">
                <a:solidFill>
                  <a:srgbClr val="FFFFFF"/>
                </a:solidFill>
              </a:defRPr>
            </a:pPr>
            <a:endParaRPr/>
          </a:p>
        </p:txBody>
      </p:sp>
      <p:pic>
        <p:nvPicPr>
          <p:cNvPr id="1304" name="Google Shape;339;p66" descr="Google Shape;339;p66"/>
          <p:cNvPicPr>
            <a:picLocks noChangeAspect="1"/>
          </p:cNvPicPr>
          <p:nvPr/>
        </p:nvPicPr>
        <p:blipFill>
          <a:blip r:embed="rId2"/>
          <a:srcRect l="169" r="179"/>
          <a:stretch>
            <a:fillRect/>
          </a:stretch>
        </p:blipFill>
        <p:spPr>
          <a:xfrm>
            <a:off x="623545" y="4248639"/>
            <a:ext cx="181934" cy="168268"/>
          </a:xfrm>
          <a:prstGeom prst="rect">
            <a:avLst/>
          </a:prstGeom>
          <a:ln w="12700">
            <a:miter lim="400000"/>
          </a:ln>
        </p:spPr>
      </p:pic>
      <p:sp>
        <p:nvSpPr>
          <p:cNvPr id="1305" name="Text Placeholder 5"/>
          <p:cNvSpPr>
            <a:spLocks noGrp="1"/>
          </p:cNvSpPr>
          <p:nvPr>
            <p:ph type="body" sz="quarter" idx="24"/>
          </p:nvPr>
        </p:nvSpPr>
        <p:spPr>
          <a:xfrm>
            <a:off x="4339414" y="4835690"/>
            <a:ext cx="3504703" cy="1297265"/>
          </a:xfrm>
          <a:prstGeom prst="rect">
            <a:avLst/>
          </a:prstGeom>
        </p:spPr>
        <p:txBody>
          <a:bodyPr/>
          <a:lstStyle/>
          <a:p>
            <a:pPr>
              <a:defRPr sz="1200">
                <a:solidFill>
                  <a:srgbClr val="FFFFFF"/>
                </a:solidFill>
              </a:defRPr>
            </a:pPr>
            <a:endParaRPr/>
          </a:p>
        </p:txBody>
      </p:sp>
      <p:sp>
        <p:nvSpPr>
          <p:cNvPr id="1306" name="Text Placeholder 11"/>
          <p:cNvSpPr>
            <a:spLocks noGrp="1"/>
          </p:cNvSpPr>
          <p:nvPr>
            <p:ph type="body" sz="quarter" idx="25"/>
          </p:nvPr>
        </p:nvSpPr>
        <p:spPr>
          <a:xfrm>
            <a:off x="4616822" y="4150583"/>
            <a:ext cx="3227295" cy="482387"/>
          </a:xfrm>
          <a:prstGeom prst="rect">
            <a:avLst/>
          </a:prstGeom>
        </p:spPr>
        <p:txBody>
          <a:bodyPr anchor="ctr"/>
          <a:lstStyle/>
          <a:p>
            <a:pPr>
              <a:defRPr sz="1600" b="1">
                <a:solidFill>
                  <a:srgbClr val="FFFFFF"/>
                </a:solidFill>
              </a:defRPr>
            </a:pPr>
            <a:endParaRPr/>
          </a:p>
        </p:txBody>
      </p:sp>
      <p:pic>
        <p:nvPicPr>
          <p:cNvPr id="1307" name="Google Shape;339;p66" descr="Google Shape;339;p66"/>
          <p:cNvPicPr>
            <a:picLocks noChangeAspect="1"/>
          </p:cNvPicPr>
          <p:nvPr/>
        </p:nvPicPr>
        <p:blipFill>
          <a:blip r:embed="rId2"/>
          <a:srcRect l="169" r="179"/>
          <a:stretch>
            <a:fillRect/>
          </a:stretch>
        </p:blipFill>
        <p:spPr>
          <a:xfrm>
            <a:off x="4361827" y="4248639"/>
            <a:ext cx="181934" cy="168268"/>
          </a:xfrm>
          <a:prstGeom prst="rect">
            <a:avLst/>
          </a:prstGeom>
          <a:ln w="12700">
            <a:miter lim="400000"/>
          </a:ln>
        </p:spPr>
      </p:pic>
      <p:sp>
        <p:nvSpPr>
          <p:cNvPr id="1308" name="Text Placeholder 5"/>
          <p:cNvSpPr>
            <a:spLocks noGrp="1"/>
          </p:cNvSpPr>
          <p:nvPr>
            <p:ph type="body" sz="quarter" idx="26"/>
          </p:nvPr>
        </p:nvSpPr>
        <p:spPr>
          <a:xfrm>
            <a:off x="8077696" y="4835690"/>
            <a:ext cx="3504703" cy="1297265"/>
          </a:xfrm>
          <a:prstGeom prst="rect">
            <a:avLst/>
          </a:prstGeom>
        </p:spPr>
        <p:txBody>
          <a:bodyPr/>
          <a:lstStyle/>
          <a:p>
            <a:pPr>
              <a:defRPr sz="1200">
                <a:solidFill>
                  <a:srgbClr val="FFFFFF"/>
                </a:solidFill>
              </a:defRPr>
            </a:pPr>
            <a:endParaRPr/>
          </a:p>
        </p:txBody>
      </p:sp>
      <p:sp>
        <p:nvSpPr>
          <p:cNvPr id="1309" name="Text Placeholder 11"/>
          <p:cNvSpPr>
            <a:spLocks noGrp="1"/>
          </p:cNvSpPr>
          <p:nvPr>
            <p:ph type="body" sz="quarter" idx="27"/>
          </p:nvPr>
        </p:nvSpPr>
        <p:spPr>
          <a:xfrm>
            <a:off x="8355104" y="4150583"/>
            <a:ext cx="3227295" cy="482387"/>
          </a:xfrm>
          <a:prstGeom prst="rect">
            <a:avLst/>
          </a:prstGeom>
        </p:spPr>
        <p:txBody>
          <a:bodyPr anchor="ctr"/>
          <a:lstStyle/>
          <a:p>
            <a:pPr>
              <a:defRPr sz="1600" b="1">
                <a:solidFill>
                  <a:srgbClr val="FFFFFF"/>
                </a:solidFill>
              </a:defRPr>
            </a:pPr>
            <a:endParaRPr/>
          </a:p>
        </p:txBody>
      </p:sp>
      <p:pic>
        <p:nvPicPr>
          <p:cNvPr id="1310" name="Google Shape;339;p66" descr="Google Shape;339;p66"/>
          <p:cNvPicPr>
            <a:picLocks noChangeAspect="1"/>
          </p:cNvPicPr>
          <p:nvPr/>
        </p:nvPicPr>
        <p:blipFill>
          <a:blip r:embed="rId2"/>
          <a:srcRect l="169" r="179"/>
          <a:stretch>
            <a:fillRect/>
          </a:stretch>
        </p:blipFill>
        <p:spPr>
          <a:xfrm>
            <a:off x="8100110" y="4248639"/>
            <a:ext cx="181934" cy="168268"/>
          </a:xfrm>
          <a:prstGeom prst="rect">
            <a:avLst/>
          </a:prstGeom>
          <a:ln w="12700">
            <a:miter lim="400000"/>
          </a:ln>
        </p:spPr>
      </p:pic>
      <p:sp>
        <p:nvSpPr>
          <p:cNvPr id="1311" name="Google Shape;76;p19"/>
          <p:cNvSpPr/>
          <p:nvPr/>
        </p:nvSpPr>
        <p:spPr>
          <a:xfrm>
            <a:off x="8077696" y="4700542"/>
            <a:ext cx="3499771" cy="1"/>
          </a:xfrm>
          <a:prstGeom prst="line">
            <a:avLst/>
          </a:prstGeom>
          <a:ln>
            <a:solidFill>
              <a:srgbClr val="FFFFFF"/>
            </a:solidFill>
            <a:miter/>
          </a:ln>
        </p:spPr>
        <p:txBody>
          <a:bodyPr lIns="45719" rIns="45719"/>
          <a:lstStyle/>
          <a:p>
            <a:endParaRPr/>
          </a:p>
        </p:txBody>
      </p:sp>
      <p:sp>
        <p:nvSpPr>
          <p:cNvPr id="1312" name="Google Shape;76;p19"/>
          <p:cNvSpPr/>
          <p:nvPr/>
        </p:nvSpPr>
        <p:spPr>
          <a:xfrm>
            <a:off x="4361827" y="4700542"/>
            <a:ext cx="3499772" cy="1"/>
          </a:xfrm>
          <a:prstGeom prst="line">
            <a:avLst/>
          </a:prstGeom>
          <a:ln>
            <a:solidFill>
              <a:srgbClr val="FFFFFF"/>
            </a:solidFill>
            <a:miter/>
          </a:ln>
        </p:spPr>
        <p:txBody>
          <a:bodyPr lIns="45719" rIns="45719"/>
          <a:lstStyle/>
          <a:p>
            <a:endParaRPr/>
          </a:p>
        </p:txBody>
      </p:sp>
      <p:sp>
        <p:nvSpPr>
          <p:cNvPr id="1313" name="Google Shape;76;p19"/>
          <p:cNvSpPr/>
          <p:nvPr/>
        </p:nvSpPr>
        <p:spPr>
          <a:xfrm>
            <a:off x="601132" y="4700542"/>
            <a:ext cx="3499772" cy="1"/>
          </a:xfrm>
          <a:prstGeom prst="line">
            <a:avLst/>
          </a:prstGeom>
          <a:ln>
            <a:solidFill>
              <a:srgbClr val="FFFFFF"/>
            </a:solidFill>
            <a:miter/>
          </a:ln>
        </p:spPr>
        <p:txBody>
          <a:bodyPr lIns="45719" rIns="45719"/>
          <a:lstStyle/>
          <a:p>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35_Custom Layout">
    <p:spTree>
      <p:nvGrpSpPr>
        <p:cNvPr id="1" name=""/>
        <p:cNvGrpSpPr/>
        <p:nvPr/>
      </p:nvGrpSpPr>
      <p:grpSpPr>
        <a:xfrm>
          <a:off x="0" y="0"/>
          <a:ext cx="0" cy="0"/>
          <a:chOff x="0" y="0"/>
          <a:chExt cx="0" cy="0"/>
        </a:xfrm>
      </p:grpSpPr>
      <p:sp>
        <p:nvSpPr>
          <p:cNvPr id="13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1"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322"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323"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324" name="Body Level One…"/>
          <p:cNvSpPr txBox="1">
            <a:spLocks noGrp="1"/>
          </p:cNvSpPr>
          <p:nvPr>
            <p:ph type="body" sz="quarter" idx="1"/>
          </p:nvPr>
        </p:nvSpPr>
        <p:spPr>
          <a:xfrm>
            <a:off x="601132" y="681191"/>
            <a:ext cx="5503833" cy="1837890"/>
          </a:xfrm>
          <a:prstGeom prst="rect">
            <a:avLst/>
          </a:prstGeom>
        </p:spPr>
        <p:txBody>
          <a:bodyP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325" name="Picture Placeholder 7"/>
          <p:cNvSpPr>
            <a:spLocks noGrp="1"/>
          </p:cNvSpPr>
          <p:nvPr>
            <p:ph type="pic" sz="quarter" idx="21"/>
          </p:nvPr>
        </p:nvSpPr>
        <p:spPr>
          <a:xfrm>
            <a:off x="603680" y="3442446"/>
            <a:ext cx="5501283" cy="2738220"/>
          </a:xfrm>
          <a:prstGeom prst="rect">
            <a:avLst/>
          </a:prstGeom>
        </p:spPr>
        <p:txBody>
          <a:bodyPr lIns="91439" rIns="91439">
            <a:noAutofit/>
          </a:bodyPr>
          <a:lstStyle/>
          <a:p>
            <a:endParaRPr/>
          </a:p>
        </p:txBody>
      </p:sp>
      <p:pic>
        <p:nvPicPr>
          <p:cNvPr id="1326" name="Google Shape;397;p68" descr="Google Shape;397;p68"/>
          <p:cNvPicPr>
            <a:picLocks noChangeAspect="1"/>
          </p:cNvPicPr>
          <p:nvPr/>
        </p:nvPicPr>
        <p:blipFill>
          <a:blip r:embed="rId2"/>
          <a:stretch>
            <a:fillRect/>
          </a:stretch>
        </p:blipFill>
        <p:spPr>
          <a:xfrm>
            <a:off x="7253086" y="2961927"/>
            <a:ext cx="150359" cy="139065"/>
          </a:xfrm>
          <a:prstGeom prst="rect">
            <a:avLst/>
          </a:prstGeom>
          <a:ln w="12700">
            <a:miter lim="400000"/>
          </a:ln>
        </p:spPr>
      </p:pic>
      <p:sp>
        <p:nvSpPr>
          <p:cNvPr id="1327" name="Straight Connector 13"/>
          <p:cNvSpPr/>
          <p:nvPr/>
        </p:nvSpPr>
        <p:spPr>
          <a:xfrm>
            <a:off x="7242099" y="4352087"/>
            <a:ext cx="4335370" cy="1"/>
          </a:xfrm>
          <a:prstGeom prst="line">
            <a:avLst/>
          </a:prstGeom>
          <a:ln w="6350">
            <a:solidFill>
              <a:srgbClr val="262626"/>
            </a:solidFill>
            <a:miter/>
          </a:ln>
        </p:spPr>
        <p:txBody>
          <a:bodyPr lIns="45719" rIns="45719"/>
          <a:lstStyle/>
          <a:p>
            <a:endParaRPr/>
          </a:p>
        </p:txBody>
      </p:sp>
      <p:pic>
        <p:nvPicPr>
          <p:cNvPr id="1328" name="Google Shape;397;p68" descr="Google Shape;397;p68"/>
          <p:cNvPicPr>
            <a:picLocks noChangeAspect="1"/>
          </p:cNvPicPr>
          <p:nvPr/>
        </p:nvPicPr>
        <p:blipFill>
          <a:blip r:embed="rId2"/>
          <a:stretch>
            <a:fillRect/>
          </a:stretch>
        </p:blipFill>
        <p:spPr>
          <a:xfrm>
            <a:off x="7253086" y="1088523"/>
            <a:ext cx="150359" cy="139065"/>
          </a:xfrm>
          <a:prstGeom prst="rect">
            <a:avLst/>
          </a:prstGeom>
          <a:ln w="12700">
            <a:miter lim="400000"/>
          </a:ln>
        </p:spPr>
      </p:pic>
      <p:sp>
        <p:nvSpPr>
          <p:cNvPr id="1329" name="Straight Connector 15"/>
          <p:cNvSpPr/>
          <p:nvPr/>
        </p:nvSpPr>
        <p:spPr>
          <a:xfrm>
            <a:off x="7242099" y="2514539"/>
            <a:ext cx="4335370" cy="1"/>
          </a:xfrm>
          <a:prstGeom prst="line">
            <a:avLst/>
          </a:prstGeom>
          <a:ln w="6350">
            <a:solidFill>
              <a:srgbClr val="262626"/>
            </a:solidFill>
            <a:miter/>
          </a:ln>
        </p:spPr>
        <p:txBody>
          <a:bodyPr lIns="45719" rIns="45719"/>
          <a:lstStyle/>
          <a:p>
            <a:endParaRPr/>
          </a:p>
        </p:txBody>
      </p:sp>
      <p:pic>
        <p:nvPicPr>
          <p:cNvPr id="1330" name="Google Shape;397;p68" descr="Google Shape;397;p68"/>
          <p:cNvPicPr>
            <a:picLocks noChangeAspect="1"/>
          </p:cNvPicPr>
          <p:nvPr/>
        </p:nvPicPr>
        <p:blipFill>
          <a:blip r:embed="rId2"/>
          <a:stretch>
            <a:fillRect/>
          </a:stretch>
        </p:blipFill>
        <p:spPr>
          <a:xfrm>
            <a:off x="7257119" y="4812041"/>
            <a:ext cx="150359" cy="139065"/>
          </a:xfrm>
          <a:prstGeom prst="rect">
            <a:avLst/>
          </a:prstGeom>
          <a:ln w="12700">
            <a:miter lim="400000"/>
          </a:ln>
        </p:spPr>
      </p:pic>
      <p:sp>
        <p:nvSpPr>
          <p:cNvPr id="1331" name="Straight Connector 17"/>
          <p:cNvSpPr/>
          <p:nvPr/>
        </p:nvSpPr>
        <p:spPr>
          <a:xfrm>
            <a:off x="7242099" y="6180666"/>
            <a:ext cx="4335370" cy="1"/>
          </a:xfrm>
          <a:prstGeom prst="line">
            <a:avLst/>
          </a:prstGeom>
          <a:ln w="6350">
            <a:solidFill>
              <a:srgbClr val="262626"/>
            </a:solidFill>
            <a:miter/>
          </a:ln>
        </p:spPr>
        <p:txBody>
          <a:bodyPr lIns="45719" rIns="45719"/>
          <a:lstStyle/>
          <a:p>
            <a:endParaRPr/>
          </a:p>
        </p:txBody>
      </p:sp>
      <p:sp>
        <p:nvSpPr>
          <p:cNvPr id="1332" name="Text Placeholder 5"/>
          <p:cNvSpPr>
            <a:spLocks noGrp="1"/>
          </p:cNvSpPr>
          <p:nvPr>
            <p:ph type="body" sz="quarter" idx="22"/>
          </p:nvPr>
        </p:nvSpPr>
        <p:spPr>
          <a:xfrm>
            <a:off x="7403445" y="1513614"/>
            <a:ext cx="4174023" cy="743199"/>
          </a:xfrm>
          <a:prstGeom prst="rect">
            <a:avLst/>
          </a:prstGeom>
        </p:spPr>
        <p:txBody>
          <a:bodyPr/>
          <a:lstStyle/>
          <a:p>
            <a:pPr>
              <a:defRPr sz="1000">
                <a:solidFill>
                  <a:srgbClr val="A6A6A6"/>
                </a:solidFill>
              </a:defRPr>
            </a:pPr>
            <a:endParaRPr/>
          </a:p>
        </p:txBody>
      </p:sp>
      <p:sp>
        <p:nvSpPr>
          <p:cNvPr id="1333" name="Text Placeholder 11"/>
          <p:cNvSpPr>
            <a:spLocks noGrp="1"/>
          </p:cNvSpPr>
          <p:nvPr>
            <p:ph type="body" sz="quarter" idx="23"/>
          </p:nvPr>
        </p:nvSpPr>
        <p:spPr>
          <a:xfrm>
            <a:off x="7495909" y="965321"/>
            <a:ext cx="4081558" cy="482387"/>
          </a:xfrm>
          <a:prstGeom prst="rect">
            <a:avLst/>
          </a:prstGeom>
        </p:spPr>
        <p:txBody>
          <a:bodyPr anchor="ctr"/>
          <a:lstStyle/>
          <a:p>
            <a:pPr>
              <a:defRPr sz="1600" b="1"/>
            </a:pPr>
            <a:endParaRPr/>
          </a:p>
        </p:txBody>
      </p:sp>
      <p:sp>
        <p:nvSpPr>
          <p:cNvPr id="1334" name="Text Placeholder 5"/>
          <p:cNvSpPr>
            <a:spLocks noGrp="1"/>
          </p:cNvSpPr>
          <p:nvPr>
            <p:ph type="body" sz="quarter" idx="24"/>
          </p:nvPr>
        </p:nvSpPr>
        <p:spPr>
          <a:xfrm>
            <a:off x="7403445" y="3387016"/>
            <a:ext cx="4174023" cy="743199"/>
          </a:xfrm>
          <a:prstGeom prst="rect">
            <a:avLst/>
          </a:prstGeom>
        </p:spPr>
        <p:txBody>
          <a:bodyPr/>
          <a:lstStyle/>
          <a:p>
            <a:pPr>
              <a:defRPr sz="1000">
                <a:solidFill>
                  <a:srgbClr val="A6A6A6"/>
                </a:solidFill>
              </a:defRPr>
            </a:pPr>
            <a:endParaRPr/>
          </a:p>
        </p:txBody>
      </p:sp>
      <p:sp>
        <p:nvSpPr>
          <p:cNvPr id="1335" name="Text Placeholder 11"/>
          <p:cNvSpPr>
            <a:spLocks noGrp="1"/>
          </p:cNvSpPr>
          <p:nvPr>
            <p:ph type="body" sz="quarter" idx="25"/>
          </p:nvPr>
        </p:nvSpPr>
        <p:spPr>
          <a:xfrm>
            <a:off x="7495909" y="2838723"/>
            <a:ext cx="4081558" cy="482387"/>
          </a:xfrm>
          <a:prstGeom prst="rect">
            <a:avLst/>
          </a:prstGeom>
        </p:spPr>
        <p:txBody>
          <a:bodyPr anchor="ctr"/>
          <a:lstStyle/>
          <a:p>
            <a:pPr>
              <a:defRPr sz="1600" b="1"/>
            </a:pPr>
            <a:endParaRPr/>
          </a:p>
        </p:txBody>
      </p:sp>
      <p:sp>
        <p:nvSpPr>
          <p:cNvPr id="1336" name="Text Placeholder 5"/>
          <p:cNvSpPr>
            <a:spLocks noGrp="1"/>
          </p:cNvSpPr>
          <p:nvPr>
            <p:ph type="body" sz="quarter" idx="26"/>
          </p:nvPr>
        </p:nvSpPr>
        <p:spPr>
          <a:xfrm>
            <a:off x="7407478" y="5215594"/>
            <a:ext cx="4174023" cy="743199"/>
          </a:xfrm>
          <a:prstGeom prst="rect">
            <a:avLst/>
          </a:prstGeom>
        </p:spPr>
        <p:txBody>
          <a:bodyPr/>
          <a:lstStyle/>
          <a:p>
            <a:pPr>
              <a:defRPr sz="1000">
                <a:solidFill>
                  <a:srgbClr val="A6A6A6"/>
                </a:solidFill>
              </a:defRPr>
            </a:pPr>
            <a:endParaRPr/>
          </a:p>
        </p:txBody>
      </p:sp>
      <p:sp>
        <p:nvSpPr>
          <p:cNvPr id="1337" name="Text Placeholder 11"/>
          <p:cNvSpPr>
            <a:spLocks noGrp="1"/>
          </p:cNvSpPr>
          <p:nvPr>
            <p:ph type="body" sz="quarter" idx="27"/>
          </p:nvPr>
        </p:nvSpPr>
        <p:spPr>
          <a:xfrm>
            <a:off x="7499942" y="4667301"/>
            <a:ext cx="4081559" cy="482387"/>
          </a:xfrm>
          <a:prstGeom prst="rect">
            <a:avLst/>
          </a:prstGeom>
        </p:spPr>
        <p:txBody>
          <a:bodyPr anchor="ctr"/>
          <a:lstStyle/>
          <a:p>
            <a:pPr>
              <a:defRPr sz="1600" b="1"/>
            </a:pPr>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36_Custom Layout">
    <p:spTree>
      <p:nvGrpSpPr>
        <p:cNvPr id="1" name=""/>
        <p:cNvGrpSpPr/>
        <p:nvPr/>
      </p:nvGrpSpPr>
      <p:grpSpPr>
        <a:xfrm>
          <a:off x="0" y="0"/>
          <a:ext cx="0" cy="0"/>
          <a:chOff x="0" y="0"/>
          <a:chExt cx="0" cy="0"/>
        </a:xfrm>
      </p:grpSpPr>
      <p:sp>
        <p:nvSpPr>
          <p:cNvPr id="13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45" name="Rectangle 3"/>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346"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347"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348" name="Picture Placeholder 7"/>
          <p:cNvSpPr>
            <a:spLocks noGrp="1"/>
          </p:cNvSpPr>
          <p:nvPr>
            <p:ph type="pic" sz="quarter" idx="21"/>
          </p:nvPr>
        </p:nvSpPr>
        <p:spPr>
          <a:xfrm>
            <a:off x="603680" y="2649334"/>
            <a:ext cx="2540993" cy="2432014"/>
          </a:xfrm>
          <a:prstGeom prst="rect">
            <a:avLst/>
          </a:prstGeom>
        </p:spPr>
        <p:txBody>
          <a:bodyPr lIns="91439" rIns="91439">
            <a:noAutofit/>
          </a:bodyPr>
          <a:lstStyle/>
          <a:p>
            <a:endParaRPr/>
          </a:p>
        </p:txBody>
      </p:sp>
      <p:sp>
        <p:nvSpPr>
          <p:cNvPr id="1349" name="Picture Placeholder 7"/>
          <p:cNvSpPr>
            <a:spLocks noGrp="1"/>
          </p:cNvSpPr>
          <p:nvPr>
            <p:ph type="pic" sz="quarter" idx="22"/>
          </p:nvPr>
        </p:nvSpPr>
        <p:spPr>
          <a:xfrm>
            <a:off x="3414614" y="2649334"/>
            <a:ext cx="2540992" cy="2432014"/>
          </a:xfrm>
          <a:prstGeom prst="rect">
            <a:avLst/>
          </a:prstGeom>
        </p:spPr>
        <p:txBody>
          <a:bodyPr lIns="91439" rIns="91439">
            <a:noAutofit/>
          </a:bodyPr>
          <a:lstStyle/>
          <a:p>
            <a:endParaRPr/>
          </a:p>
        </p:txBody>
      </p:sp>
      <p:sp>
        <p:nvSpPr>
          <p:cNvPr id="1350" name="Picture Placeholder 7"/>
          <p:cNvSpPr>
            <a:spLocks noGrp="1"/>
          </p:cNvSpPr>
          <p:nvPr>
            <p:ph type="pic" sz="quarter" idx="23"/>
          </p:nvPr>
        </p:nvSpPr>
        <p:spPr>
          <a:xfrm>
            <a:off x="6225545" y="2649334"/>
            <a:ext cx="2540992" cy="2432014"/>
          </a:xfrm>
          <a:prstGeom prst="rect">
            <a:avLst/>
          </a:prstGeom>
        </p:spPr>
        <p:txBody>
          <a:bodyPr lIns="91439" rIns="91439">
            <a:noAutofit/>
          </a:bodyPr>
          <a:lstStyle/>
          <a:p>
            <a:endParaRPr/>
          </a:p>
        </p:txBody>
      </p:sp>
      <p:sp>
        <p:nvSpPr>
          <p:cNvPr id="1351" name="Picture Placeholder 7"/>
          <p:cNvSpPr>
            <a:spLocks noGrp="1"/>
          </p:cNvSpPr>
          <p:nvPr>
            <p:ph type="pic" sz="quarter" idx="24"/>
          </p:nvPr>
        </p:nvSpPr>
        <p:spPr>
          <a:xfrm>
            <a:off x="9036477" y="2649334"/>
            <a:ext cx="2540992" cy="2432014"/>
          </a:xfrm>
          <a:prstGeom prst="rect">
            <a:avLst/>
          </a:prstGeom>
        </p:spPr>
        <p:txBody>
          <a:bodyPr lIns="91439" rIns="91439">
            <a:noAutofit/>
          </a:bodyPr>
          <a:lstStyle/>
          <a:p>
            <a:endParaRPr/>
          </a:p>
        </p:txBody>
      </p:sp>
      <p:sp>
        <p:nvSpPr>
          <p:cNvPr id="1352" name="Body Level One…"/>
          <p:cNvSpPr txBox="1">
            <a:spLocks noGrp="1"/>
          </p:cNvSpPr>
          <p:nvPr>
            <p:ph type="body" sz="quarter" idx="1"/>
          </p:nvPr>
        </p:nvSpPr>
        <p:spPr>
          <a:xfrm>
            <a:off x="1519767" y="681193"/>
            <a:ext cx="9152467" cy="913768"/>
          </a:xfrm>
          <a:prstGeom prst="rect">
            <a:avLst/>
          </a:prstGeom>
        </p:spPr>
        <p:txBody>
          <a:bodyPr anchor="ctr"/>
          <a:lstStyle>
            <a:lvl1pPr algn="ctr">
              <a:defRPr sz="3200" b="1"/>
            </a:lvl1pPr>
            <a:lvl2pPr marL="685800" indent="-228600" algn="ctr">
              <a:defRPr sz="3200" b="1"/>
            </a:lvl2pPr>
            <a:lvl3pPr marL="1143000" indent="-228600" algn="ctr">
              <a:defRPr sz="3200" b="1"/>
            </a:lvl3pPr>
            <a:lvl4pPr marL="1600200" indent="-228600" algn="ctr">
              <a:defRPr sz="3200" b="1"/>
            </a:lvl4pPr>
            <a:lvl5pPr marL="2057400" indent="-228600" algn="ctr">
              <a:defRPr sz="3200" b="1"/>
            </a:lvl5pPr>
          </a:lstStyle>
          <a:p>
            <a:r>
              <a:t>Body Level One</a:t>
            </a:r>
          </a:p>
          <a:p>
            <a:pPr lvl="1"/>
            <a:r>
              <a:t>Body Level Two</a:t>
            </a:r>
          </a:p>
          <a:p>
            <a:pPr lvl="2"/>
            <a:r>
              <a:t>Body Level Three</a:t>
            </a:r>
          </a:p>
          <a:p>
            <a:pPr lvl="3"/>
            <a:r>
              <a:t>Body Level Four</a:t>
            </a:r>
          </a:p>
          <a:p>
            <a:pPr lvl="4"/>
            <a:r>
              <a:t>Body Level Five</a:t>
            </a:r>
          </a:p>
        </p:txBody>
      </p:sp>
      <p:sp>
        <p:nvSpPr>
          <p:cNvPr id="1353" name="Text Placeholder 5"/>
          <p:cNvSpPr>
            <a:spLocks noGrp="1"/>
          </p:cNvSpPr>
          <p:nvPr>
            <p:ph type="body" sz="quarter" idx="25"/>
          </p:nvPr>
        </p:nvSpPr>
        <p:spPr>
          <a:xfrm>
            <a:off x="2452097" y="1815355"/>
            <a:ext cx="7323667" cy="541869"/>
          </a:xfrm>
          <a:prstGeom prst="rect">
            <a:avLst/>
          </a:prstGeom>
        </p:spPr>
        <p:txBody>
          <a:bodyPr/>
          <a:lstStyle/>
          <a:p>
            <a:pPr algn="ctr">
              <a:defRPr sz="1200">
                <a:solidFill>
                  <a:srgbClr val="A6A6A6"/>
                </a:solidFill>
              </a:defRPr>
            </a:pPr>
            <a:endParaRPr/>
          </a:p>
        </p:txBody>
      </p:sp>
      <p:sp>
        <p:nvSpPr>
          <p:cNvPr id="1354" name="Rectangle 14"/>
          <p:cNvSpPr/>
          <p:nvPr/>
        </p:nvSpPr>
        <p:spPr>
          <a:xfrm>
            <a:off x="603680" y="5271246"/>
            <a:ext cx="2540993" cy="914401"/>
          </a:xfrm>
          <a:prstGeom prst="rect">
            <a:avLst/>
          </a:prstGeom>
          <a:ln>
            <a:solidFill>
              <a:srgbClr val="000000"/>
            </a:solidFill>
            <a:miter/>
          </a:ln>
        </p:spPr>
        <p:txBody>
          <a:bodyPr lIns="45719" rIns="45719" anchor="ctr"/>
          <a:lstStyle/>
          <a:p>
            <a:pPr algn="ctr">
              <a:defRPr>
                <a:solidFill>
                  <a:srgbClr val="FFFFFF"/>
                </a:solidFill>
              </a:defRPr>
            </a:pPr>
            <a:endParaRPr/>
          </a:p>
        </p:txBody>
      </p:sp>
      <p:sp>
        <p:nvSpPr>
          <p:cNvPr id="1355" name="Text Placeholder 16"/>
          <p:cNvSpPr>
            <a:spLocks noGrp="1"/>
          </p:cNvSpPr>
          <p:nvPr>
            <p:ph type="body" sz="quarter" idx="26"/>
          </p:nvPr>
        </p:nvSpPr>
        <p:spPr>
          <a:xfrm>
            <a:off x="761906" y="5388988"/>
            <a:ext cx="2232026" cy="331788"/>
          </a:xfrm>
          <a:prstGeom prst="rect">
            <a:avLst/>
          </a:prstGeom>
        </p:spPr>
        <p:txBody>
          <a:bodyPr anchor="ctr"/>
          <a:lstStyle/>
          <a:p>
            <a:pPr algn="ctr">
              <a:defRPr sz="1400"/>
            </a:pPr>
            <a:endParaRPr/>
          </a:p>
        </p:txBody>
      </p:sp>
      <p:sp>
        <p:nvSpPr>
          <p:cNvPr id="1356" name="Text Placeholder 16"/>
          <p:cNvSpPr>
            <a:spLocks noGrp="1"/>
          </p:cNvSpPr>
          <p:nvPr>
            <p:ph type="body" sz="quarter" idx="27"/>
          </p:nvPr>
        </p:nvSpPr>
        <p:spPr>
          <a:xfrm>
            <a:off x="761906" y="5744781"/>
            <a:ext cx="2232026" cy="331788"/>
          </a:xfrm>
          <a:prstGeom prst="rect">
            <a:avLst/>
          </a:prstGeom>
        </p:spPr>
        <p:txBody>
          <a:bodyPr anchor="ctr"/>
          <a:lstStyle/>
          <a:p>
            <a:pPr algn="ctr">
              <a:defRPr sz="1200">
                <a:solidFill>
                  <a:srgbClr val="A6A6A6"/>
                </a:solidFill>
              </a:defRPr>
            </a:pPr>
            <a:endParaRPr/>
          </a:p>
        </p:txBody>
      </p:sp>
      <p:sp>
        <p:nvSpPr>
          <p:cNvPr id="1357" name="Rectangle 18"/>
          <p:cNvSpPr/>
          <p:nvPr/>
        </p:nvSpPr>
        <p:spPr>
          <a:xfrm>
            <a:off x="3414614" y="5263482"/>
            <a:ext cx="2540992" cy="914401"/>
          </a:xfrm>
          <a:prstGeom prst="rect">
            <a:avLst/>
          </a:prstGeom>
          <a:solidFill>
            <a:srgbClr val="404040"/>
          </a:solidFill>
          <a:ln w="12700">
            <a:miter lim="400000"/>
          </a:ln>
        </p:spPr>
        <p:txBody>
          <a:bodyPr lIns="45719" rIns="45719" anchor="ctr"/>
          <a:lstStyle/>
          <a:p>
            <a:pPr algn="ctr">
              <a:defRPr>
                <a:solidFill>
                  <a:srgbClr val="FFFFFF"/>
                </a:solidFill>
              </a:defRPr>
            </a:pPr>
            <a:endParaRPr/>
          </a:p>
        </p:txBody>
      </p:sp>
      <p:sp>
        <p:nvSpPr>
          <p:cNvPr id="1358" name="Text Placeholder 16"/>
          <p:cNvSpPr>
            <a:spLocks noGrp="1"/>
          </p:cNvSpPr>
          <p:nvPr>
            <p:ph type="body" sz="quarter" idx="28"/>
          </p:nvPr>
        </p:nvSpPr>
        <p:spPr>
          <a:xfrm>
            <a:off x="3572840" y="5381225"/>
            <a:ext cx="2232026" cy="331788"/>
          </a:xfrm>
          <a:prstGeom prst="rect">
            <a:avLst/>
          </a:prstGeom>
        </p:spPr>
        <p:txBody>
          <a:bodyPr anchor="ctr"/>
          <a:lstStyle/>
          <a:p>
            <a:pPr algn="ctr">
              <a:defRPr sz="1400">
                <a:solidFill>
                  <a:srgbClr val="FFFFFF"/>
                </a:solidFill>
              </a:defRPr>
            </a:pPr>
            <a:endParaRPr/>
          </a:p>
        </p:txBody>
      </p:sp>
      <p:sp>
        <p:nvSpPr>
          <p:cNvPr id="1359" name="Text Placeholder 16"/>
          <p:cNvSpPr>
            <a:spLocks noGrp="1"/>
          </p:cNvSpPr>
          <p:nvPr>
            <p:ph type="body" sz="quarter" idx="29"/>
          </p:nvPr>
        </p:nvSpPr>
        <p:spPr>
          <a:xfrm>
            <a:off x="3572840" y="5737016"/>
            <a:ext cx="2232026" cy="331788"/>
          </a:xfrm>
          <a:prstGeom prst="rect">
            <a:avLst/>
          </a:prstGeom>
        </p:spPr>
        <p:txBody>
          <a:bodyPr anchor="ctr"/>
          <a:lstStyle/>
          <a:p>
            <a:pPr algn="ctr">
              <a:defRPr sz="1200">
                <a:solidFill>
                  <a:srgbClr val="FFFFFF"/>
                </a:solidFill>
              </a:defRPr>
            </a:pPr>
            <a:endParaRPr/>
          </a:p>
        </p:txBody>
      </p:sp>
      <p:sp>
        <p:nvSpPr>
          <p:cNvPr id="1360" name="Rectangle 21"/>
          <p:cNvSpPr/>
          <p:nvPr/>
        </p:nvSpPr>
        <p:spPr>
          <a:xfrm>
            <a:off x="6225545" y="5263482"/>
            <a:ext cx="2540992" cy="914401"/>
          </a:xfrm>
          <a:prstGeom prst="rect">
            <a:avLst/>
          </a:prstGeom>
          <a:ln>
            <a:solidFill>
              <a:srgbClr val="000000"/>
            </a:solidFill>
            <a:miter/>
          </a:ln>
        </p:spPr>
        <p:txBody>
          <a:bodyPr lIns="45719" rIns="45719" anchor="ctr"/>
          <a:lstStyle/>
          <a:p>
            <a:pPr algn="ctr">
              <a:defRPr>
                <a:solidFill>
                  <a:srgbClr val="FFFFFF"/>
                </a:solidFill>
              </a:defRPr>
            </a:pPr>
            <a:endParaRPr/>
          </a:p>
        </p:txBody>
      </p:sp>
      <p:sp>
        <p:nvSpPr>
          <p:cNvPr id="1361" name="Text Placeholder 16"/>
          <p:cNvSpPr>
            <a:spLocks noGrp="1"/>
          </p:cNvSpPr>
          <p:nvPr>
            <p:ph type="body" sz="quarter" idx="30"/>
          </p:nvPr>
        </p:nvSpPr>
        <p:spPr>
          <a:xfrm>
            <a:off x="6383771" y="5381225"/>
            <a:ext cx="2232026" cy="331788"/>
          </a:xfrm>
          <a:prstGeom prst="rect">
            <a:avLst/>
          </a:prstGeom>
        </p:spPr>
        <p:txBody>
          <a:bodyPr anchor="ctr"/>
          <a:lstStyle/>
          <a:p>
            <a:pPr algn="ctr">
              <a:defRPr sz="1400"/>
            </a:pPr>
            <a:endParaRPr/>
          </a:p>
        </p:txBody>
      </p:sp>
      <p:sp>
        <p:nvSpPr>
          <p:cNvPr id="1362" name="Text Placeholder 16"/>
          <p:cNvSpPr>
            <a:spLocks noGrp="1"/>
          </p:cNvSpPr>
          <p:nvPr>
            <p:ph type="body" sz="quarter" idx="31"/>
          </p:nvPr>
        </p:nvSpPr>
        <p:spPr>
          <a:xfrm>
            <a:off x="6383771" y="5737016"/>
            <a:ext cx="2232026" cy="331788"/>
          </a:xfrm>
          <a:prstGeom prst="rect">
            <a:avLst/>
          </a:prstGeom>
        </p:spPr>
        <p:txBody>
          <a:bodyPr anchor="ctr"/>
          <a:lstStyle/>
          <a:p>
            <a:pPr algn="ctr">
              <a:defRPr sz="1200">
                <a:solidFill>
                  <a:srgbClr val="A6A6A6"/>
                </a:solidFill>
              </a:defRPr>
            </a:pPr>
            <a:endParaRPr/>
          </a:p>
        </p:txBody>
      </p:sp>
      <p:sp>
        <p:nvSpPr>
          <p:cNvPr id="1363" name="Rectangle 24"/>
          <p:cNvSpPr/>
          <p:nvPr/>
        </p:nvSpPr>
        <p:spPr>
          <a:xfrm>
            <a:off x="9036477" y="5263482"/>
            <a:ext cx="2540992" cy="914401"/>
          </a:xfrm>
          <a:prstGeom prst="rect">
            <a:avLst/>
          </a:prstGeom>
          <a:ln>
            <a:solidFill>
              <a:srgbClr val="000000"/>
            </a:solidFill>
            <a:miter/>
          </a:ln>
        </p:spPr>
        <p:txBody>
          <a:bodyPr lIns="45719" rIns="45719" anchor="ctr"/>
          <a:lstStyle/>
          <a:p>
            <a:pPr algn="ctr">
              <a:defRPr>
                <a:solidFill>
                  <a:srgbClr val="FFFFFF"/>
                </a:solidFill>
              </a:defRPr>
            </a:pPr>
            <a:endParaRPr/>
          </a:p>
        </p:txBody>
      </p:sp>
      <p:sp>
        <p:nvSpPr>
          <p:cNvPr id="1364" name="Text Placeholder 16"/>
          <p:cNvSpPr>
            <a:spLocks noGrp="1"/>
          </p:cNvSpPr>
          <p:nvPr>
            <p:ph type="body" sz="quarter" idx="32"/>
          </p:nvPr>
        </p:nvSpPr>
        <p:spPr>
          <a:xfrm>
            <a:off x="9194703" y="5381225"/>
            <a:ext cx="2232026" cy="331788"/>
          </a:xfrm>
          <a:prstGeom prst="rect">
            <a:avLst/>
          </a:prstGeom>
        </p:spPr>
        <p:txBody>
          <a:bodyPr anchor="ctr"/>
          <a:lstStyle/>
          <a:p>
            <a:pPr algn="ctr">
              <a:defRPr sz="1400"/>
            </a:pPr>
            <a:endParaRPr/>
          </a:p>
        </p:txBody>
      </p:sp>
      <p:sp>
        <p:nvSpPr>
          <p:cNvPr id="1365" name="Text Placeholder 16"/>
          <p:cNvSpPr>
            <a:spLocks noGrp="1"/>
          </p:cNvSpPr>
          <p:nvPr>
            <p:ph type="body" sz="quarter" idx="33"/>
          </p:nvPr>
        </p:nvSpPr>
        <p:spPr>
          <a:xfrm>
            <a:off x="9194703" y="5737016"/>
            <a:ext cx="2232026" cy="331788"/>
          </a:xfrm>
          <a:prstGeom prst="rect">
            <a:avLst/>
          </a:prstGeom>
        </p:spPr>
        <p:txBody>
          <a:bodyPr anchor="ctr"/>
          <a:lstStyle/>
          <a:p>
            <a:pPr algn="ctr">
              <a:defRPr sz="1200">
                <a:solidFill>
                  <a:srgbClr val="A6A6A6"/>
                </a:solidFill>
              </a:defRPr>
            </a:pPr>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37_Custom Layout">
    <p:spTree>
      <p:nvGrpSpPr>
        <p:cNvPr id="1" name=""/>
        <p:cNvGrpSpPr/>
        <p:nvPr/>
      </p:nvGrpSpPr>
      <p:grpSpPr>
        <a:xfrm>
          <a:off x="0" y="0"/>
          <a:ext cx="0" cy="0"/>
          <a:chOff x="0" y="0"/>
          <a:chExt cx="0" cy="0"/>
        </a:xfrm>
      </p:grpSpPr>
      <p:sp>
        <p:nvSpPr>
          <p:cNvPr id="13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73" name="Rectangle 2"/>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374"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375"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376" name="Picture Placeholder 7"/>
          <p:cNvSpPr>
            <a:spLocks noGrp="1"/>
          </p:cNvSpPr>
          <p:nvPr>
            <p:ph type="pic" sz="quarter" idx="21"/>
          </p:nvPr>
        </p:nvSpPr>
        <p:spPr>
          <a:xfrm>
            <a:off x="603683" y="1057835"/>
            <a:ext cx="2193306" cy="5127812"/>
          </a:xfrm>
          <a:prstGeom prst="rect">
            <a:avLst/>
          </a:prstGeom>
        </p:spPr>
        <p:txBody>
          <a:bodyPr lIns="91439" rIns="91439">
            <a:noAutofit/>
          </a:bodyPr>
          <a:lstStyle/>
          <a:p>
            <a:endParaRPr/>
          </a:p>
        </p:txBody>
      </p:sp>
      <p:sp>
        <p:nvSpPr>
          <p:cNvPr id="1377" name="Rectangle 9"/>
          <p:cNvSpPr/>
          <p:nvPr/>
        </p:nvSpPr>
        <p:spPr>
          <a:xfrm>
            <a:off x="7515469" y="1057833"/>
            <a:ext cx="4061997" cy="5127813"/>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sp>
        <p:nvSpPr>
          <p:cNvPr id="1378" name="Body Level One…"/>
          <p:cNvSpPr txBox="1">
            <a:spLocks noGrp="1"/>
          </p:cNvSpPr>
          <p:nvPr>
            <p:ph type="body" sz="quarter" idx="1"/>
          </p:nvPr>
        </p:nvSpPr>
        <p:spPr>
          <a:xfrm>
            <a:off x="7870987" y="1616508"/>
            <a:ext cx="3350963" cy="913769"/>
          </a:xfrm>
          <a:prstGeom prst="rect">
            <a:avLst/>
          </a:prstGeom>
        </p:spPr>
        <p:txBody>
          <a:bodyPr anchor="ctr"/>
          <a:lstStyle>
            <a:lvl1pPr>
              <a:defRPr sz="3200" b="1"/>
            </a:lvl1pPr>
            <a:lvl2pPr marL="685800" indent="-228600">
              <a:defRPr sz="3200" b="1"/>
            </a:lvl2pPr>
            <a:lvl3pPr marL="1143000" indent="-228600">
              <a:defRPr sz="3200" b="1"/>
            </a:lvl3pPr>
            <a:lvl4pPr marL="1600200" indent="-228600">
              <a:defRPr sz="3200" b="1"/>
            </a:lvl4pPr>
            <a:lvl5pPr marL="2057400" indent="-228600">
              <a:defRPr sz="3200" b="1"/>
            </a:lvl5pPr>
          </a:lstStyle>
          <a:p>
            <a:r>
              <a:t>Body Level One</a:t>
            </a:r>
          </a:p>
          <a:p>
            <a:pPr lvl="1"/>
            <a:r>
              <a:t>Body Level Two</a:t>
            </a:r>
          </a:p>
          <a:p>
            <a:pPr lvl="2"/>
            <a:r>
              <a:t>Body Level Three</a:t>
            </a:r>
          </a:p>
          <a:p>
            <a:pPr lvl="3"/>
            <a:r>
              <a:t>Body Level Four</a:t>
            </a:r>
          </a:p>
          <a:p>
            <a:pPr lvl="4"/>
            <a:r>
              <a:t>Body Level Five</a:t>
            </a:r>
          </a:p>
        </p:txBody>
      </p:sp>
      <p:sp>
        <p:nvSpPr>
          <p:cNvPr id="1379" name="Text Placeholder 5"/>
          <p:cNvSpPr>
            <a:spLocks noGrp="1"/>
          </p:cNvSpPr>
          <p:nvPr>
            <p:ph type="body" sz="quarter" idx="22"/>
          </p:nvPr>
        </p:nvSpPr>
        <p:spPr>
          <a:xfrm>
            <a:off x="7871517" y="2846164"/>
            <a:ext cx="3350576" cy="1689978"/>
          </a:xfrm>
          <a:prstGeom prst="rect">
            <a:avLst/>
          </a:prstGeom>
        </p:spPr>
        <p:txBody>
          <a:bodyPr/>
          <a:lstStyle/>
          <a:p>
            <a:pPr>
              <a:defRPr sz="1000">
                <a:solidFill>
                  <a:srgbClr val="747474"/>
                </a:solidFill>
              </a:defRPr>
            </a:pPr>
            <a:endParaRPr/>
          </a:p>
        </p:txBody>
      </p:sp>
      <p:sp>
        <p:nvSpPr>
          <p:cNvPr id="1380" name="Text Placeholder 14"/>
          <p:cNvSpPr>
            <a:spLocks noGrp="1"/>
          </p:cNvSpPr>
          <p:nvPr>
            <p:ph type="body" sz="quarter" idx="23"/>
          </p:nvPr>
        </p:nvSpPr>
        <p:spPr>
          <a:xfrm>
            <a:off x="7870987" y="5349966"/>
            <a:ext cx="407163" cy="443199"/>
          </a:xfrm>
          <a:prstGeom prst="rect">
            <a:avLst/>
          </a:prstGeom>
        </p:spPr>
        <p:txBody>
          <a:bodyPr lIns="0" tIns="0" rIns="0" bIns="0" anchor="ctr"/>
          <a:lstStyle/>
          <a:p>
            <a:pPr marL="208026" indent="-208026" defTabSz="832104">
              <a:spcBef>
                <a:spcPts val="900"/>
              </a:spcBef>
              <a:defRPr sz="2912" b="1"/>
            </a:pPr>
            <a:endParaRPr/>
          </a:p>
        </p:txBody>
      </p:sp>
      <p:sp>
        <p:nvSpPr>
          <p:cNvPr id="1381" name="Picture Placeholder 7"/>
          <p:cNvSpPr>
            <a:spLocks noGrp="1"/>
          </p:cNvSpPr>
          <p:nvPr>
            <p:ph type="pic" sz="quarter" idx="24"/>
          </p:nvPr>
        </p:nvSpPr>
        <p:spPr>
          <a:xfrm>
            <a:off x="2907612" y="1057835"/>
            <a:ext cx="2193306" cy="5127812"/>
          </a:xfrm>
          <a:prstGeom prst="rect">
            <a:avLst/>
          </a:prstGeom>
        </p:spPr>
        <p:txBody>
          <a:bodyPr lIns="91439" rIns="91439">
            <a:noAutofit/>
          </a:bodyPr>
          <a:lstStyle/>
          <a:p>
            <a:endParaRPr/>
          </a:p>
        </p:txBody>
      </p:sp>
      <p:sp>
        <p:nvSpPr>
          <p:cNvPr id="1382" name="Picture Placeholder 7"/>
          <p:cNvSpPr>
            <a:spLocks noGrp="1"/>
          </p:cNvSpPr>
          <p:nvPr>
            <p:ph type="pic" sz="quarter" idx="25"/>
          </p:nvPr>
        </p:nvSpPr>
        <p:spPr>
          <a:xfrm>
            <a:off x="5211540" y="1057835"/>
            <a:ext cx="2193306" cy="5127812"/>
          </a:xfrm>
          <a:prstGeom prst="rect">
            <a:avLst/>
          </a:prstGeom>
        </p:spPr>
        <p:txBody>
          <a:bodyPr lIns="91439" rIns="91439">
            <a:noAutofit/>
          </a:bodyPr>
          <a:lstStyle/>
          <a:p>
            <a:endParaRPr/>
          </a:p>
        </p:txBody>
      </p:sp>
      <p:sp>
        <p:nvSpPr>
          <p:cNvPr id="1383" name="Text Placeholder 5"/>
          <p:cNvSpPr>
            <a:spLocks noGrp="1"/>
          </p:cNvSpPr>
          <p:nvPr>
            <p:ph type="body" sz="quarter" idx="26"/>
          </p:nvPr>
        </p:nvSpPr>
        <p:spPr>
          <a:xfrm>
            <a:off x="8345126" y="5389586"/>
            <a:ext cx="1058780" cy="363957"/>
          </a:xfrm>
          <a:prstGeom prst="rect">
            <a:avLst/>
          </a:prstGeom>
        </p:spPr>
        <p:txBody>
          <a:bodyPr lIns="0" tIns="0" rIns="0" bIns="0" anchor="ctr"/>
          <a:lstStyle/>
          <a:p>
            <a:pPr>
              <a:defRPr sz="1000">
                <a:solidFill>
                  <a:srgbClr val="747474"/>
                </a:solidFill>
              </a:defRPr>
            </a:pPr>
            <a:endParaRPr/>
          </a:p>
        </p:txBody>
      </p:sp>
      <p:sp>
        <p:nvSpPr>
          <p:cNvPr id="1384" name="Text Placeholder 14"/>
          <p:cNvSpPr>
            <a:spLocks noGrp="1"/>
          </p:cNvSpPr>
          <p:nvPr>
            <p:ph type="body" sz="quarter" idx="27"/>
          </p:nvPr>
        </p:nvSpPr>
        <p:spPr>
          <a:xfrm>
            <a:off x="9689173" y="5349966"/>
            <a:ext cx="407164" cy="443199"/>
          </a:xfrm>
          <a:prstGeom prst="rect">
            <a:avLst/>
          </a:prstGeom>
        </p:spPr>
        <p:txBody>
          <a:bodyPr lIns="0" tIns="0" rIns="0" bIns="0" anchor="ctr"/>
          <a:lstStyle/>
          <a:p>
            <a:pPr marL="208026" indent="-208026" defTabSz="832104">
              <a:spcBef>
                <a:spcPts val="900"/>
              </a:spcBef>
              <a:defRPr sz="2912" b="1"/>
            </a:pPr>
            <a:endParaRPr/>
          </a:p>
        </p:txBody>
      </p:sp>
      <p:sp>
        <p:nvSpPr>
          <p:cNvPr id="1385" name="Text Placeholder 5"/>
          <p:cNvSpPr>
            <a:spLocks noGrp="1"/>
          </p:cNvSpPr>
          <p:nvPr>
            <p:ph type="body" sz="quarter" idx="28"/>
          </p:nvPr>
        </p:nvSpPr>
        <p:spPr>
          <a:xfrm>
            <a:off x="10163312" y="5389586"/>
            <a:ext cx="1058780" cy="363957"/>
          </a:xfrm>
          <a:prstGeom prst="rect">
            <a:avLst/>
          </a:prstGeom>
        </p:spPr>
        <p:txBody>
          <a:bodyPr lIns="0" tIns="0" rIns="0" bIns="0" anchor="ctr"/>
          <a:lstStyle/>
          <a:p>
            <a:pPr>
              <a:defRPr sz="1000">
                <a:solidFill>
                  <a:srgbClr val="747474"/>
                </a:solidFill>
              </a:defRPr>
            </a:pPr>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38_Custom Layout">
    <p:spTree>
      <p:nvGrpSpPr>
        <p:cNvPr id="1" name=""/>
        <p:cNvGrpSpPr/>
        <p:nvPr/>
      </p:nvGrpSpPr>
      <p:grpSpPr>
        <a:xfrm>
          <a:off x="0" y="0"/>
          <a:ext cx="0" cy="0"/>
          <a:chOff x="0" y="0"/>
          <a:chExt cx="0" cy="0"/>
        </a:xfrm>
      </p:grpSpPr>
      <p:sp>
        <p:nvSpPr>
          <p:cNvPr id="13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93" name="Google Shape;1568;p124"/>
          <p:cNvSpPr/>
          <p:nvPr/>
        </p:nvSpPr>
        <p:spPr>
          <a:xfrm>
            <a:off x="0" y="0"/>
            <a:ext cx="12192000" cy="6858000"/>
          </a:xfrm>
          <a:prstGeom prst="rect">
            <a:avLst/>
          </a:prstGeom>
          <a:solidFill>
            <a:srgbClr val="000000"/>
          </a:solidFill>
          <a:ln w="12700">
            <a:miter lim="400000"/>
          </a:ln>
        </p:spPr>
        <p:txBody>
          <a:bodyPr lIns="45719" rIns="45719" anchor="ctr"/>
          <a:lstStyle/>
          <a:p>
            <a:endParaRPr/>
          </a:p>
        </p:txBody>
      </p:sp>
      <p:pic>
        <p:nvPicPr>
          <p:cNvPr id="1394" name="Google Shape;1575;p124" descr="Google Shape;1575;p124"/>
          <p:cNvPicPr>
            <a:picLocks noChangeAspect="1"/>
          </p:cNvPicPr>
          <p:nvPr/>
        </p:nvPicPr>
        <p:blipFill>
          <a:blip r:embed="rId2"/>
          <a:stretch>
            <a:fillRect/>
          </a:stretch>
        </p:blipFill>
        <p:spPr>
          <a:xfrm>
            <a:off x="601946" y="5275067"/>
            <a:ext cx="907342" cy="901615"/>
          </a:xfrm>
          <a:prstGeom prst="rect">
            <a:avLst/>
          </a:prstGeom>
          <a:ln w="12700">
            <a:miter lim="400000"/>
          </a:ln>
        </p:spPr>
      </p:pic>
      <p:sp>
        <p:nvSpPr>
          <p:cNvPr id="1395" name="Body Level One…"/>
          <p:cNvSpPr txBox="1">
            <a:spLocks noGrp="1"/>
          </p:cNvSpPr>
          <p:nvPr>
            <p:ph type="body" sz="quarter" idx="1"/>
          </p:nvPr>
        </p:nvSpPr>
        <p:spPr>
          <a:xfrm>
            <a:off x="601133" y="1599145"/>
            <a:ext cx="4318001" cy="1359209"/>
          </a:xfrm>
          <a:prstGeom prst="rect">
            <a:avLst/>
          </a:prstGeom>
        </p:spPr>
        <p:txBody>
          <a:bodyPr anchor="ctr"/>
          <a:lstStyle>
            <a:lvl1pPr>
              <a:defRPr sz="4000">
                <a:solidFill>
                  <a:srgbClr val="FFFFFF"/>
                </a:solidFill>
              </a:defRPr>
            </a:lvl1pPr>
            <a:lvl2pPr marL="742950" indent="-285750">
              <a:defRPr sz="4000">
                <a:solidFill>
                  <a:srgbClr val="FFFFFF"/>
                </a:solidFill>
              </a:defRPr>
            </a:lvl2pPr>
            <a:lvl3pPr marL="1200150" indent="-285750">
              <a:defRPr sz="4000">
                <a:solidFill>
                  <a:srgbClr val="FFFFFF"/>
                </a:solidFill>
              </a:defRPr>
            </a:lvl3pPr>
            <a:lvl4pPr marL="1657350" indent="-285750">
              <a:defRPr sz="4000">
                <a:solidFill>
                  <a:srgbClr val="FFFFFF"/>
                </a:solidFill>
              </a:defRPr>
            </a:lvl4pPr>
            <a:lvl5pPr marL="2114550" indent="-285750">
              <a:defRPr sz="4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96" name="Text Placeholder 7"/>
          <p:cNvSpPr>
            <a:spLocks noGrp="1"/>
          </p:cNvSpPr>
          <p:nvPr>
            <p:ph type="body" sz="quarter" idx="21"/>
          </p:nvPr>
        </p:nvSpPr>
        <p:spPr>
          <a:xfrm>
            <a:off x="1838325" y="5275262"/>
            <a:ext cx="5172075" cy="901701"/>
          </a:xfrm>
          <a:prstGeom prst="rect">
            <a:avLst/>
          </a:prstGeom>
        </p:spPr>
        <p:txBody>
          <a:bodyPr/>
          <a:lstStyle/>
          <a:p>
            <a:pPr>
              <a:defRPr sz="1600">
                <a:solidFill>
                  <a:srgbClr val="FFFFFF"/>
                </a:solidFill>
                <a:latin typeface="Helvetica Light"/>
                <a:ea typeface="Helvetica Light"/>
                <a:cs typeface="Helvetica Light"/>
                <a:sym typeface="Helvetica Light"/>
              </a:defRPr>
            </a:pPr>
            <a:endParaRPr/>
          </a:p>
        </p:txBody>
      </p:sp>
      <p:sp>
        <p:nvSpPr>
          <p:cNvPr id="1397" name="Rectangle 8"/>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398"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399"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39_Custom Layout">
    <p:spTree>
      <p:nvGrpSpPr>
        <p:cNvPr id="1" name=""/>
        <p:cNvGrpSpPr/>
        <p:nvPr/>
      </p:nvGrpSpPr>
      <p:grpSpPr>
        <a:xfrm>
          <a:off x="0" y="0"/>
          <a:ext cx="0" cy="0"/>
          <a:chOff x="0" y="0"/>
          <a:chExt cx="0" cy="0"/>
        </a:xfrm>
      </p:grpSpPr>
      <p:sp>
        <p:nvSpPr>
          <p:cNvPr id="14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07" name="Picture Placeholder 7"/>
          <p:cNvSpPr>
            <a:spLocks noGrp="1"/>
          </p:cNvSpPr>
          <p:nvPr>
            <p:ph type="pic" idx="21"/>
          </p:nvPr>
        </p:nvSpPr>
        <p:spPr>
          <a:xfrm>
            <a:off x="0" y="460375"/>
            <a:ext cx="12192000" cy="6397625"/>
          </a:xfrm>
          <a:prstGeom prst="rect">
            <a:avLst/>
          </a:prstGeom>
        </p:spPr>
        <p:txBody>
          <a:bodyPr lIns="91439" rIns="91439">
            <a:noAutofit/>
          </a:bodyPr>
          <a:lstStyle/>
          <a:p>
            <a:endParaRPr/>
          </a:p>
        </p:txBody>
      </p:sp>
      <p:sp>
        <p:nvSpPr>
          <p:cNvPr id="1408" name="Google Shape;1568;p124"/>
          <p:cNvSpPr/>
          <p:nvPr/>
        </p:nvSpPr>
        <p:spPr>
          <a:xfrm>
            <a:off x="0" y="460797"/>
            <a:ext cx="12192000" cy="6397202"/>
          </a:xfrm>
          <a:prstGeom prst="rect">
            <a:avLst/>
          </a:prstGeom>
          <a:solidFill>
            <a:srgbClr val="262626"/>
          </a:solidFill>
          <a:ln w="12700">
            <a:miter lim="400000"/>
          </a:ln>
        </p:spPr>
        <p:txBody>
          <a:bodyPr lIns="45719" rIns="45719" anchor="ctr"/>
          <a:lstStyle/>
          <a:p>
            <a:endParaRPr/>
          </a:p>
        </p:txBody>
      </p:sp>
      <p:sp>
        <p:nvSpPr>
          <p:cNvPr id="1409" name="Rectangle 4"/>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410"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411"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412" name="Body Level One…"/>
          <p:cNvSpPr txBox="1">
            <a:spLocks noGrp="1"/>
          </p:cNvSpPr>
          <p:nvPr>
            <p:ph type="body" sz="quarter" idx="1"/>
          </p:nvPr>
        </p:nvSpPr>
        <p:spPr>
          <a:xfrm>
            <a:off x="2438400" y="5275262"/>
            <a:ext cx="7324166" cy="901701"/>
          </a:xfrm>
          <a:prstGeom prst="rect">
            <a:avLst/>
          </a:prstGeom>
        </p:spPr>
        <p:txBody>
          <a:bodyPr anchor="b"/>
          <a:lstStyle>
            <a:lvl1pPr algn="ctr">
              <a:defRPr sz="1600">
                <a:solidFill>
                  <a:srgbClr val="FFFFFF"/>
                </a:solidFill>
                <a:latin typeface="Helvetica Light"/>
                <a:ea typeface="Helvetica Light"/>
                <a:cs typeface="Helvetica Light"/>
                <a:sym typeface="Helvetica Light"/>
              </a:defRPr>
            </a:lvl1pPr>
            <a:lvl2pPr marL="685800" indent="-228600" algn="ctr">
              <a:defRPr sz="1600">
                <a:solidFill>
                  <a:srgbClr val="FFFFFF"/>
                </a:solidFill>
                <a:latin typeface="Helvetica Light"/>
                <a:ea typeface="Helvetica Light"/>
                <a:cs typeface="Helvetica Light"/>
                <a:sym typeface="Helvetica Light"/>
              </a:defRPr>
            </a:lvl2pPr>
            <a:lvl3pPr marL="1143000" indent="-228600" algn="ctr">
              <a:defRPr sz="1600">
                <a:solidFill>
                  <a:srgbClr val="FFFFFF"/>
                </a:solidFill>
                <a:latin typeface="Helvetica Light"/>
                <a:ea typeface="Helvetica Light"/>
                <a:cs typeface="Helvetica Light"/>
                <a:sym typeface="Helvetica Light"/>
              </a:defRPr>
            </a:lvl3pPr>
            <a:lvl4pPr marL="1600200" indent="-228600" algn="ctr">
              <a:defRPr sz="1600">
                <a:solidFill>
                  <a:srgbClr val="FFFFFF"/>
                </a:solidFill>
                <a:latin typeface="Helvetica Light"/>
                <a:ea typeface="Helvetica Light"/>
                <a:cs typeface="Helvetica Light"/>
                <a:sym typeface="Helvetica Light"/>
              </a:defRPr>
            </a:lvl4pPr>
            <a:lvl5pPr marL="2057400" indent="-228600" algn="ctr">
              <a:defRPr sz="1600">
                <a:solidFill>
                  <a:srgbClr val="FFFFFF"/>
                </a:solidFill>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413" name="Text Placeholder 14"/>
          <p:cNvSpPr>
            <a:spLocks noGrp="1"/>
          </p:cNvSpPr>
          <p:nvPr>
            <p:ph type="body" sz="quarter" idx="22"/>
          </p:nvPr>
        </p:nvSpPr>
        <p:spPr>
          <a:xfrm>
            <a:off x="4258235" y="1259956"/>
            <a:ext cx="6409767" cy="919937"/>
          </a:xfrm>
          <a:prstGeom prst="rect">
            <a:avLst/>
          </a:prstGeom>
        </p:spPr>
        <p:txBody>
          <a:bodyPr anchor="ctr"/>
          <a:lstStyle/>
          <a:p>
            <a:pPr marL="153162" indent="-153162" defTabSz="612648">
              <a:spcBef>
                <a:spcPts val="600"/>
              </a:spcBef>
              <a:defRPr sz="5360">
                <a:solidFill>
                  <a:srgbClr val="FFFFFF"/>
                </a:solidFill>
              </a:defRPr>
            </a:pPr>
            <a:endParaRPr/>
          </a:p>
        </p:txBody>
      </p:sp>
      <p:sp>
        <p:nvSpPr>
          <p:cNvPr id="1414" name="Text Placeholder 14"/>
          <p:cNvSpPr>
            <a:spLocks noGrp="1"/>
          </p:cNvSpPr>
          <p:nvPr>
            <p:ph type="body" sz="quarter" idx="23"/>
          </p:nvPr>
        </p:nvSpPr>
        <p:spPr>
          <a:xfrm>
            <a:off x="1299883" y="2395682"/>
            <a:ext cx="6409768" cy="919937"/>
          </a:xfrm>
          <a:prstGeom prst="rect">
            <a:avLst/>
          </a:prstGeom>
        </p:spPr>
        <p:txBody>
          <a:bodyPr anchor="ctr"/>
          <a:lstStyle/>
          <a:p>
            <a:pPr marL="153162" indent="-153162" defTabSz="612648">
              <a:spcBef>
                <a:spcPts val="600"/>
              </a:spcBef>
              <a:defRPr sz="5360">
                <a:solidFill>
                  <a:srgbClr val="FFFFFF"/>
                </a:solidFill>
              </a:defRPr>
            </a:pPr>
            <a:endParaRPr/>
          </a:p>
        </p:txBody>
      </p:sp>
      <p:sp>
        <p:nvSpPr>
          <p:cNvPr id="1415" name="Text Placeholder 14"/>
          <p:cNvSpPr>
            <a:spLocks noGrp="1"/>
          </p:cNvSpPr>
          <p:nvPr>
            <p:ph type="body" sz="quarter" idx="24"/>
          </p:nvPr>
        </p:nvSpPr>
        <p:spPr>
          <a:xfrm>
            <a:off x="6100481" y="3556167"/>
            <a:ext cx="5476988" cy="919937"/>
          </a:xfrm>
          <a:prstGeom prst="rect">
            <a:avLst/>
          </a:prstGeom>
        </p:spPr>
        <p:txBody>
          <a:bodyPr anchor="ctr"/>
          <a:lstStyle/>
          <a:p>
            <a:pPr marL="153162" indent="-153162" defTabSz="612648">
              <a:spcBef>
                <a:spcPts val="600"/>
              </a:spcBef>
              <a:defRPr sz="5360">
                <a:solidFill>
                  <a:srgbClr val="FFFFFF"/>
                </a:solidFill>
              </a:defRPr>
            </a:pPr>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40_Custom Layout">
    <p:spTree>
      <p:nvGrpSpPr>
        <p:cNvPr id="1" name=""/>
        <p:cNvGrpSpPr/>
        <p:nvPr/>
      </p:nvGrpSpPr>
      <p:grpSpPr>
        <a:xfrm>
          <a:off x="0" y="0"/>
          <a:ext cx="0" cy="0"/>
          <a:chOff x="0" y="0"/>
          <a:chExt cx="0" cy="0"/>
        </a:xfrm>
      </p:grpSpPr>
      <p:sp>
        <p:nvSpPr>
          <p:cNvPr id="14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23" name="Picture Placeholder 7"/>
          <p:cNvSpPr>
            <a:spLocks noGrp="1"/>
          </p:cNvSpPr>
          <p:nvPr>
            <p:ph type="pic" idx="21"/>
          </p:nvPr>
        </p:nvSpPr>
        <p:spPr>
          <a:xfrm>
            <a:off x="0" y="460375"/>
            <a:ext cx="12192000" cy="6397625"/>
          </a:xfrm>
          <a:prstGeom prst="rect">
            <a:avLst/>
          </a:prstGeom>
        </p:spPr>
        <p:txBody>
          <a:bodyPr lIns="91439" rIns="91439">
            <a:noAutofit/>
          </a:bodyPr>
          <a:lstStyle/>
          <a:p>
            <a:endParaRPr/>
          </a:p>
        </p:txBody>
      </p:sp>
      <p:sp>
        <p:nvSpPr>
          <p:cNvPr id="1424" name="Google Shape;1568;p124"/>
          <p:cNvSpPr/>
          <p:nvPr/>
        </p:nvSpPr>
        <p:spPr>
          <a:xfrm>
            <a:off x="0" y="460797"/>
            <a:ext cx="12192000" cy="6397202"/>
          </a:xfrm>
          <a:prstGeom prst="rect">
            <a:avLst/>
          </a:prstGeom>
          <a:solidFill>
            <a:srgbClr val="262626"/>
          </a:solidFill>
          <a:ln w="12700">
            <a:miter lim="400000"/>
          </a:ln>
        </p:spPr>
        <p:txBody>
          <a:bodyPr lIns="45719" rIns="45719" anchor="ctr"/>
          <a:lstStyle/>
          <a:p>
            <a:endParaRPr/>
          </a:p>
        </p:txBody>
      </p:sp>
      <p:sp>
        <p:nvSpPr>
          <p:cNvPr id="1425" name="Rectangle 4"/>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426"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427"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428" name="Body Level One…"/>
          <p:cNvSpPr txBox="1">
            <a:spLocks noGrp="1"/>
          </p:cNvSpPr>
          <p:nvPr>
            <p:ph type="body" sz="quarter" idx="1"/>
          </p:nvPr>
        </p:nvSpPr>
        <p:spPr>
          <a:xfrm>
            <a:off x="1514809" y="5563820"/>
            <a:ext cx="6432467" cy="577118"/>
          </a:xfrm>
          <a:prstGeom prst="rect">
            <a:avLst/>
          </a:prstGeom>
        </p:spPr>
        <p:txBody>
          <a:bodyPr/>
          <a:lstStyle>
            <a:lvl1pPr>
              <a:defRPr sz="1600">
                <a:solidFill>
                  <a:srgbClr val="FFFFFF"/>
                </a:solidFill>
                <a:latin typeface="Helvetica Light"/>
                <a:ea typeface="Helvetica Light"/>
                <a:cs typeface="Helvetica Light"/>
                <a:sym typeface="Helvetica Light"/>
              </a:defRPr>
            </a:lvl1pPr>
            <a:lvl2pPr marL="685800" indent="-228600">
              <a:defRPr sz="1600">
                <a:solidFill>
                  <a:srgbClr val="FFFFFF"/>
                </a:solidFill>
                <a:latin typeface="Helvetica Light"/>
                <a:ea typeface="Helvetica Light"/>
                <a:cs typeface="Helvetica Light"/>
                <a:sym typeface="Helvetica Light"/>
              </a:defRPr>
            </a:lvl2pPr>
            <a:lvl3pPr marL="1143000" indent="-228600">
              <a:defRPr sz="1600">
                <a:solidFill>
                  <a:srgbClr val="FFFFFF"/>
                </a:solidFill>
                <a:latin typeface="Helvetica Light"/>
                <a:ea typeface="Helvetica Light"/>
                <a:cs typeface="Helvetica Light"/>
                <a:sym typeface="Helvetica Light"/>
              </a:defRPr>
            </a:lvl3pPr>
            <a:lvl4pPr marL="1600200" indent="-228600">
              <a:defRPr sz="1600">
                <a:solidFill>
                  <a:srgbClr val="FFFFFF"/>
                </a:solidFill>
                <a:latin typeface="Helvetica Light"/>
                <a:ea typeface="Helvetica Light"/>
                <a:cs typeface="Helvetica Light"/>
                <a:sym typeface="Helvetica Light"/>
              </a:defRPr>
            </a:lvl4pPr>
            <a:lvl5pPr marL="2057400" indent="-228600">
              <a:defRPr sz="1600">
                <a:solidFill>
                  <a:srgbClr val="FFFFFF"/>
                </a:solidFill>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pic>
        <p:nvPicPr>
          <p:cNvPr id="1429" name="Google Shape;1638;p129" descr="Google Shape;1638;p129"/>
          <p:cNvPicPr>
            <a:picLocks noChangeAspect="1"/>
          </p:cNvPicPr>
          <p:nvPr/>
        </p:nvPicPr>
        <p:blipFill>
          <a:blip r:embed="rId2"/>
          <a:stretch>
            <a:fillRect/>
          </a:stretch>
        </p:blipFill>
        <p:spPr>
          <a:xfrm rot="2700000">
            <a:off x="695760" y="3936765"/>
            <a:ext cx="443782" cy="440994"/>
          </a:xfrm>
          <a:prstGeom prst="rect">
            <a:avLst/>
          </a:prstGeom>
          <a:ln w="12700">
            <a:miter lim="400000"/>
          </a:ln>
        </p:spPr>
      </p:pic>
      <p:sp>
        <p:nvSpPr>
          <p:cNvPr id="1430" name="Text Placeholder 9"/>
          <p:cNvSpPr>
            <a:spLocks noGrp="1"/>
          </p:cNvSpPr>
          <p:nvPr>
            <p:ph type="body" sz="quarter" idx="22"/>
          </p:nvPr>
        </p:nvSpPr>
        <p:spPr>
          <a:xfrm>
            <a:off x="1514475" y="3743799"/>
            <a:ext cx="6419290" cy="1820023"/>
          </a:xfrm>
          <a:prstGeom prst="rect">
            <a:avLst/>
          </a:prstGeom>
        </p:spPr>
        <p:txBody>
          <a:bodyPr/>
          <a:lstStyle/>
          <a:p>
            <a:pPr>
              <a:defRPr sz="6000">
                <a:solidFill>
                  <a:srgbClr val="FFFFFF"/>
                </a:solidFill>
              </a:defRPr>
            </a:pPr>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41_Custom Layout">
    <p:spTree>
      <p:nvGrpSpPr>
        <p:cNvPr id="1" name=""/>
        <p:cNvGrpSpPr/>
        <p:nvPr/>
      </p:nvGrpSpPr>
      <p:grpSpPr>
        <a:xfrm>
          <a:off x="0" y="0"/>
          <a:ext cx="0" cy="0"/>
          <a:chOff x="0" y="0"/>
          <a:chExt cx="0" cy="0"/>
        </a:xfrm>
      </p:grpSpPr>
      <p:sp>
        <p:nvSpPr>
          <p:cNvPr id="14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38" name="Picture Placeholder 7"/>
          <p:cNvSpPr>
            <a:spLocks noGrp="1"/>
          </p:cNvSpPr>
          <p:nvPr>
            <p:ph type="pic" idx="21"/>
          </p:nvPr>
        </p:nvSpPr>
        <p:spPr>
          <a:xfrm>
            <a:off x="0" y="460375"/>
            <a:ext cx="12192000" cy="6397625"/>
          </a:xfrm>
          <a:prstGeom prst="rect">
            <a:avLst/>
          </a:prstGeom>
        </p:spPr>
        <p:txBody>
          <a:bodyPr lIns="91439" rIns="91439">
            <a:noAutofit/>
          </a:bodyPr>
          <a:lstStyle/>
          <a:p>
            <a:endParaRPr/>
          </a:p>
        </p:txBody>
      </p:sp>
      <p:sp>
        <p:nvSpPr>
          <p:cNvPr id="1439" name="Google Shape;1568;p124"/>
          <p:cNvSpPr/>
          <p:nvPr/>
        </p:nvSpPr>
        <p:spPr>
          <a:xfrm>
            <a:off x="0" y="460797"/>
            <a:ext cx="12192000" cy="6397202"/>
          </a:xfrm>
          <a:prstGeom prst="rect">
            <a:avLst/>
          </a:prstGeom>
          <a:solidFill>
            <a:srgbClr val="262626"/>
          </a:solidFill>
          <a:ln w="12700">
            <a:miter lim="400000"/>
          </a:ln>
        </p:spPr>
        <p:txBody>
          <a:bodyPr lIns="45719" rIns="45719" anchor="ctr"/>
          <a:lstStyle/>
          <a:p>
            <a:endParaRPr/>
          </a:p>
        </p:txBody>
      </p:sp>
      <p:sp>
        <p:nvSpPr>
          <p:cNvPr id="1440" name="Rectangle 4"/>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441"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442"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sp>
        <p:nvSpPr>
          <p:cNvPr id="1443" name="Body Level One…"/>
          <p:cNvSpPr txBox="1">
            <a:spLocks noGrp="1"/>
          </p:cNvSpPr>
          <p:nvPr>
            <p:ph type="body" sz="quarter" idx="1"/>
          </p:nvPr>
        </p:nvSpPr>
        <p:spPr>
          <a:xfrm>
            <a:off x="6096001" y="1284281"/>
            <a:ext cx="5481471" cy="393901"/>
          </a:xfrm>
          <a:prstGeom prst="rect">
            <a:avLst/>
          </a:prstGeom>
        </p:spPr>
        <p:txBody>
          <a:bodyPr anchor="ctr"/>
          <a:lstStyle>
            <a:lvl1pPr>
              <a:defRPr sz="1400">
                <a:solidFill>
                  <a:srgbClr val="FFFFFF"/>
                </a:solidFill>
                <a:latin typeface="Helvetica Light"/>
                <a:ea typeface="Helvetica Light"/>
                <a:cs typeface="Helvetica Light"/>
                <a:sym typeface="Helvetica Light"/>
              </a:defRPr>
            </a:lvl1pPr>
            <a:lvl2pPr marL="685800" indent="-228600">
              <a:defRPr sz="1400">
                <a:solidFill>
                  <a:srgbClr val="FFFFFF"/>
                </a:solidFill>
                <a:latin typeface="Helvetica Light"/>
                <a:ea typeface="Helvetica Light"/>
                <a:cs typeface="Helvetica Light"/>
                <a:sym typeface="Helvetica Light"/>
              </a:defRPr>
            </a:lvl2pPr>
            <a:lvl3pPr marL="1143000" indent="-228600">
              <a:defRPr sz="1400">
                <a:solidFill>
                  <a:srgbClr val="FFFFFF"/>
                </a:solidFill>
                <a:latin typeface="Helvetica Light"/>
                <a:ea typeface="Helvetica Light"/>
                <a:cs typeface="Helvetica Light"/>
                <a:sym typeface="Helvetica Light"/>
              </a:defRPr>
            </a:lvl3pPr>
            <a:lvl4pPr marL="1600200" indent="-228600">
              <a:defRPr sz="1400">
                <a:solidFill>
                  <a:srgbClr val="FFFFFF"/>
                </a:solidFill>
                <a:latin typeface="Helvetica Light"/>
                <a:ea typeface="Helvetica Light"/>
                <a:cs typeface="Helvetica Light"/>
                <a:sym typeface="Helvetica Light"/>
              </a:defRPr>
            </a:lvl4pPr>
            <a:lvl5pPr marL="2057400" indent="-228600">
              <a:defRPr sz="1400">
                <a:solidFill>
                  <a:srgbClr val="FFFFFF"/>
                </a:solidFill>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444" name="Text Placeholder 9"/>
          <p:cNvSpPr>
            <a:spLocks noGrp="1"/>
          </p:cNvSpPr>
          <p:nvPr>
            <p:ph type="body" sz="quarter" idx="22"/>
          </p:nvPr>
        </p:nvSpPr>
        <p:spPr>
          <a:xfrm>
            <a:off x="6096000" y="1695924"/>
            <a:ext cx="5481471" cy="602639"/>
          </a:xfrm>
          <a:prstGeom prst="rect">
            <a:avLst/>
          </a:prstGeom>
        </p:spPr>
        <p:txBody>
          <a:bodyPr/>
          <a:lstStyle/>
          <a:p>
            <a:pPr marL="187452" indent="-187452" defTabSz="749808">
              <a:spcBef>
                <a:spcPts val="800"/>
              </a:spcBef>
              <a:defRPr sz="3280">
                <a:solidFill>
                  <a:srgbClr val="FFFFFF"/>
                </a:solidFill>
              </a:defRPr>
            </a:pPr>
            <a:endParaRPr/>
          </a:p>
        </p:txBody>
      </p:sp>
      <p:sp>
        <p:nvSpPr>
          <p:cNvPr id="1445" name="Straight Connector 11"/>
          <p:cNvSpPr/>
          <p:nvPr/>
        </p:nvSpPr>
        <p:spPr>
          <a:xfrm flipH="1" flipV="1">
            <a:off x="6096000" y="6192980"/>
            <a:ext cx="5481469" cy="1"/>
          </a:xfrm>
          <a:prstGeom prst="line">
            <a:avLst/>
          </a:prstGeom>
          <a:ln>
            <a:solidFill>
              <a:srgbClr val="FFFFFF"/>
            </a:solidFill>
            <a:miter/>
          </a:ln>
        </p:spPr>
        <p:txBody>
          <a:bodyPr lIns="45719" rIns="45719"/>
          <a:lstStyle/>
          <a:p>
            <a:endParaRPr/>
          </a:p>
        </p:txBody>
      </p:sp>
      <p:sp>
        <p:nvSpPr>
          <p:cNvPr id="1446" name="Straight Connector 13"/>
          <p:cNvSpPr/>
          <p:nvPr/>
        </p:nvSpPr>
        <p:spPr>
          <a:xfrm flipH="1" flipV="1">
            <a:off x="6096000" y="4355215"/>
            <a:ext cx="5481469" cy="1"/>
          </a:xfrm>
          <a:prstGeom prst="line">
            <a:avLst/>
          </a:prstGeom>
          <a:ln>
            <a:solidFill>
              <a:srgbClr val="FFFFFF"/>
            </a:solidFill>
            <a:miter/>
          </a:ln>
        </p:spPr>
        <p:txBody>
          <a:bodyPr lIns="45719" rIns="45719"/>
          <a:lstStyle/>
          <a:p>
            <a:endParaRPr/>
          </a:p>
        </p:txBody>
      </p:sp>
      <p:sp>
        <p:nvSpPr>
          <p:cNvPr id="1447" name="Straight Connector 14"/>
          <p:cNvSpPr/>
          <p:nvPr/>
        </p:nvSpPr>
        <p:spPr>
          <a:xfrm flipH="1" flipV="1">
            <a:off x="6133650" y="2526415"/>
            <a:ext cx="5481469" cy="1"/>
          </a:xfrm>
          <a:prstGeom prst="line">
            <a:avLst/>
          </a:prstGeom>
          <a:ln>
            <a:solidFill>
              <a:srgbClr val="FFFFFF"/>
            </a:solidFill>
            <a:miter/>
          </a:ln>
        </p:spPr>
        <p:txBody>
          <a:bodyPr lIns="45719" rIns="45719"/>
          <a:lstStyle/>
          <a:p>
            <a:endParaRPr/>
          </a:p>
        </p:txBody>
      </p:sp>
      <p:sp>
        <p:nvSpPr>
          <p:cNvPr id="1448" name="Text Placeholder 7"/>
          <p:cNvSpPr>
            <a:spLocks noGrp="1"/>
          </p:cNvSpPr>
          <p:nvPr>
            <p:ph type="body" sz="quarter" idx="23"/>
          </p:nvPr>
        </p:nvSpPr>
        <p:spPr>
          <a:xfrm>
            <a:off x="6096000" y="3078369"/>
            <a:ext cx="5481471" cy="393901"/>
          </a:xfrm>
          <a:prstGeom prst="rect">
            <a:avLst/>
          </a:prstGeom>
        </p:spPr>
        <p:txBody>
          <a:bodyPr anchor="ctr"/>
          <a:lstStyle/>
          <a:p>
            <a:pPr>
              <a:defRPr sz="1400">
                <a:solidFill>
                  <a:srgbClr val="FFFFFF"/>
                </a:solidFill>
                <a:latin typeface="Helvetica Light"/>
                <a:ea typeface="Helvetica Light"/>
                <a:cs typeface="Helvetica Light"/>
                <a:sym typeface="Helvetica Light"/>
              </a:defRPr>
            </a:pPr>
            <a:endParaRPr/>
          </a:p>
        </p:txBody>
      </p:sp>
      <p:sp>
        <p:nvSpPr>
          <p:cNvPr id="1449" name="Text Placeholder 9"/>
          <p:cNvSpPr>
            <a:spLocks noGrp="1"/>
          </p:cNvSpPr>
          <p:nvPr>
            <p:ph type="body" sz="quarter" idx="24"/>
          </p:nvPr>
        </p:nvSpPr>
        <p:spPr>
          <a:xfrm>
            <a:off x="6095998" y="3490011"/>
            <a:ext cx="5481471" cy="602639"/>
          </a:xfrm>
          <a:prstGeom prst="rect">
            <a:avLst/>
          </a:prstGeom>
        </p:spPr>
        <p:txBody>
          <a:bodyPr/>
          <a:lstStyle/>
          <a:p>
            <a:pPr marL="187452" indent="-187452" defTabSz="749808">
              <a:spcBef>
                <a:spcPts val="800"/>
              </a:spcBef>
              <a:defRPr sz="3280">
                <a:solidFill>
                  <a:srgbClr val="FFFFFF"/>
                </a:solidFill>
              </a:defRPr>
            </a:pPr>
            <a:endParaRPr/>
          </a:p>
        </p:txBody>
      </p:sp>
      <p:sp>
        <p:nvSpPr>
          <p:cNvPr id="1450" name="Text Placeholder 7"/>
          <p:cNvSpPr>
            <a:spLocks noGrp="1"/>
          </p:cNvSpPr>
          <p:nvPr>
            <p:ph type="body" sz="quarter" idx="25"/>
          </p:nvPr>
        </p:nvSpPr>
        <p:spPr>
          <a:xfrm>
            <a:off x="6109399" y="4916132"/>
            <a:ext cx="5481471" cy="393901"/>
          </a:xfrm>
          <a:prstGeom prst="rect">
            <a:avLst/>
          </a:prstGeom>
        </p:spPr>
        <p:txBody>
          <a:bodyPr anchor="ctr"/>
          <a:lstStyle/>
          <a:p>
            <a:pPr>
              <a:defRPr sz="1400">
                <a:solidFill>
                  <a:srgbClr val="FFFFFF"/>
                </a:solidFill>
                <a:latin typeface="Helvetica Light"/>
                <a:ea typeface="Helvetica Light"/>
                <a:cs typeface="Helvetica Light"/>
                <a:sym typeface="Helvetica Light"/>
              </a:defRPr>
            </a:pPr>
            <a:endParaRPr/>
          </a:p>
        </p:txBody>
      </p:sp>
      <p:sp>
        <p:nvSpPr>
          <p:cNvPr id="1451" name="Text Placeholder 9"/>
          <p:cNvSpPr>
            <a:spLocks noGrp="1"/>
          </p:cNvSpPr>
          <p:nvPr>
            <p:ph type="body" sz="quarter" idx="26"/>
          </p:nvPr>
        </p:nvSpPr>
        <p:spPr>
          <a:xfrm>
            <a:off x="6109398" y="5327775"/>
            <a:ext cx="5481471" cy="602640"/>
          </a:xfrm>
          <a:prstGeom prst="rect">
            <a:avLst/>
          </a:prstGeom>
        </p:spPr>
        <p:txBody>
          <a:bodyPr/>
          <a:lstStyle/>
          <a:p>
            <a:pPr marL="187452" indent="-187452" defTabSz="749808">
              <a:spcBef>
                <a:spcPts val="800"/>
              </a:spcBef>
              <a:defRPr sz="3280">
                <a:solidFill>
                  <a:srgbClr val="FFFFFF"/>
                </a:solidFill>
              </a:defRPr>
            </a:pPr>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42_Custom Layout">
    <p:spTree>
      <p:nvGrpSpPr>
        <p:cNvPr id="1" name=""/>
        <p:cNvGrpSpPr/>
        <p:nvPr/>
      </p:nvGrpSpPr>
      <p:grpSpPr>
        <a:xfrm>
          <a:off x="0" y="0"/>
          <a:ext cx="0" cy="0"/>
          <a:chOff x="0" y="0"/>
          <a:chExt cx="0" cy="0"/>
        </a:xfrm>
      </p:grpSpPr>
      <p:sp>
        <p:nvSpPr>
          <p:cNvPr id="14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59" name="Picture Placeholder 7"/>
          <p:cNvSpPr>
            <a:spLocks noGrp="1"/>
          </p:cNvSpPr>
          <p:nvPr>
            <p:ph type="pic" idx="21"/>
          </p:nvPr>
        </p:nvSpPr>
        <p:spPr>
          <a:xfrm>
            <a:off x="0" y="460375"/>
            <a:ext cx="12192000" cy="6397625"/>
          </a:xfrm>
          <a:prstGeom prst="rect">
            <a:avLst/>
          </a:prstGeom>
        </p:spPr>
        <p:txBody>
          <a:bodyPr lIns="91439" rIns="91439">
            <a:noAutofit/>
          </a:bodyPr>
          <a:lstStyle/>
          <a:p>
            <a:endParaRPr/>
          </a:p>
        </p:txBody>
      </p:sp>
      <p:sp>
        <p:nvSpPr>
          <p:cNvPr id="1460" name="Google Shape;1568;p124"/>
          <p:cNvSpPr/>
          <p:nvPr/>
        </p:nvSpPr>
        <p:spPr>
          <a:xfrm>
            <a:off x="0" y="460797"/>
            <a:ext cx="12192000" cy="6397202"/>
          </a:xfrm>
          <a:prstGeom prst="rect">
            <a:avLst/>
          </a:prstGeom>
          <a:solidFill>
            <a:srgbClr val="262626"/>
          </a:solidFill>
          <a:ln w="12700">
            <a:miter lim="400000"/>
          </a:ln>
        </p:spPr>
        <p:txBody>
          <a:bodyPr lIns="45719" rIns="45719" anchor="ctr"/>
          <a:lstStyle/>
          <a:p>
            <a:endParaRPr/>
          </a:p>
        </p:txBody>
      </p:sp>
      <p:sp>
        <p:nvSpPr>
          <p:cNvPr id="1461" name="Rectangle 4"/>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462"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463"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pic>
        <p:nvPicPr>
          <p:cNvPr id="1464" name="Google Shape;1664;p131" descr="Google Shape;1664;p131"/>
          <p:cNvPicPr>
            <a:picLocks noChangeAspect="1"/>
          </p:cNvPicPr>
          <p:nvPr/>
        </p:nvPicPr>
        <p:blipFill>
          <a:blip r:embed="rId2"/>
          <a:stretch>
            <a:fillRect/>
          </a:stretch>
        </p:blipFill>
        <p:spPr>
          <a:xfrm>
            <a:off x="581669" y="2183973"/>
            <a:ext cx="1256671" cy="1248813"/>
          </a:xfrm>
          <a:prstGeom prst="rect">
            <a:avLst/>
          </a:prstGeom>
          <a:ln w="12700">
            <a:miter lim="400000"/>
          </a:ln>
        </p:spPr>
      </p:pic>
      <p:sp>
        <p:nvSpPr>
          <p:cNvPr id="1465" name="Body Level One…"/>
          <p:cNvSpPr txBox="1">
            <a:spLocks noGrp="1"/>
          </p:cNvSpPr>
          <p:nvPr>
            <p:ph type="body" sz="quarter" idx="1"/>
          </p:nvPr>
        </p:nvSpPr>
        <p:spPr>
          <a:xfrm>
            <a:off x="2294963" y="2093673"/>
            <a:ext cx="6409768" cy="919938"/>
          </a:xfrm>
          <a:prstGeom prst="rect">
            <a:avLst/>
          </a:prstGeom>
        </p:spPr>
        <p:txBody>
          <a:bodyPr anchor="ctr"/>
          <a:lstStyle>
            <a:lvl1pPr>
              <a:defRPr sz="8000">
                <a:solidFill>
                  <a:srgbClr val="FFFFFF"/>
                </a:solidFill>
              </a:defRPr>
            </a:lvl1pPr>
            <a:lvl2pPr marL="1028700" indent="-571500">
              <a:defRPr sz="8000">
                <a:solidFill>
                  <a:srgbClr val="FFFFFF"/>
                </a:solidFill>
              </a:defRPr>
            </a:lvl2pPr>
            <a:lvl3pPr marL="1485900" indent="-571500">
              <a:defRPr sz="8000">
                <a:solidFill>
                  <a:srgbClr val="FFFFFF"/>
                </a:solidFill>
              </a:defRPr>
            </a:lvl3pPr>
            <a:lvl4pPr marL="1943100" indent="-571500">
              <a:defRPr sz="8000">
                <a:solidFill>
                  <a:srgbClr val="FFFFFF"/>
                </a:solidFill>
              </a:defRPr>
            </a:lvl4pPr>
            <a:lvl5pPr marL="2400300" indent="-571500">
              <a:defRPr sz="8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466" name="Text Placeholder 9"/>
          <p:cNvSpPr>
            <a:spLocks noGrp="1"/>
          </p:cNvSpPr>
          <p:nvPr>
            <p:ph type="body" sz="quarter" idx="22"/>
          </p:nvPr>
        </p:nvSpPr>
        <p:spPr>
          <a:xfrm>
            <a:off x="6082262" y="4908177"/>
            <a:ext cx="3671339" cy="1299883"/>
          </a:xfrm>
          <a:prstGeom prst="rect">
            <a:avLst/>
          </a:prstGeom>
        </p:spPr>
        <p:txBody>
          <a:bodyPr anchor="ctr"/>
          <a:lstStyle/>
          <a:p>
            <a:pPr>
              <a:defRPr sz="4000">
                <a:solidFill>
                  <a:srgbClr val="FFFFFF"/>
                </a:solidFill>
              </a:defRPr>
            </a:pPr>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43_Custom Layout">
    <p:spTree>
      <p:nvGrpSpPr>
        <p:cNvPr id="1" name=""/>
        <p:cNvGrpSpPr/>
        <p:nvPr/>
      </p:nvGrpSpPr>
      <p:grpSpPr>
        <a:xfrm>
          <a:off x="0" y="0"/>
          <a:ext cx="0" cy="0"/>
          <a:chOff x="0" y="0"/>
          <a:chExt cx="0" cy="0"/>
        </a:xfrm>
      </p:grpSpPr>
      <p:sp>
        <p:nvSpPr>
          <p:cNvPr id="14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74" name="Picture Placeholder 7"/>
          <p:cNvSpPr>
            <a:spLocks noGrp="1"/>
          </p:cNvSpPr>
          <p:nvPr>
            <p:ph type="pic" idx="21"/>
          </p:nvPr>
        </p:nvSpPr>
        <p:spPr>
          <a:xfrm>
            <a:off x="0" y="460375"/>
            <a:ext cx="12192000" cy="6397625"/>
          </a:xfrm>
          <a:prstGeom prst="rect">
            <a:avLst/>
          </a:prstGeom>
        </p:spPr>
        <p:txBody>
          <a:bodyPr lIns="91439" rIns="91439">
            <a:noAutofit/>
          </a:bodyPr>
          <a:lstStyle/>
          <a:p>
            <a:endParaRPr/>
          </a:p>
        </p:txBody>
      </p:sp>
      <p:sp>
        <p:nvSpPr>
          <p:cNvPr id="1475" name="Google Shape;1568;p124"/>
          <p:cNvSpPr/>
          <p:nvPr/>
        </p:nvSpPr>
        <p:spPr>
          <a:xfrm>
            <a:off x="0" y="460797"/>
            <a:ext cx="12192000" cy="6397202"/>
          </a:xfrm>
          <a:prstGeom prst="rect">
            <a:avLst/>
          </a:prstGeom>
          <a:solidFill>
            <a:srgbClr val="262626"/>
          </a:solidFill>
          <a:ln w="12700">
            <a:miter lim="400000"/>
          </a:ln>
        </p:spPr>
        <p:txBody>
          <a:bodyPr lIns="45719" rIns="45719" anchor="ctr"/>
          <a:lstStyle/>
          <a:p>
            <a:endParaRPr/>
          </a:p>
        </p:txBody>
      </p:sp>
      <p:sp>
        <p:nvSpPr>
          <p:cNvPr id="1476" name="Rectangle 4"/>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477" name="Date Placeholder 3"/>
          <p:cNvSpPr txBox="1"/>
          <p:nvPr/>
        </p:nvSpPr>
        <p:spPr>
          <a:xfrm>
            <a:off x="667871" y="154200"/>
            <a:ext cx="632013" cy="15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000">
                <a:solidFill>
                  <a:srgbClr val="FFFFFF"/>
                </a:solidFill>
              </a:defRPr>
            </a:lvl1pPr>
          </a:lstStyle>
          <a:p>
            <a:r>
              <a:t>LUMIQ</a:t>
            </a:r>
          </a:p>
        </p:txBody>
      </p:sp>
      <p:sp>
        <p:nvSpPr>
          <p:cNvPr id="1478" name="Slide Number Placeholder 5"/>
          <p:cNvSpPr txBox="1"/>
          <p:nvPr/>
        </p:nvSpPr>
        <p:spPr>
          <a:xfrm>
            <a:off x="10873739" y="154200"/>
            <a:ext cx="703730" cy="152401"/>
          </a:xfrm>
          <a:prstGeom prst="rect">
            <a:avLst/>
          </a:prstGeom>
          <a:ln w="12700">
            <a:miter lim="400000"/>
          </a:ln>
        </p:spPr>
        <p:txBody>
          <a:bodyPr lIns="0" tIns="0" rIns="0" bIns="0" anchor="ctr">
            <a:spAutoFit/>
          </a:bodyPr>
          <a:lstStyle/>
          <a:p>
            <a:pPr algn="r">
              <a:defRPr sz="1000">
                <a:solidFill>
                  <a:srgbClr val="FFFFFF"/>
                </a:solidFill>
              </a:defRPr>
            </a:pPr>
            <a:endParaRPr/>
          </a:p>
        </p:txBody>
      </p:sp>
      <p:pic>
        <p:nvPicPr>
          <p:cNvPr id="1479" name="Google Shape;1676;p132" descr="Google Shape;1676;p132"/>
          <p:cNvPicPr>
            <a:picLocks noChangeAspect="1"/>
          </p:cNvPicPr>
          <p:nvPr/>
        </p:nvPicPr>
        <p:blipFill>
          <a:blip r:embed="rId2"/>
          <a:stretch>
            <a:fillRect/>
          </a:stretch>
        </p:blipFill>
        <p:spPr>
          <a:xfrm>
            <a:off x="9730255" y="2486804"/>
            <a:ext cx="276110" cy="274366"/>
          </a:xfrm>
          <a:prstGeom prst="rect">
            <a:avLst/>
          </a:prstGeom>
          <a:ln w="12700">
            <a:miter lim="400000"/>
          </a:ln>
        </p:spPr>
      </p:pic>
      <p:pic>
        <p:nvPicPr>
          <p:cNvPr id="1480" name="Google Shape;1678;p132" descr="Google Shape;1678;p132"/>
          <p:cNvPicPr>
            <a:picLocks noChangeAspect="1"/>
          </p:cNvPicPr>
          <p:nvPr/>
        </p:nvPicPr>
        <p:blipFill>
          <a:blip r:embed="rId2"/>
          <a:stretch>
            <a:fillRect/>
          </a:stretch>
        </p:blipFill>
        <p:spPr>
          <a:xfrm>
            <a:off x="3865422" y="3384138"/>
            <a:ext cx="276110" cy="274366"/>
          </a:xfrm>
          <a:prstGeom prst="rect">
            <a:avLst/>
          </a:prstGeom>
          <a:ln w="12700">
            <a:miter lim="400000"/>
          </a:ln>
        </p:spPr>
      </p:pic>
      <p:sp>
        <p:nvSpPr>
          <p:cNvPr id="1481" name="Body Level One…"/>
          <p:cNvSpPr txBox="1">
            <a:spLocks noGrp="1"/>
          </p:cNvSpPr>
          <p:nvPr>
            <p:ph type="body" sz="quarter" idx="1"/>
          </p:nvPr>
        </p:nvSpPr>
        <p:spPr>
          <a:xfrm>
            <a:off x="2573419" y="1213377"/>
            <a:ext cx="4445947" cy="919938"/>
          </a:xfrm>
          <a:prstGeom prst="rect">
            <a:avLst/>
          </a:prstGeom>
        </p:spPr>
        <p:txBody>
          <a:bodyPr anchor="ctr"/>
          <a:lstStyle>
            <a:lvl1pPr>
              <a:defRPr sz="5600">
                <a:solidFill>
                  <a:srgbClr val="FFFFFF"/>
                </a:solidFill>
              </a:defRPr>
            </a:lvl1pPr>
            <a:lvl2pPr marL="857250" indent="-400050">
              <a:defRPr sz="5600">
                <a:solidFill>
                  <a:srgbClr val="FFFFFF"/>
                </a:solidFill>
              </a:defRPr>
            </a:lvl2pPr>
            <a:lvl3pPr marL="1314450" indent="-400050">
              <a:defRPr sz="5600">
                <a:solidFill>
                  <a:srgbClr val="FFFFFF"/>
                </a:solidFill>
              </a:defRPr>
            </a:lvl3pPr>
            <a:lvl4pPr marL="1771650" indent="-400050">
              <a:defRPr sz="5600">
                <a:solidFill>
                  <a:srgbClr val="FFFFFF"/>
                </a:solidFill>
              </a:defRPr>
            </a:lvl4pPr>
            <a:lvl5pPr marL="2228850" indent="-400050">
              <a:defRPr sz="5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482" name="Text Placeholder 14"/>
          <p:cNvSpPr>
            <a:spLocks noGrp="1"/>
          </p:cNvSpPr>
          <p:nvPr>
            <p:ph type="body" sz="quarter" idx="22"/>
          </p:nvPr>
        </p:nvSpPr>
        <p:spPr>
          <a:xfrm>
            <a:off x="3912675" y="2137887"/>
            <a:ext cx="4953418" cy="919937"/>
          </a:xfrm>
          <a:prstGeom prst="rect">
            <a:avLst/>
          </a:prstGeom>
        </p:spPr>
        <p:txBody>
          <a:bodyPr anchor="ctr"/>
          <a:lstStyle/>
          <a:p>
            <a:pPr marL="221742" indent="-221742" defTabSz="886968">
              <a:spcBef>
                <a:spcPts val="900"/>
              </a:spcBef>
              <a:defRPr sz="5432">
                <a:solidFill>
                  <a:srgbClr val="FFFFFF"/>
                </a:solidFill>
              </a:defRPr>
            </a:pPr>
            <a:endParaRPr/>
          </a:p>
        </p:txBody>
      </p:sp>
      <p:sp>
        <p:nvSpPr>
          <p:cNvPr id="1483" name="Text Placeholder 14"/>
          <p:cNvSpPr>
            <a:spLocks noGrp="1"/>
          </p:cNvSpPr>
          <p:nvPr>
            <p:ph type="body" sz="quarter" idx="23"/>
          </p:nvPr>
        </p:nvSpPr>
        <p:spPr>
          <a:xfrm>
            <a:off x="6463167" y="3092249"/>
            <a:ext cx="2402927" cy="919937"/>
          </a:xfrm>
          <a:prstGeom prst="rect">
            <a:avLst/>
          </a:prstGeom>
        </p:spPr>
        <p:txBody>
          <a:bodyPr anchor="ctr"/>
          <a:lstStyle/>
          <a:p>
            <a:pPr marL="221742" indent="-221742" defTabSz="886968">
              <a:spcBef>
                <a:spcPts val="900"/>
              </a:spcBef>
              <a:defRPr sz="5432">
                <a:solidFill>
                  <a:srgbClr val="FFFFFF"/>
                </a:solidFill>
              </a:defRPr>
            </a:pPr>
            <a:endParaRPr/>
          </a:p>
        </p:txBody>
      </p:sp>
      <p:sp>
        <p:nvSpPr>
          <p:cNvPr id="1484" name="Text Placeholder 7"/>
          <p:cNvSpPr>
            <a:spLocks noGrp="1"/>
          </p:cNvSpPr>
          <p:nvPr>
            <p:ph type="body" sz="quarter" idx="24"/>
          </p:nvPr>
        </p:nvSpPr>
        <p:spPr>
          <a:xfrm>
            <a:off x="4232031" y="3299533"/>
            <a:ext cx="1666602" cy="577118"/>
          </a:xfrm>
          <a:prstGeom prst="rect">
            <a:avLst/>
          </a:prstGeom>
        </p:spPr>
        <p:txBody>
          <a:bodyPr/>
          <a:lstStyle/>
          <a:p>
            <a:pPr>
              <a:defRPr sz="1400">
                <a:solidFill>
                  <a:srgbClr val="FFFFFF"/>
                </a:solidFill>
              </a:defRPr>
            </a:pPr>
            <a:endParaRPr/>
          </a:p>
        </p:txBody>
      </p:sp>
      <p:sp>
        <p:nvSpPr>
          <p:cNvPr id="1485" name="Text Placeholder 7"/>
          <p:cNvSpPr>
            <a:spLocks noGrp="1"/>
          </p:cNvSpPr>
          <p:nvPr>
            <p:ph type="body" sz="quarter" idx="25"/>
          </p:nvPr>
        </p:nvSpPr>
        <p:spPr>
          <a:xfrm>
            <a:off x="10115746" y="2373416"/>
            <a:ext cx="1666602" cy="577118"/>
          </a:xfrm>
          <a:prstGeom prst="rect">
            <a:avLst/>
          </a:prstGeom>
        </p:spPr>
        <p:txBody>
          <a:bodyPr/>
          <a:lstStyle/>
          <a:p>
            <a:pPr>
              <a:defRPr sz="1400">
                <a:solidFill>
                  <a:srgbClr val="FFFFFF"/>
                </a:solidFill>
              </a:defRPr>
            </a:pPr>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Section header 1">
    <p:spTree>
      <p:nvGrpSpPr>
        <p:cNvPr id="1" name=""/>
        <p:cNvGrpSpPr/>
        <p:nvPr/>
      </p:nvGrpSpPr>
      <p:grpSpPr>
        <a:xfrm>
          <a:off x="0" y="0"/>
          <a:ext cx="0" cy="0"/>
          <a:chOff x="0" y="0"/>
          <a:chExt cx="0" cy="0"/>
        </a:xfrm>
      </p:grpSpPr>
      <p:sp>
        <p:nvSpPr>
          <p:cNvPr id="14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93" name="Rectangle 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6" name="Title Text"/>
          <p:cNvSpPr txBox="1">
            <a:spLocks noGrp="1"/>
          </p:cNvSpPr>
          <p:nvPr>
            <p:ph type="title"/>
          </p:nvPr>
        </p:nvSpPr>
        <p:spPr>
          <a:xfrm>
            <a:off x="839787" y="457200"/>
            <a:ext cx="3932239" cy="1600200"/>
          </a:xfrm>
          <a:prstGeom prst="rect">
            <a:avLst/>
          </a:prstGeom>
        </p:spPr>
        <p:txBody>
          <a:bodyPr anchor="b"/>
          <a:lstStyle/>
          <a:p>
            <a:r>
              <a:t>Title Text</a:t>
            </a:r>
          </a:p>
        </p:txBody>
      </p:sp>
      <p:sp>
        <p:nvSpPr>
          <p:cNvPr id="67" name="Body Level One…"/>
          <p:cNvSpPr txBox="1">
            <a:spLocks noGrp="1"/>
          </p:cNvSpPr>
          <p:nvPr>
            <p:ph type="body" sz="half" idx="1"/>
          </p:nvPr>
        </p:nvSpPr>
        <p:spPr>
          <a:xfrm>
            <a:off x="5183187" y="987425"/>
            <a:ext cx="631853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68"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6" name="Title Text"/>
          <p:cNvSpPr txBox="1">
            <a:spLocks noGrp="1"/>
          </p:cNvSpPr>
          <p:nvPr>
            <p:ph type="title"/>
          </p:nvPr>
        </p:nvSpPr>
        <p:spPr>
          <a:xfrm>
            <a:off x="839787" y="457200"/>
            <a:ext cx="3932239" cy="1600200"/>
          </a:xfrm>
          <a:prstGeom prst="rect">
            <a:avLst/>
          </a:prstGeom>
        </p:spPr>
        <p:txBody>
          <a:bodyPr anchor="b"/>
          <a:lstStyle/>
          <a:p>
            <a:r>
              <a:t>Title Text</a:t>
            </a:r>
          </a:p>
        </p:txBody>
      </p:sp>
      <p:sp>
        <p:nvSpPr>
          <p:cNvPr id="77" name="Picture Placeholder 2"/>
          <p:cNvSpPr>
            <a:spLocks noGrp="1"/>
          </p:cNvSpPr>
          <p:nvPr>
            <p:ph type="pic" sz="half" idx="21"/>
          </p:nvPr>
        </p:nvSpPr>
        <p:spPr>
          <a:xfrm>
            <a:off x="5183187" y="987425"/>
            <a:ext cx="6318531" cy="4873625"/>
          </a:xfrm>
          <a:prstGeom prst="rect">
            <a:avLst/>
          </a:prstGeom>
        </p:spPr>
        <p:txBody>
          <a:bodyPr lIns="91439" rIns="91439">
            <a:noAutofit/>
          </a:bodyPr>
          <a:lstStyle/>
          <a:p>
            <a:endParaRPr/>
          </a:p>
        </p:txBody>
      </p:sp>
      <p:sp>
        <p:nvSpPr>
          <p:cNvPr id="78"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2"/>
            <a:ext cx="12192000" cy="460802"/>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 name="Date Placeholder 3"/>
          <p:cNvSpPr txBox="1"/>
          <p:nvPr/>
        </p:nvSpPr>
        <p:spPr>
          <a:xfrm>
            <a:off x="713591" y="101341"/>
            <a:ext cx="540573"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000">
                <a:solidFill>
                  <a:srgbClr val="FFFFFF"/>
                </a:solidFill>
              </a:defRPr>
            </a:lvl1pPr>
          </a:lstStyle>
          <a:p>
            <a:r>
              <a:t>LUMIQ</a:t>
            </a:r>
          </a:p>
        </p:txBody>
      </p:sp>
      <p:sp>
        <p:nvSpPr>
          <p:cNvPr id="4" name="Slide Number"/>
          <p:cNvSpPr txBox="1">
            <a:spLocks noGrp="1"/>
          </p:cNvSpPr>
          <p:nvPr>
            <p:ph type="sldNum" sz="quarter" idx="2"/>
          </p:nvPr>
        </p:nvSpPr>
        <p:spPr>
          <a:xfrm>
            <a:off x="11278725" y="89650"/>
            <a:ext cx="245404" cy="243841"/>
          </a:xfrm>
          <a:prstGeom prst="rect">
            <a:avLst/>
          </a:prstGeom>
          <a:ln w="12700">
            <a:miter lim="400000"/>
          </a:ln>
        </p:spPr>
        <p:txBody>
          <a:bodyPr wrap="none" lIns="45719" rIns="45719">
            <a:spAutoFit/>
          </a:bodyPr>
          <a:lstStyle>
            <a:lvl1pPr algn="r">
              <a:defRPr sz="1000">
                <a:solidFill>
                  <a:srgbClr val="FFFFFF"/>
                </a:solidFill>
              </a:defRPr>
            </a:lvl1pPr>
          </a:lstStyle>
          <a:p>
            <a:fld id="{86CB4B4D-7CA3-9044-876B-883B54F8677D}" type="slidenum">
              <a:t>‹#›</a:t>
            </a:fld>
            <a:endParaRPr/>
          </a:p>
        </p:txBody>
      </p:sp>
      <p:sp>
        <p:nvSpPr>
          <p:cNvPr id="5" name="Title Text"/>
          <p:cNvSpPr txBox="1">
            <a:spLocks noGrp="1"/>
          </p:cNvSpPr>
          <p:nvPr>
            <p:ph type="title"/>
          </p:nvPr>
        </p:nvSpPr>
        <p:spPr>
          <a:xfrm>
            <a:off x="708210" y="837079"/>
            <a:ext cx="10771096" cy="4625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730622" y="1990163"/>
            <a:ext cx="10771096" cy="4177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Lst>
  <p:transition spd="med"/>
  <p:txStyles>
    <p:titleStyle>
      <a:lvl1pPr marL="0" marR="0" indent="0" algn="l" defTabSz="914400" rtl="0" latinLnBrk="0">
        <a:lnSpc>
          <a:spcPct val="90000"/>
        </a:lnSpc>
        <a:spcBef>
          <a:spcPts val="0"/>
        </a:spcBef>
        <a:spcAft>
          <a:spcPts val="0"/>
        </a:spcAft>
        <a:buClrTx/>
        <a:buSzTx/>
        <a:buFontTx/>
        <a:buNone/>
        <a:tabLst/>
        <a:defRPr sz="3200" b="1" i="0" u="none" strike="noStrike" cap="none" spc="0" baseline="0">
          <a:solidFill>
            <a:srgbClr val="000000"/>
          </a:solidFill>
          <a:uFillTx/>
          <a:latin typeface="+mj-lt"/>
          <a:ea typeface="+mj-ea"/>
          <a:cs typeface="+mj-cs"/>
          <a:sym typeface="Helvetica"/>
        </a:defRPr>
      </a:lvl1pPr>
      <a:lvl2pPr marL="0" marR="0" indent="0" algn="l" defTabSz="914400" rtl="0" latinLnBrk="0">
        <a:lnSpc>
          <a:spcPct val="90000"/>
        </a:lnSpc>
        <a:spcBef>
          <a:spcPts val="0"/>
        </a:spcBef>
        <a:spcAft>
          <a:spcPts val="0"/>
        </a:spcAft>
        <a:buClrTx/>
        <a:buSzTx/>
        <a:buFontTx/>
        <a:buNone/>
        <a:tabLst/>
        <a:defRPr sz="3200" b="1" i="0" u="none" strike="noStrike" cap="none" spc="0" baseline="0">
          <a:solidFill>
            <a:srgbClr val="000000"/>
          </a:solidFill>
          <a:uFillTx/>
          <a:latin typeface="+mj-lt"/>
          <a:ea typeface="+mj-ea"/>
          <a:cs typeface="+mj-cs"/>
          <a:sym typeface="Helvetica"/>
        </a:defRPr>
      </a:lvl2pPr>
      <a:lvl3pPr marL="0" marR="0" indent="0" algn="l" defTabSz="914400" rtl="0" latinLnBrk="0">
        <a:lnSpc>
          <a:spcPct val="90000"/>
        </a:lnSpc>
        <a:spcBef>
          <a:spcPts val="0"/>
        </a:spcBef>
        <a:spcAft>
          <a:spcPts val="0"/>
        </a:spcAft>
        <a:buClrTx/>
        <a:buSzTx/>
        <a:buFontTx/>
        <a:buNone/>
        <a:tabLst/>
        <a:defRPr sz="3200" b="1" i="0" u="none" strike="noStrike" cap="none" spc="0" baseline="0">
          <a:solidFill>
            <a:srgbClr val="000000"/>
          </a:solidFill>
          <a:uFillTx/>
          <a:latin typeface="+mj-lt"/>
          <a:ea typeface="+mj-ea"/>
          <a:cs typeface="+mj-cs"/>
          <a:sym typeface="Helvetica"/>
        </a:defRPr>
      </a:lvl3pPr>
      <a:lvl4pPr marL="0" marR="0" indent="0" algn="l" defTabSz="914400" rtl="0" latinLnBrk="0">
        <a:lnSpc>
          <a:spcPct val="90000"/>
        </a:lnSpc>
        <a:spcBef>
          <a:spcPts val="0"/>
        </a:spcBef>
        <a:spcAft>
          <a:spcPts val="0"/>
        </a:spcAft>
        <a:buClrTx/>
        <a:buSzTx/>
        <a:buFontTx/>
        <a:buNone/>
        <a:tabLst/>
        <a:defRPr sz="3200" b="1" i="0" u="none" strike="noStrike" cap="none" spc="0" baseline="0">
          <a:solidFill>
            <a:srgbClr val="000000"/>
          </a:solidFill>
          <a:uFillTx/>
          <a:latin typeface="+mj-lt"/>
          <a:ea typeface="+mj-ea"/>
          <a:cs typeface="+mj-cs"/>
          <a:sym typeface="Helvetica"/>
        </a:defRPr>
      </a:lvl4pPr>
      <a:lvl5pPr marL="0" marR="0" indent="0" algn="l" defTabSz="914400" rtl="0" latinLnBrk="0">
        <a:lnSpc>
          <a:spcPct val="90000"/>
        </a:lnSpc>
        <a:spcBef>
          <a:spcPts val="0"/>
        </a:spcBef>
        <a:spcAft>
          <a:spcPts val="0"/>
        </a:spcAft>
        <a:buClrTx/>
        <a:buSzTx/>
        <a:buFontTx/>
        <a:buNone/>
        <a:tabLst/>
        <a:defRPr sz="3200" b="1" i="0" u="none" strike="noStrike" cap="none" spc="0" baseline="0">
          <a:solidFill>
            <a:srgbClr val="000000"/>
          </a:solidFill>
          <a:uFillTx/>
          <a:latin typeface="+mj-lt"/>
          <a:ea typeface="+mj-ea"/>
          <a:cs typeface="+mj-cs"/>
          <a:sym typeface="Helvetica"/>
        </a:defRPr>
      </a:lvl5pPr>
      <a:lvl6pPr marL="0" marR="0" indent="0" algn="l" defTabSz="914400" rtl="0" latinLnBrk="0">
        <a:lnSpc>
          <a:spcPct val="90000"/>
        </a:lnSpc>
        <a:spcBef>
          <a:spcPts val="0"/>
        </a:spcBef>
        <a:spcAft>
          <a:spcPts val="0"/>
        </a:spcAft>
        <a:buClrTx/>
        <a:buSzTx/>
        <a:buFontTx/>
        <a:buNone/>
        <a:tabLst/>
        <a:defRPr sz="3200" b="1" i="0" u="none" strike="noStrike" cap="none" spc="0" baseline="0">
          <a:solidFill>
            <a:srgbClr val="000000"/>
          </a:solidFill>
          <a:uFillTx/>
          <a:latin typeface="+mj-lt"/>
          <a:ea typeface="+mj-ea"/>
          <a:cs typeface="+mj-cs"/>
          <a:sym typeface="Helvetica"/>
        </a:defRPr>
      </a:lvl6pPr>
      <a:lvl7pPr marL="0" marR="0" indent="0" algn="l" defTabSz="914400" rtl="0" latinLnBrk="0">
        <a:lnSpc>
          <a:spcPct val="90000"/>
        </a:lnSpc>
        <a:spcBef>
          <a:spcPts val="0"/>
        </a:spcBef>
        <a:spcAft>
          <a:spcPts val="0"/>
        </a:spcAft>
        <a:buClrTx/>
        <a:buSzTx/>
        <a:buFontTx/>
        <a:buNone/>
        <a:tabLst/>
        <a:defRPr sz="3200" b="1" i="0" u="none" strike="noStrike" cap="none" spc="0" baseline="0">
          <a:solidFill>
            <a:srgbClr val="000000"/>
          </a:solidFill>
          <a:uFillTx/>
          <a:latin typeface="+mj-lt"/>
          <a:ea typeface="+mj-ea"/>
          <a:cs typeface="+mj-cs"/>
          <a:sym typeface="Helvetica"/>
        </a:defRPr>
      </a:lvl7pPr>
      <a:lvl8pPr marL="0" marR="0" indent="0" algn="l" defTabSz="914400" rtl="0" latinLnBrk="0">
        <a:lnSpc>
          <a:spcPct val="90000"/>
        </a:lnSpc>
        <a:spcBef>
          <a:spcPts val="0"/>
        </a:spcBef>
        <a:spcAft>
          <a:spcPts val="0"/>
        </a:spcAft>
        <a:buClrTx/>
        <a:buSzTx/>
        <a:buFontTx/>
        <a:buNone/>
        <a:tabLst/>
        <a:defRPr sz="3200" b="1" i="0" u="none" strike="noStrike" cap="none" spc="0" baseline="0">
          <a:solidFill>
            <a:srgbClr val="000000"/>
          </a:solidFill>
          <a:uFillTx/>
          <a:latin typeface="+mj-lt"/>
          <a:ea typeface="+mj-ea"/>
          <a:cs typeface="+mj-cs"/>
          <a:sym typeface="Helvetica"/>
        </a:defRPr>
      </a:lvl8pPr>
      <a:lvl9pPr marL="0" marR="0" indent="0" algn="l" defTabSz="914400" rtl="0" latinLnBrk="0">
        <a:lnSpc>
          <a:spcPct val="90000"/>
        </a:lnSpc>
        <a:spcBef>
          <a:spcPts val="0"/>
        </a:spcBef>
        <a:spcAft>
          <a:spcPts val="0"/>
        </a:spcAft>
        <a:buClrTx/>
        <a:buSzTx/>
        <a:buFontTx/>
        <a:buNone/>
        <a:tabLst/>
        <a:defRPr sz="3200" b="1" i="0" u="none" strike="noStrike" cap="none" spc="0" baseline="0">
          <a:solidFill>
            <a:srgbClr val="000000"/>
          </a:solidFill>
          <a:uFillTx/>
          <a:latin typeface="+mj-lt"/>
          <a:ea typeface="+mj-ea"/>
          <a:cs typeface="+mj-cs"/>
          <a:sym typeface="Helvetic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Helvetica"/>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Helvetica"/>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Helvetica"/>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Helvetica"/>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Helvetic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Helvetic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Helvetic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Helvetic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Helvetica"/>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Helvetica"/>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Helvetica"/>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Helvetica"/>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Helvetica"/>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Helvetica"/>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Helvetica"/>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Helvetica"/>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Helvetica"/>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9.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 name="Slide Number Placeholder 5"/>
          <p:cNvSpPr txBox="1">
            <a:spLocks noGrp="1"/>
          </p:cNvSpPr>
          <p:nvPr>
            <p:ph type="sldNum" sz="quarter" idx="2"/>
          </p:nvPr>
        </p:nvSpPr>
        <p:spPr>
          <a:xfrm>
            <a:off x="11349357" y="89650"/>
            <a:ext cx="174772"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1503" name="Rectangle 7"/>
          <p:cNvSpPr/>
          <p:nvPr/>
        </p:nvSpPr>
        <p:spPr>
          <a:xfrm>
            <a:off x="0" y="-1"/>
            <a:ext cx="12352650" cy="6936517"/>
          </a:xfrm>
          <a:prstGeom prst="rect">
            <a:avLst/>
          </a:prstGeom>
          <a:gradFill>
            <a:gsLst>
              <a:gs pos="0">
                <a:srgbClr val="000000"/>
              </a:gs>
              <a:gs pos="23000">
                <a:srgbClr val="000000"/>
              </a:gs>
              <a:gs pos="69000">
                <a:srgbClr val="000000"/>
              </a:gs>
              <a:gs pos="97000">
                <a:srgbClr val="000000"/>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pic>
        <p:nvPicPr>
          <p:cNvPr id="1504" name="Picture 28" descr="Picture 28"/>
          <p:cNvPicPr>
            <a:picLocks noChangeAspect="1"/>
          </p:cNvPicPr>
          <p:nvPr/>
        </p:nvPicPr>
        <p:blipFill>
          <a:blip r:embed="rId2"/>
          <a:stretch>
            <a:fillRect/>
          </a:stretch>
        </p:blipFill>
        <p:spPr>
          <a:xfrm>
            <a:off x="-5669973" y="-1909424"/>
            <a:ext cx="10647486" cy="10676849"/>
          </a:xfrm>
          <a:prstGeom prst="rect">
            <a:avLst/>
          </a:prstGeom>
          <a:ln w="12700">
            <a:miter lim="400000"/>
          </a:ln>
        </p:spPr>
      </p:pic>
      <p:grpSp>
        <p:nvGrpSpPr>
          <p:cNvPr id="1508" name="Group 1"/>
          <p:cNvGrpSpPr/>
          <p:nvPr/>
        </p:nvGrpSpPr>
        <p:grpSpPr>
          <a:xfrm>
            <a:off x="5701243" y="573997"/>
            <a:ext cx="6061527" cy="4543007"/>
            <a:chOff x="0" y="0"/>
            <a:chExt cx="6061526" cy="4543005"/>
          </a:xfrm>
        </p:grpSpPr>
        <p:pic>
          <p:nvPicPr>
            <p:cNvPr id="1505" name="Picture 4" descr="Picture 4"/>
            <p:cNvPicPr>
              <a:picLocks noChangeAspect="1"/>
            </p:cNvPicPr>
            <p:nvPr/>
          </p:nvPicPr>
          <p:blipFill>
            <a:blip r:embed="rId3"/>
            <a:stretch>
              <a:fillRect/>
            </a:stretch>
          </p:blipFill>
          <p:spPr>
            <a:xfrm>
              <a:off x="4337887" y="0"/>
              <a:ext cx="1723640" cy="1723639"/>
            </a:xfrm>
            <a:prstGeom prst="rect">
              <a:avLst/>
            </a:prstGeom>
            <a:ln w="12700" cap="flat">
              <a:noFill/>
              <a:miter lim="400000"/>
            </a:ln>
            <a:effectLst/>
          </p:spPr>
        </p:pic>
        <p:sp>
          <p:nvSpPr>
            <p:cNvPr id="1506" name="TextBox 2"/>
            <p:cNvSpPr txBox="1"/>
            <p:nvPr/>
          </p:nvSpPr>
          <p:spPr>
            <a:xfrm>
              <a:off x="0" y="4019765"/>
              <a:ext cx="5927676" cy="523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r">
                <a:defRPr sz="2800">
                  <a:solidFill>
                    <a:srgbClr val="FFFFFF"/>
                  </a:solidFill>
                  <a:latin typeface="Helvetica Light"/>
                  <a:ea typeface="Helvetica Light"/>
                  <a:cs typeface="Helvetica Light"/>
                  <a:sym typeface="Helvetica Light"/>
                </a:defRPr>
              </a:lvl1pPr>
            </a:lstStyle>
            <a:p>
              <a:r>
                <a:t>Introduction</a:t>
              </a:r>
            </a:p>
          </p:txBody>
        </p:sp>
        <p:sp>
          <p:nvSpPr>
            <p:cNvPr id="1507" name="TextBox 6"/>
            <p:cNvSpPr txBox="1"/>
            <p:nvPr/>
          </p:nvSpPr>
          <p:spPr>
            <a:xfrm>
              <a:off x="1342176" y="1894786"/>
              <a:ext cx="4673630" cy="1183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r">
                <a:defRPr sz="3600" b="1">
                  <a:solidFill>
                    <a:schemeClr val="accent1"/>
                  </a:solidFill>
                </a:defRPr>
              </a:lvl1pPr>
            </a:lstStyle>
            <a:p>
              <a:r>
                <a:t>FSI Data &amp; Analytics Specialists</a:t>
              </a:r>
            </a:p>
          </p:txBody>
        </p:sp>
      </p:grpSp>
      <p:pic>
        <p:nvPicPr>
          <p:cNvPr id="1509" name="Graphic 21" descr="Graphic 21"/>
          <p:cNvPicPr>
            <a:picLocks noChangeAspect="1"/>
          </p:cNvPicPr>
          <p:nvPr/>
        </p:nvPicPr>
        <p:blipFill>
          <a:blip r:embed="rId4"/>
          <a:stretch>
            <a:fillRect/>
          </a:stretch>
        </p:blipFill>
        <p:spPr>
          <a:xfrm rot="18900000">
            <a:off x="4923132" y="5851861"/>
            <a:ext cx="1326753" cy="1326752"/>
          </a:xfrm>
          <a:prstGeom prst="rect">
            <a:avLst/>
          </a:prstGeom>
          <a:ln w="12700">
            <a:miter lim="400000"/>
          </a:ln>
        </p:spPr>
      </p:pic>
      <p:grpSp>
        <p:nvGrpSpPr>
          <p:cNvPr id="1513" name="Group 8"/>
          <p:cNvGrpSpPr/>
          <p:nvPr/>
        </p:nvGrpSpPr>
        <p:grpSpPr>
          <a:xfrm>
            <a:off x="6251144" y="5952247"/>
            <a:ext cx="2989918" cy="320041"/>
            <a:chOff x="0" y="0"/>
            <a:chExt cx="2989917" cy="320040"/>
          </a:xfrm>
        </p:grpSpPr>
        <p:sp>
          <p:nvSpPr>
            <p:cNvPr id="1510" name="TextBox 3"/>
            <p:cNvSpPr txBox="1"/>
            <p:nvPr/>
          </p:nvSpPr>
          <p:spPr>
            <a:xfrm>
              <a:off x="0" y="0"/>
              <a:ext cx="2989918" cy="320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sz="1400">
                  <a:solidFill>
                    <a:schemeClr val="accent1"/>
                  </a:solidFill>
                </a:defRPr>
              </a:pPr>
              <a:r>
                <a:t>Information  </a:t>
              </a:r>
              <a:r>
                <a:rPr>
                  <a:latin typeface="Times Roman"/>
                  <a:ea typeface="Times Roman"/>
                  <a:cs typeface="Times Roman"/>
                  <a:sym typeface="Times Roman"/>
                </a:rPr>
                <a:t>    </a:t>
              </a:r>
              <a:r>
                <a:t>Insight      Intelligence</a:t>
              </a:r>
            </a:p>
          </p:txBody>
        </p:sp>
        <p:sp>
          <p:nvSpPr>
            <p:cNvPr id="1511" name="Oval 32"/>
            <p:cNvSpPr/>
            <p:nvPr/>
          </p:nvSpPr>
          <p:spPr>
            <a:xfrm>
              <a:off x="1872971" y="120347"/>
              <a:ext cx="51981" cy="51981"/>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12" name="Oval 33"/>
            <p:cNvSpPr/>
            <p:nvPr/>
          </p:nvSpPr>
          <p:spPr>
            <a:xfrm>
              <a:off x="1054636" y="120347"/>
              <a:ext cx="51981" cy="51981"/>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514" name="TextBox 10"/>
          <p:cNvSpPr txBox="1"/>
          <p:nvPr/>
        </p:nvSpPr>
        <p:spPr>
          <a:xfrm>
            <a:off x="10084849" y="5952247"/>
            <a:ext cx="110648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a:solidFill>
                  <a:srgbClr val="FFFFFF"/>
                </a:solidFill>
              </a:defRPr>
            </a:lvl1pPr>
          </a:lstStyle>
          <a:p>
            <a:r>
              <a:t>www.lumiq.ai</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10800000">
                                      <p:cBhvr>
                                        <p:cTn id="6" dur="7000" fill="hold"/>
                                        <p:tgtEl>
                                          <p:spTgt spid="1504"/>
                                        </p:tgtEl>
                                        <p:attrNameLst>
                                          <p:attrName>r</p:attrName>
                                        </p:attrNameLst>
                                      </p:cBhvr>
                                    </p:animRot>
                                  </p:childTnLst>
                                </p:cTn>
                              </p:par>
                            </p:childTnLst>
                          </p:cTn>
                        </p:par>
                        <p:par>
                          <p:cTn id="7" fill="hold">
                            <p:stCondLst>
                              <p:cond delay="7000"/>
                            </p:stCondLst>
                            <p:childTnLst>
                              <p:par>
                                <p:cTn id="8" presetID="2" presetClass="entr" presetSubtype="4" fill="hold" grpId="0" nodeType="afterEffect">
                                  <p:stCondLst>
                                    <p:cond delay="2500"/>
                                  </p:stCondLst>
                                  <p:iterate>
                                    <p:tmAbs val="0"/>
                                  </p:iterate>
                                  <p:childTnLst>
                                    <p:set>
                                      <p:cBhvr>
                                        <p:cTn id="9" fill="hold"/>
                                        <p:tgtEl>
                                          <p:spTgt spid="1509"/>
                                        </p:tgtEl>
                                        <p:attrNameLst>
                                          <p:attrName>style.visibility</p:attrName>
                                        </p:attrNameLst>
                                      </p:cBhvr>
                                      <p:to>
                                        <p:strVal val="visible"/>
                                      </p:to>
                                    </p:set>
                                    <p:anim calcmode="lin" valueType="num">
                                      <p:cBhvr>
                                        <p:cTn id="10" dur="500" fill="hold"/>
                                        <p:tgtEl>
                                          <p:spTgt spid="1509"/>
                                        </p:tgtEl>
                                        <p:attrNameLst>
                                          <p:attrName>ppt_x</p:attrName>
                                        </p:attrNameLst>
                                      </p:cBhvr>
                                      <p:tavLst>
                                        <p:tav tm="0">
                                          <p:val>
                                            <p:strVal val="#ppt_x"/>
                                          </p:val>
                                        </p:tav>
                                        <p:tav tm="100000">
                                          <p:val>
                                            <p:strVal val="#ppt_x"/>
                                          </p:val>
                                        </p:tav>
                                      </p:tavLst>
                                    </p:anim>
                                    <p:anim calcmode="lin" valueType="num">
                                      <p:cBhvr>
                                        <p:cTn id="11" dur="500" fill="hold"/>
                                        <p:tgtEl>
                                          <p:spTgt spid="1509"/>
                                        </p:tgtEl>
                                        <p:attrNameLst>
                                          <p:attrName>ppt_y</p:attrName>
                                        </p:attrNameLst>
                                      </p:cBhvr>
                                      <p:tavLst>
                                        <p:tav tm="0">
                                          <p:val>
                                            <p:strVal val="1+#ppt_h/2"/>
                                          </p:val>
                                        </p:tav>
                                        <p:tav tm="100000">
                                          <p:val>
                                            <p:strVal val="#ppt_y"/>
                                          </p:val>
                                        </p:tav>
                                      </p:tavLst>
                                    </p:anim>
                                  </p:childTnLst>
                                </p:cTn>
                              </p:par>
                            </p:childTnLst>
                          </p:cTn>
                        </p:par>
                        <p:par>
                          <p:cTn id="12" fill="hold">
                            <p:stCondLst>
                              <p:cond delay="10000"/>
                            </p:stCondLst>
                            <p:childTnLst>
                              <p:par>
                                <p:cTn id="13" presetID="22" presetClass="entr" presetSubtype="8" fill="hold" grpId="0" nodeType="afterEffect">
                                  <p:stCondLst>
                                    <p:cond delay="2500"/>
                                  </p:stCondLst>
                                  <p:iterate>
                                    <p:tmAbs val="0"/>
                                  </p:iterate>
                                  <p:childTnLst>
                                    <p:set>
                                      <p:cBhvr>
                                        <p:cTn id="14" fill="hold"/>
                                        <p:tgtEl>
                                          <p:spTgt spid="1513"/>
                                        </p:tgtEl>
                                        <p:attrNameLst>
                                          <p:attrName>style.visibility</p:attrName>
                                        </p:attrNameLst>
                                      </p:cBhvr>
                                      <p:to>
                                        <p:strVal val="visible"/>
                                      </p:to>
                                    </p:set>
                                    <p:animEffect transition="in" filter="wipe(left)">
                                      <p:cBhvr>
                                        <p:cTn id="15" dur="1500"/>
                                        <p:tgtEl>
                                          <p:spTgt spid="1513"/>
                                        </p:tgtEl>
                                      </p:cBhvr>
                                    </p:animEffect>
                                  </p:childTnLst>
                                </p:cTn>
                              </p:par>
                            </p:childTnLst>
                          </p:cTn>
                        </p:par>
                        <p:par>
                          <p:cTn id="16" fill="hold">
                            <p:stCondLst>
                              <p:cond delay="14000"/>
                            </p:stCondLst>
                            <p:childTnLst>
                              <p:par>
                                <p:cTn id="17" presetID="10" presetClass="entr" fill="hold" grpId="0" nodeType="afterEffect">
                                  <p:stCondLst>
                                    <p:cond delay="3000"/>
                                  </p:stCondLst>
                                  <p:iterate>
                                    <p:tmAbs val="0"/>
                                  </p:iterate>
                                  <p:childTnLst>
                                    <p:set>
                                      <p:cBhvr>
                                        <p:cTn id="18" fill="hold"/>
                                        <p:tgtEl>
                                          <p:spTgt spid="1514"/>
                                        </p:tgtEl>
                                        <p:attrNameLst>
                                          <p:attrName>style.visibility</p:attrName>
                                        </p:attrNameLst>
                                      </p:cBhvr>
                                      <p:to>
                                        <p:strVal val="visible"/>
                                      </p:to>
                                    </p:set>
                                    <p:animEffect transition="in" filter="fade">
                                      <p:cBhvr>
                                        <p:cTn id="19" dur="500"/>
                                        <p:tgtEl>
                                          <p:spTgt spid="1514"/>
                                        </p:tgtEl>
                                      </p:cBhvr>
                                    </p:animEffect>
                                  </p:childTnLst>
                                </p:cTn>
                              </p:par>
                            </p:childTnLst>
                          </p:cTn>
                        </p:par>
                        <p:par>
                          <p:cTn id="20" fill="hold">
                            <p:stCondLst>
                              <p:cond delay="17500"/>
                            </p:stCondLst>
                            <p:childTnLst>
                              <p:par>
                                <p:cTn id="21" presetID="2" presetClass="entr" presetSubtype="4" fill="hold" grpId="0" nodeType="afterEffect">
                                  <p:stCondLst>
                                    <p:cond delay="3000"/>
                                  </p:stCondLst>
                                  <p:iterate>
                                    <p:tmAbs val="0"/>
                                  </p:iterate>
                                  <p:childTnLst>
                                    <p:set>
                                      <p:cBhvr>
                                        <p:cTn id="22" fill="hold"/>
                                        <p:tgtEl>
                                          <p:spTgt spid="1508"/>
                                        </p:tgtEl>
                                        <p:attrNameLst>
                                          <p:attrName>style.visibility</p:attrName>
                                        </p:attrNameLst>
                                      </p:cBhvr>
                                      <p:to>
                                        <p:strVal val="visible"/>
                                      </p:to>
                                    </p:set>
                                    <p:anim calcmode="lin" valueType="num">
                                      <p:cBhvr>
                                        <p:cTn id="23" dur="1000" fill="hold"/>
                                        <p:tgtEl>
                                          <p:spTgt spid="1508"/>
                                        </p:tgtEl>
                                        <p:attrNameLst>
                                          <p:attrName>ppt_x</p:attrName>
                                        </p:attrNameLst>
                                      </p:cBhvr>
                                      <p:tavLst>
                                        <p:tav tm="0">
                                          <p:val>
                                            <p:strVal val="#ppt_x"/>
                                          </p:val>
                                        </p:tav>
                                        <p:tav tm="100000">
                                          <p:val>
                                            <p:strVal val="#ppt_x"/>
                                          </p:val>
                                        </p:tav>
                                      </p:tavLst>
                                    </p:anim>
                                    <p:anim calcmode="lin" valueType="num">
                                      <p:cBhvr>
                                        <p:cTn id="24" dur="1000" fill="hold"/>
                                        <p:tgtEl>
                                          <p:spTgt spid="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4" grpId="0" animBg="1" advAuto="0"/>
      <p:bldP spid="1508" grpId="0" animBg="1" advAuto="0"/>
      <p:bldP spid="1509" grpId="0" animBg="1" advAuto="0"/>
      <p:bldP spid="1513" grpId="0" animBg="1" advAuto="0"/>
      <p:bldP spid="1514"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 name="Slide Number Placeholder 5"/>
          <p:cNvSpPr txBox="1">
            <a:spLocks noGrp="1"/>
          </p:cNvSpPr>
          <p:nvPr>
            <p:ph type="sldNum" sz="quarter" idx="2"/>
          </p:nvPr>
        </p:nvSpPr>
        <p:spPr>
          <a:xfrm>
            <a:off x="11278725" y="89650"/>
            <a:ext cx="245404"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670" name="Google Shape;184;p35"/>
          <p:cNvSpPr txBox="1"/>
          <p:nvPr/>
        </p:nvSpPr>
        <p:spPr>
          <a:xfrm>
            <a:off x="746908" y="846627"/>
            <a:ext cx="9513952" cy="87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200">
                <a:solidFill>
                  <a:srgbClr val="A6A6A6"/>
                </a:solidFill>
              </a:defRPr>
            </a:pPr>
            <a:r>
              <a:rPr b="1">
                <a:solidFill>
                  <a:srgbClr val="000000"/>
                </a:solidFill>
              </a:rPr>
              <a:t>The ECG effect on the client</a:t>
            </a:r>
            <a:endParaRPr b="1"/>
          </a:p>
          <a:p>
            <a:pPr>
              <a:defRPr sz="2000">
                <a:solidFill>
                  <a:srgbClr val="A6A6A6"/>
                </a:solidFill>
              </a:defRPr>
            </a:pPr>
            <a:r>
              <a:t>Underwriter’s </a:t>
            </a:r>
            <a:r>
              <a:rPr b="1">
                <a:solidFill>
                  <a:srgbClr val="000000"/>
                </a:solidFill>
              </a:rPr>
              <a:t>Perspective in Insurance </a:t>
            </a:r>
          </a:p>
        </p:txBody>
      </p:sp>
      <p:sp>
        <p:nvSpPr>
          <p:cNvPr id="1671" name="Accurate Risk Assessment: Studies show that using ECG data can improve the accuracy of risk assessments. For example, ECGs can detect asymptomatic heart conditions in up to 5% of individuals who might otherwise be overlooked, providing more detailed risk"/>
          <p:cNvSpPr txBox="1"/>
          <p:nvPr/>
        </p:nvSpPr>
        <p:spPr>
          <a:xfrm>
            <a:off x="755896" y="1838062"/>
            <a:ext cx="10819321" cy="609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1600">
                <a:latin typeface="Times Roman"/>
                <a:ea typeface="Times Roman"/>
                <a:cs typeface="Times Roman"/>
                <a:sym typeface="Times Roman"/>
              </a:defRPr>
            </a:pPr>
            <a:r>
              <a:rPr b="1"/>
              <a:t>Accurate Risk Assessment: </a:t>
            </a:r>
            <a:r>
              <a:t>Studies show that using ECG data can improve the accuracy of risk assessments. For example, ECGs can detect asymptomatic heart conditions in up to 5% of individuals who might otherwise be overlooked, providing more detailed risk profiles for underwriters.</a:t>
            </a:r>
          </a:p>
          <a:p>
            <a:pPr defTabSz="457200">
              <a:spcBef>
                <a:spcPts val="1200"/>
              </a:spcBef>
              <a:defRPr sz="1600">
                <a:latin typeface="Times Roman"/>
                <a:ea typeface="Times Roman"/>
                <a:cs typeface="Times Roman"/>
                <a:sym typeface="Times Roman"/>
              </a:defRPr>
            </a:pPr>
            <a:r>
              <a:rPr b="1"/>
              <a:t>Determining Premiums: </a:t>
            </a:r>
            <a:r>
              <a:t>A study by the American Heart Association indicates that individuals with abnormal ECG findings have a significantly higher risk of cardiovascular events. Underwriters use this data to adjust premiums accordingly, potentially increasing them by 10-30% for those with detected abnormalities.</a:t>
            </a:r>
          </a:p>
          <a:p>
            <a:pPr defTabSz="457200">
              <a:spcBef>
                <a:spcPts val="1200"/>
              </a:spcBef>
              <a:defRPr sz="1600">
                <a:latin typeface="Times Roman"/>
                <a:ea typeface="Times Roman"/>
                <a:cs typeface="Times Roman"/>
                <a:sym typeface="Times Roman"/>
              </a:defRPr>
            </a:pPr>
            <a:r>
              <a:rPr b="1"/>
              <a:t>Policy Coverage: </a:t>
            </a:r>
            <a:r>
              <a:t>Research published in the Journal of Insurance Medicine shows that ECG findings can lead to more precise policy terms. For instance, individuals with abnormal ECGs might face exclusions or higher deductibles, impacting coverage decisions.</a:t>
            </a:r>
          </a:p>
          <a:p>
            <a:pPr defTabSz="457200">
              <a:spcBef>
                <a:spcPts val="1200"/>
              </a:spcBef>
              <a:defRPr sz="1600">
                <a:latin typeface="Times Roman"/>
                <a:ea typeface="Times Roman"/>
                <a:cs typeface="Times Roman"/>
                <a:sym typeface="Times Roman"/>
              </a:defRPr>
            </a:pPr>
            <a:r>
              <a:rPr b="1"/>
              <a:t>Claims Validation: </a:t>
            </a:r>
            <a:r>
              <a:t>ECG data helps validate claims by providing objective evidence of pre-existing conditions. According to a report by the Society of Actuaries, accurate ECG data can reduce fraudulent claims by up to 20% due to more reliable diagnosis and documentation.</a:t>
            </a:r>
          </a:p>
          <a:p>
            <a:pPr defTabSz="457200">
              <a:spcBef>
                <a:spcPts val="1200"/>
              </a:spcBef>
              <a:defRPr sz="1600">
                <a:latin typeface="Times Roman"/>
                <a:ea typeface="Times Roman"/>
                <a:cs typeface="Times Roman"/>
                <a:sym typeface="Times Roman"/>
              </a:defRPr>
            </a:pPr>
            <a:r>
              <a:rPr b="1"/>
              <a:t>Health Management: </a:t>
            </a:r>
            <a:r>
              <a:t>A study in the European Heart Journal found that early detection of heart conditions through ECG can lead to a 15-20% reduction in overall health care costs due to preventive measures and early treatment. This reduction in claims is beneficial for insurers.</a:t>
            </a:r>
            <a:endParaRPr b="1"/>
          </a:p>
          <a:p>
            <a:pPr defTabSz="457200">
              <a:spcBef>
                <a:spcPts val="1200"/>
              </a:spcBef>
              <a:defRPr>
                <a:latin typeface="Times Roman"/>
                <a:ea typeface="Times Roman"/>
                <a:cs typeface="Times Roman"/>
                <a:sym typeface="Times Roman"/>
              </a:defRPr>
            </a:pPr>
            <a:endParaRPr b="1"/>
          </a:p>
          <a:p>
            <a:pPr defTabSz="457200">
              <a:spcBef>
                <a:spcPts val="1200"/>
              </a:spcBef>
              <a:defRPr>
                <a:latin typeface="Times Roman"/>
                <a:ea typeface="Times Roman"/>
                <a:cs typeface="Times Roman"/>
                <a:sym typeface="Times Roman"/>
              </a:defRPr>
            </a:pPr>
            <a:endParaRPr b="1"/>
          </a:p>
          <a:p>
            <a:pPr defTabSz="457200">
              <a:spcBef>
                <a:spcPts val="1200"/>
              </a:spcBef>
              <a:defRPr>
                <a:latin typeface="Times Roman"/>
                <a:ea typeface="Times Roman"/>
                <a:cs typeface="Times Roman"/>
                <a:sym typeface="Times Roman"/>
              </a:defRPr>
            </a:pPr>
            <a:endParaRPr b="1"/>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 name="Slide Number Placeholder 5"/>
          <p:cNvSpPr txBox="1">
            <a:spLocks noGrp="1"/>
          </p:cNvSpPr>
          <p:nvPr>
            <p:ph type="sldNum" sz="quarter" idx="2"/>
          </p:nvPr>
        </p:nvSpPr>
        <p:spPr>
          <a:xfrm>
            <a:off x="11288089" y="89650"/>
            <a:ext cx="236040"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1674" name="Straight Connector 29"/>
          <p:cNvSpPr/>
          <p:nvPr/>
        </p:nvSpPr>
        <p:spPr>
          <a:xfrm>
            <a:off x="5323516" y="7055273"/>
            <a:ext cx="5845553" cy="1"/>
          </a:xfrm>
          <a:prstGeom prst="line">
            <a:avLst/>
          </a:prstGeom>
          <a:ln w="3175">
            <a:solidFill>
              <a:srgbClr val="000000">
                <a:alpha val="50000"/>
              </a:srgbClr>
            </a:solidFill>
            <a:miter/>
          </a:ln>
        </p:spPr>
        <p:txBody>
          <a:bodyPr lIns="45719" rIns="45719"/>
          <a:lstStyle/>
          <a:p>
            <a:endParaRPr/>
          </a:p>
        </p:txBody>
      </p:sp>
      <p:sp>
        <p:nvSpPr>
          <p:cNvPr id="1675" name="TextBox 65"/>
          <p:cNvSpPr txBox="1"/>
          <p:nvPr/>
        </p:nvSpPr>
        <p:spPr>
          <a:xfrm>
            <a:off x="703399" y="1480757"/>
            <a:ext cx="3477073" cy="959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202122"/>
                </a:solidFill>
                <a:latin typeface="Arial"/>
                <a:ea typeface="Arial"/>
                <a:cs typeface="Arial"/>
                <a:sym typeface="Arial"/>
              </a:defRPr>
            </a:lvl1pPr>
          </a:lstStyle>
          <a:p>
            <a:r>
              <a:t>The dataset contains different cases of ECG images of 4 classifications</a:t>
            </a:r>
          </a:p>
        </p:txBody>
      </p:sp>
      <p:sp>
        <p:nvSpPr>
          <p:cNvPr id="1676" name="Straight Connector 129"/>
          <p:cNvSpPr/>
          <p:nvPr/>
        </p:nvSpPr>
        <p:spPr>
          <a:xfrm>
            <a:off x="6027750" y="2724299"/>
            <a:ext cx="5439277" cy="1"/>
          </a:xfrm>
          <a:prstGeom prst="line">
            <a:avLst/>
          </a:prstGeom>
          <a:ln w="3175">
            <a:solidFill>
              <a:srgbClr val="000000">
                <a:alpha val="26315"/>
              </a:srgbClr>
            </a:solidFill>
            <a:miter/>
          </a:ln>
        </p:spPr>
        <p:txBody>
          <a:bodyPr lIns="45719" rIns="45719"/>
          <a:lstStyle/>
          <a:p>
            <a:endParaRPr/>
          </a:p>
        </p:txBody>
      </p:sp>
      <p:sp>
        <p:nvSpPr>
          <p:cNvPr id="1677" name="Straight Connector 130"/>
          <p:cNvSpPr/>
          <p:nvPr/>
        </p:nvSpPr>
        <p:spPr>
          <a:xfrm>
            <a:off x="6027750" y="3640596"/>
            <a:ext cx="5439277" cy="1"/>
          </a:xfrm>
          <a:prstGeom prst="line">
            <a:avLst/>
          </a:prstGeom>
          <a:ln w="3175">
            <a:solidFill>
              <a:srgbClr val="000000">
                <a:alpha val="26315"/>
              </a:srgbClr>
            </a:solidFill>
            <a:miter/>
          </a:ln>
        </p:spPr>
        <p:txBody>
          <a:bodyPr lIns="45719" rIns="45719"/>
          <a:lstStyle/>
          <a:p>
            <a:endParaRPr/>
          </a:p>
        </p:txBody>
      </p:sp>
      <p:sp>
        <p:nvSpPr>
          <p:cNvPr id="1678" name="Straight Connector 133"/>
          <p:cNvSpPr/>
          <p:nvPr/>
        </p:nvSpPr>
        <p:spPr>
          <a:xfrm>
            <a:off x="6027750" y="4646690"/>
            <a:ext cx="5439277" cy="1"/>
          </a:xfrm>
          <a:prstGeom prst="line">
            <a:avLst/>
          </a:prstGeom>
          <a:ln w="3175">
            <a:solidFill>
              <a:srgbClr val="000000">
                <a:alpha val="26315"/>
              </a:srgbClr>
            </a:solidFill>
            <a:miter/>
          </a:ln>
        </p:spPr>
        <p:txBody>
          <a:bodyPr lIns="45719" rIns="45719"/>
          <a:lstStyle/>
          <a:p>
            <a:endParaRPr/>
          </a:p>
        </p:txBody>
      </p:sp>
      <p:sp>
        <p:nvSpPr>
          <p:cNvPr id="1679" name="Straight Connector 136"/>
          <p:cNvSpPr/>
          <p:nvPr/>
        </p:nvSpPr>
        <p:spPr>
          <a:xfrm>
            <a:off x="6027750" y="5761512"/>
            <a:ext cx="5439277" cy="1"/>
          </a:xfrm>
          <a:prstGeom prst="line">
            <a:avLst/>
          </a:prstGeom>
          <a:ln w="3175">
            <a:solidFill>
              <a:srgbClr val="000000">
                <a:alpha val="26315"/>
              </a:srgbClr>
            </a:solidFill>
            <a:miter/>
          </a:ln>
        </p:spPr>
        <p:txBody>
          <a:bodyPr lIns="45719" rIns="45719"/>
          <a:lstStyle/>
          <a:p>
            <a:endParaRPr/>
          </a:p>
        </p:txBody>
      </p:sp>
      <p:sp>
        <p:nvSpPr>
          <p:cNvPr id="1680" name="TextBox 170"/>
          <p:cNvSpPr txBox="1"/>
          <p:nvPr/>
        </p:nvSpPr>
        <p:spPr>
          <a:xfrm>
            <a:off x="1316214" y="3204754"/>
            <a:ext cx="1172466"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202122"/>
                </a:solidFill>
                <a:latin typeface="Arial"/>
                <a:ea typeface="Arial"/>
                <a:cs typeface="Arial"/>
                <a:sym typeface="Arial"/>
              </a:defRPr>
            </a:lvl1pPr>
          </a:lstStyle>
          <a:p>
            <a:r>
              <a:t>Normal</a:t>
            </a:r>
          </a:p>
        </p:txBody>
      </p:sp>
      <p:sp>
        <p:nvSpPr>
          <p:cNvPr id="1681" name="TextBox 173"/>
          <p:cNvSpPr txBox="1"/>
          <p:nvPr/>
        </p:nvSpPr>
        <p:spPr>
          <a:xfrm>
            <a:off x="1316214" y="3791422"/>
            <a:ext cx="1172466" cy="226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202122"/>
                </a:solidFill>
                <a:latin typeface="Arial"/>
                <a:ea typeface="Arial"/>
                <a:cs typeface="Arial"/>
                <a:sym typeface="Arial"/>
              </a:defRPr>
            </a:lvl1pPr>
          </a:lstStyle>
          <a:p>
            <a:r>
              <a:t>Abnormal</a:t>
            </a:r>
          </a:p>
        </p:txBody>
      </p:sp>
      <p:sp>
        <p:nvSpPr>
          <p:cNvPr id="1682" name="TextBox 176"/>
          <p:cNvSpPr txBox="1"/>
          <p:nvPr/>
        </p:nvSpPr>
        <p:spPr>
          <a:xfrm>
            <a:off x="1316214" y="4412597"/>
            <a:ext cx="1447842"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202122"/>
                </a:solidFill>
                <a:latin typeface="Arial"/>
                <a:ea typeface="Arial"/>
                <a:cs typeface="Arial"/>
                <a:sym typeface="Arial"/>
              </a:defRPr>
            </a:lvl1pPr>
          </a:lstStyle>
          <a:p>
            <a:r>
              <a:t>Myocardial Infraction</a:t>
            </a:r>
          </a:p>
        </p:txBody>
      </p:sp>
      <p:sp>
        <p:nvSpPr>
          <p:cNvPr id="1683" name="TextBox 179"/>
          <p:cNvSpPr txBox="1"/>
          <p:nvPr/>
        </p:nvSpPr>
        <p:spPr>
          <a:xfrm>
            <a:off x="1316214" y="5015356"/>
            <a:ext cx="1447842"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202122"/>
                </a:solidFill>
                <a:latin typeface="Arial"/>
                <a:ea typeface="Arial"/>
                <a:cs typeface="Arial"/>
                <a:sym typeface="Arial"/>
              </a:defRPr>
            </a:lvl1pPr>
          </a:lstStyle>
          <a:p>
            <a:r>
              <a:t>Covid-19</a:t>
            </a:r>
          </a:p>
        </p:txBody>
      </p:sp>
      <p:sp>
        <p:nvSpPr>
          <p:cNvPr id="1684" name="Google Shape;184;p35"/>
          <p:cNvSpPr txBox="1"/>
          <p:nvPr/>
        </p:nvSpPr>
        <p:spPr>
          <a:xfrm>
            <a:off x="692434" y="883657"/>
            <a:ext cx="8137420" cy="57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200" b="1">
                <a:solidFill>
                  <a:srgbClr val="FF5F00"/>
                </a:solidFill>
              </a:defRPr>
            </a:lvl1pPr>
          </a:lstStyle>
          <a:p>
            <a:r>
              <a:t>Data</a:t>
            </a:r>
          </a:p>
        </p:txBody>
      </p:sp>
      <p:sp>
        <p:nvSpPr>
          <p:cNvPr id="1685" name="Google Shape;296;p64"/>
          <p:cNvSpPr txBox="1"/>
          <p:nvPr/>
        </p:nvSpPr>
        <p:spPr>
          <a:xfrm>
            <a:off x="5915233" y="1880516"/>
            <a:ext cx="5745966" cy="843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a:defRPr sz="1400">
                <a:solidFill>
                  <a:srgbClr val="202122"/>
                </a:solidFill>
                <a:latin typeface="Arial"/>
                <a:ea typeface="Arial"/>
                <a:cs typeface="Arial"/>
                <a:sym typeface="Arial"/>
              </a:defRPr>
            </a:pPr>
            <a:r>
              <a:t>A </a:t>
            </a:r>
            <a:r>
              <a:rPr b="1"/>
              <a:t>normal ECG</a:t>
            </a:r>
            <a:r>
              <a:t> shows a regular, rhythmic pattern with clearly defined P waves, QRS complexes, and T waves, indicating a healthy heart rhythm and function</a:t>
            </a:r>
          </a:p>
        </p:txBody>
      </p:sp>
      <p:sp>
        <p:nvSpPr>
          <p:cNvPr id="1686" name="Google Shape;296;p64"/>
          <p:cNvSpPr txBox="1"/>
          <p:nvPr/>
        </p:nvSpPr>
        <p:spPr>
          <a:xfrm>
            <a:off x="5915232" y="3602404"/>
            <a:ext cx="5745968" cy="104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a:defRPr sz="1400">
                <a:solidFill>
                  <a:srgbClr val="202122"/>
                </a:solidFill>
                <a:latin typeface="Arial"/>
                <a:ea typeface="Arial"/>
                <a:cs typeface="Arial"/>
                <a:sym typeface="Arial"/>
              </a:defRPr>
            </a:pPr>
            <a:r>
              <a:t>In </a:t>
            </a:r>
            <a:r>
              <a:rPr b="1"/>
              <a:t>COVID</a:t>
            </a:r>
            <a:r>
              <a:t>-</a:t>
            </a:r>
            <a:r>
              <a:rPr b="1"/>
              <a:t>19</a:t>
            </a:r>
            <a:r>
              <a:t> patients, an ECG might show abnormalities such as changes in heart rhythm, ST-segment elevation or depression, and T-wave inversions, reflecting possible myocarditis or other cardiac complications related to the virus</a:t>
            </a:r>
          </a:p>
        </p:txBody>
      </p:sp>
      <p:sp>
        <p:nvSpPr>
          <p:cNvPr id="1687" name="Google Shape;296;p64"/>
          <p:cNvSpPr txBox="1"/>
          <p:nvPr/>
        </p:nvSpPr>
        <p:spPr>
          <a:xfrm>
            <a:off x="5915233" y="2722016"/>
            <a:ext cx="5745966" cy="843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a:defRPr sz="1400">
                <a:solidFill>
                  <a:srgbClr val="202122"/>
                </a:solidFill>
                <a:latin typeface="Arial"/>
                <a:ea typeface="Arial"/>
                <a:cs typeface="Arial"/>
                <a:sym typeface="Arial"/>
              </a:defRPr>
            </a:pPr>
            <a:r>
              <a:t>A </a:t>
            </a:r>
            <a:r>
              <a:rPr b="1"/>
              <a:t>myocardial</a:t>
            </a:r>
            <a:r>
              <a:t> </a:t>
            </a:r>
            <a:r>
              <a:rPr b="1"/>
              <a:t>Infraction ECG</a:t>
            </a:r>
            <a:r>
              <a:t> typically refers to an ECG that reveals signs of a myocardial infarction (heart attack), such as ST-segment elevation or depression, indicating damage to the heart muscle.</a:t>
            </a:r>
          </a:p>
        </p:txBody>
      </p:sp>
      <p:sp>
        <p:nvSpPr>
          <p:cNvPr id="1688" name="Thumbs Up"/>
          <p:cNvSpPr/>
          <p:nvPr/>
        </p:nvSpPr>
        <p:spPr>
          <a:xfrm>
            <a:off x="713414" y="3097579"/>
            <a:ext cx="327169" cy="358669"/>
          </a:xfrm>
          <a:custGeom>
            <a:avLst/>
            <a:gdLst/>
            <a:ahLst/>
            <a:cxnLst>
              <a:cxn ang="0">
                <a:pos x="wd2" y="hd2"/>
              </a:cxn>
              <a:cxn ang="5400000">
                <a:pos x="wd2" y="hd2"/>
              </a:cxn>
              <a:cxn ang="10800000">
                <a:pos x="wd2" y="hd2"/>
              </a:cxn>
              <a:cxn ang="16200000">
                <a:pos x="wd2" y="hd2"/>
              </a:cxn>
            </a:cxnLst>
            <a:rect l="0" t="0" r="r" b="b"/>
            <a:pathLst>
              <a:path w="21030" h="21599"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6"/>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39" y="3961"/>
                  <a:pt x="10515" y="2980"/>
                </a:cubicBezTo>
                <a:cubicBezTo>
                  <a:pt x="10128" y="2452"/>
                  <a:pt x="9578" y="1231"/>
                  <a:pt x="9220" y="425"/>
                </a:cubicBezTo>
                <a:cubicBezTo>
                  <a:pt x="9099" y="153"/>
                  <a:pt x="8817" y="-1"/>
                  <a:pt x="8533" y="0"/>
                </a:cubicBezTo>
                <a:close/>
              </a:path>
            </a:pathLst>
          </a:custGeom>
          <a:solidFill>
            <a:srgbClr val="FFFFFF"/>
          </a:solidFill>
          <a:ln w="12700">
            <a:solidFill>
              <a:schemeClr val="accent1"/>
            </a:solidFill>
            <a:miter/>
          </a:ln>
        </p:spPr>
        <p:txBody>
          <a:bodyPr lIns="45719" rIns="45719" anchor="ctr"/>
          <a:lstStyle/>
          <a:p>
            <a:endParaRPr/>
          </a:p>
        </p:txBody>
      </p:sp>
      <p:sp>
        <p:nvSpPr>
          <p:cNvPr id="1689" name="Heart"/>
          <p:cNvSpPr/>
          <p:nvPr/>
        </p:nvSpPr>
        <p:spPr>
          <a:xfrm>
            <a:off x="733619" y="3692463"/>
            <a:ext cx="286760" cy="424905"/>
          </a:xfrm>
          <a:custGeom>
            <a:avLst/>
            <a:gdLst/>
            <a:ahLst/>
            <a:cxnLst>
              <a:cxn ang="0">
                <a:pos x="wd2" y="hd2"/>
              </a:cxn>
              <a:cxn ang="5400000">
                <a:pos x="wd2" y="hd2"/>
              </a:cxn>
              <a:cxn ang="10800000">
                <a:pos x="wd2" y="hd2"/>
              </a:cxn>
              <a:cxn ang="16200000">
                <a:pos x="wd2" y="hd2"/>
              </a:cxn>
            </a:cxnLst>
            <a:rect l="0" t="0" r="r" b="b"/>
            <a:pathLst>
              <a:path w="21599" h="21095" extrusionOk="0">
                <a:moveTo>
                  <a:pt x="11722" y="0"/>
                </a:moveTo>
                <a:cubicBezTo>
                  <a:pt x="11533" y="1"/>
                  <a:pt x="11335" y="18"/>
                  <a:pt x="11113" y="49"/>
                </a:cubicBezTo>
                <a:cubicBezTo>
                  <a:pt x="11034" y="61"/>
                  <a:pt x="10968" y="97"/>
                  <a:pt x="10940" y="147"/>
                </a:cubicBezTo>
                <a:cubicBezTo>
                  <a:pt x="10700" y="567"/>
                  <a:pt x="10586" y="981"/>
                  <a:pt x="10539" y="1363"/>
                </a:cubicBezTo>
                <a:cubicBezTo>
                  <a:pt x="10534" y="1400"/>
                  <a:pt x="10496" y="1432"/>
                  <a:pt x="10443" y="1444"/>
                </a:cubicBezTo>
                <a:cubicBezTo>
                  <a:pt x="10384" y="1459"/>
                  <a:pt x="10326" y="1475"/>
                  <a:pt x="10268" y="1491"/>
                </a:cubicBezTo>
                <a:cubicBezTo>
                  <a:pt x="10195" y="1510"/>
                  <a:pt x="10113" y="1491"/>
                  <a:pt x="10080" y="1444"/>
                </a:cubicBezTo>
                <a:cubicBezTo>
                  <a:pt x="9861" y="1142"/>
                  <a:pt x="9597" y="826"/>
                  <a:pt x="9360" y="557"/>
                </a:cubicBezTo>
                <a:cubicBezTo>
                  <a:pt x="9308" y="497"/>
                  <a:pt x="9190" y="479"/>
                  <a:pt x="9102" y="516"/>
                </a:cubicBezTo>
                <a:cubicBezTo>
                  <a:pt x="8755" y="660"/>
                  <a:pt x="8450" y="818"/>
                  <a:pt x="8197" y="967"/>
                </a:cubicBezTo>
                <a:cubicBezTo>
                  <a:pt x="8123" y="1010"/>
                  <a:pt x="8097" y="1078"/>
                  <a:pt x="8131" y="1139"/>
                </a:cubicBezTo>
                <a:cubicBezTo>
                  <a:pt x="8318" y="1465"/>
                  <a:pt x="8471" y="1824"/>
                  <a:pt x="8580" y="2112"/>
                </a:cubicBezTo>
                <a:cubicBezTo>
                  <a:pt x="8613" y="2199"/>
                  <a:pt x="8582" y="2290"/>
                  <a:pt x="8495" y="2358"/>
                </a:cubicBezTo>
                <a:cubicBezTo>
                  <a:pt x="8154" y="2628"/>
                  <a:pt x="7865" y="2946"/>
                  <a:pt x="7645" y="3310"/>
                </a:cubicBezTo>
                <a:cubicBezTo>
                  <a:pt x="5923" y="6167"/>
                  <a:pt x="7084" y="7798"/>
                  <a:pt x="7545" y="8283"/>
                </a:cubicBezTo>
                <a:cubicBezTo>
                  <a:pt x="7620" y="8362"/>
                  <a:pt x="7793" y="8366"/>
                  <a:pt x="7878" y="8292"/>
                </a:cubicBezTo>
                <a:cubicBezTo>
                  <a:pt x="8362" y="7865"/>
                  <a:pt x="9816" y="6564"/>
                  <a:pt x="11213" y="5125"/>
                </a:cubicBezTo>
                <a:cubicBezTo>
                  <a:pt x="12493" y="3806"/>
                  <a:pt x="14455" y="2936"/>
                  <a:pt x="15077" y="2681"/>
                </a:cubicBezTo>
                <a:cubicBezTo>
                  <a:pt x="15186" y="2636"/>
                  <a:pt x="15216" y="2540"/>
                  <a:pt x="15145" y="2469"/>
                </a:cubicBezTo>
                <a:cubicBezTo>
                  <a:pt x="14897" y="2223"/>
                  <a:pt x="14613" y="2016"/>
                  <a:pt x="14300" y="1848"/>
                </a:cubicBezTo>
                <a:cubicBezTo>
                  <a:pt x="14236" y="1813"/>
                  <a:pt x="14215" y="1755"/>
                  <a:pt x="14247" y="1705"/>
                </a:cubicBezTo>
                <a:cubicBezTo>
                  <a:pt x="14413" y="1449"/>
                  <a:pt x="14590" y="1188"/>
                  <a:pt x="14746" y="965"/>
                </a:cubicBezTo>
                <a:cubicBezTo>
                  <a:pt x="14786" y="907"/>
                  <a:pt x="14763" y="839"/>
                  <a:pt x="14688" y="798"/>
                </a:cubicBezTo>
                <a:cubicBezTo>
                  <a:pt x="14465" y="678"/>
                  <a:pt x="14197" y="558"/>
                  <a:pt x="13881" y="448"/>
                </a:cubicBezTo>
                <a:cubicBezTo>
                  <a:pt x="13788" y="416"/>
                  <a:pt x="13675" y="426"/>
                  <a:pt x="13600" y="474"/>
                </a:cubicBezTo>
                <a:cubicBezTo>
                  <a:pt x="13155" y="761"/>
                  <a:pt x="12868" y="1035"/>
                  <a:pt x="12682" y="1266"/>
                </a:cubicBezTo>
                <a:cubicBezTo>
                  <a:pt x="12652" y="1303"/>
                  <a:pt x="12588" y="1321"/>
                  <a:pt x="12524" y="1314"/>
                </a:cubicBezTo>
                <a:cubicBezTo>
                  <a:pt x="12433" y="1303"/>
                  <a:pt x="12341" y="1297"/>
                  <a:pt x="12249" y="1291"/>
                </a:cubicBezTo>
                <a:cubicBezTo>
                  <a:pt x="12167" y="1285"/>
                  <a:pt x="12109" y="1235"/>
                  <a:pt x="12121" y="1182"/>
                </a:cubicBezTo>
                <a:cubicBezTo>
                  <a:pt x="12204" y="803"/>
                  <a:pt x="12308" y="435"/>
                  <a:pt x="12397" y="172"/>
                </a:cubicBezTo>
                <a:cubicBezTo>
                  <a:pt x="12416" y="115"/>
                  <a:pt x="12361" y="59"/>
                  <a:pt x="12276" y="45"/>
                </a:cubicBezTo>
                <a:cubicBezTo>
                  <a:pt x="12090" y="14"/>
                  <a:pt x="11911" y="-1"/>
                  <a:pt x="11722" y="0"/>
                </a:cubicBezTo>
                <a:close/>
                <a:moveTo>
                  <a:pt x="5960" y="1687"/>
                </a:moveTo>
                <a:cubicBezTo>
                  <a:pt x="5924" y="1687"/>
                  <a:pt x="5887" y="1691"/>
                  <a:pt x="5852" y="1701"/>
                </a:cubicBezTo>
                <a:lnTo>
                  <a:pt x="4125" y="2175"/>
                </a:lnTo>
                <a:cubicBezTo>
                  <a:pt x="3985" y="2213"/>
                  <a:pt x="3918" y="2321"/>
                  <a:pt x="3977" y="2413"/>
                </a:cubicBezTo>
                <a:cubicBezTo>
                  <a:pt x="4284" y="2896"/>
                  <a:pt x="5040" y="4329"/>
                  <a:pt x="3864" y="5259"/>
                </a:cubicBezTo>
                <a:cubicBezTo>
                  <a:pt x="2644" y="6223"/>
                  <a:pt x="1858" y="6915"/>
                  <a:pt x="1795" y="7789"/>
                </a:cubicBezTo>
                <a:cubicBezTo>
                  <a:pt x="1786" y="7916"/>
                  <a:pt x="2018" y="7986"/>
                  <a:pt x="2156" y="7898"/>
                </a:cubicBezTo>
                <a:cubicBezTo>
                  <a:pt x="3586" y="6985"/>
                  <a:pt x="5173" y="6418"/>
                  <a:pt x="5672" y="6252"/>
                </a:cubicBezTo>
                <a:cubicBezTo>
                  <a:pt x="5770" y="6219"/>
                  <a:pt x="5835" y="6156"/>
                  <a:pt x="5845" y="6084"/>
                </a:cubicBezTo>
                <a:cubicBezTo>
                  <a:pt x="5896" y="5710"/>
                  <a:pt x="6110" y="4503"/>
                  <a:pt x="6843" y="3414"/>
                </a:cubicBezTo>
                <a:cubicBezTo>
                  <a:pt x="6936" y="3275"/>
                  <a:pt x="6949" y="3117"/>
                  <a:pt x="6875" y="2973"/>
                </a:cubicBezTo>
                <a:cubicBezTo>
                  <a:pt x="6561" y="2361"/>
                  <a:pt x="6334" y="1990"/>
                  <a:pt x="6211" y="1798"/>
                </a:cubicBezTo>
                <a:cubicBezTo>
                  <a:pt x="6166" y="1729"/>
                  <a:pt x="6067" y="1688"/>
                  <a:pt x="5960" y="1687"/>
                </a:cubicBezTo>
                <a:close/>
                <a:moveTo>
                  <a:pt x="17710" y="2796"/>
                </a:moveTo>
                <a:cubicBezTo>
                  <a:pt x="14128" y="3251"/>
                  <a:pt x="12899" y="4571"/>
                  <a:pt x="10446" y="6897"/>
                </a:cubicBezTo>
                <a:cubicBezTo>
                  <a:pt x="8658" y="8591"/>
                  <a:pt x="6919" y="9692"/>
                  <a:pt x="4739" y="10468"/>
                </a:cubicBezTo>
                <a:cubicBezTo>
                  <a:pt x="4525" y="10544"/>
                  <a:pt x="4337" y="10342"/>
                  <a:pt x="4538" y="10252"/>
                </a:cubicBezTo>
                <a:cubicBezTo>
                  <a:pt x="5703" y="9730"/>
                  <a:pt x="6496" y="9269"/>
                  <a:pt x="6838" y="9060"/>
                </a:cubicBezTo>
                <a:cubicBezTo>
                  <a:pt x="6943" y="8996"/>
                  <a:pt x="6959" y="8891"/>
                  <a:pt x="6875" y="8814"/>
                </a:cubicBezTo>
                <a:cubicBezTo>
                  <a:pt x="6581" y="8543"/>
                  <a:pt x="5949" y="7853"/>
                  <a:pt x="5842" y="6845"/>
                </a:cubicBezTo>
                <a:cubicBezTo>
                  <a:pt x="5834" y="6772"/>
                  <a:pt x="5713" y="6729"/>
                  <a:pt x="5617" y="6766"/>
                </a:cubicBezTo>
                <a:cubicBezTo>
                  <a:pt x="2431" y="7985"/>
                  <a:pt x="0" y="9475"/>
                  <a:pt x="0" y="12423"/>
                </a:cubicBezTo>
                <a:cubicBezTo>
                  <a:pt x="0" y="17020"/>
                  <a:pt x="7570" y="17905"/>
                  <a:pt x="11316" y="20019"/>
                </a:cubicBezTo>
                <a:cubicBezTo>
                  <a:pt x="14094" y="21588"/>
                  <a:pt x="17510" y="21599"/>
                  <a:pt x="18384" y="18991"/>
                </a:cubicBezTo>
                <a:cubicBezTo>
                  <a:pt x="19484" y="15711"/>
                  <a:pt x="21598" y="14918"/>
                  <a:pt x="21599" y="12159"/>
                </a:cubicBezTo>
                <a:cubicBezTo>
                  <a:pt x="21600" y="8407"/>
                  <a:pt x="16913" y="7232"/>
                  <a:pt x="15378" y="6948"/>
                </a:cubicBezTo>
                <a:cubicBezTo>
                  <a:pt x="15111" y="6898"/>
                  <a:pt x="14833" y="6992"/>
                  <a:pt x="14736" y="7163"/>
                </a:cubicBezTo>
                <a:cubicBezTo>
                  <a:pt x="14229" y="8058"/>
                  <a:pt x="13569" y="8963"/>
                  <a:pt x="12931" y="9739"/>
                </a:cubicBezTo>
                <a:cubicBezTo>
                  <a:pt x="12906" y="9770"/>
                  <a:pt x="12897" y="9804"/>
                  <a:pt x="12903" y="9838"/>
                </a:cubicBezTo>
                <a:cubicBezTo>
                  <a:pt x="13041" y="10635"/>
                  <a:pt x="13856" y="12480"/>
                  <a:pt x="18442" y="12514"/>
                </a:cubicBezTo>
                <a:cubicBezTo>
                  <a:pt x="18615" y="12516"/>
                  <a:pt x="18627" y="12684"/>
                  <a:pt x="18454" y="12698"/>
                </a:cubicBezTo>
                <a:cubicBezTo>
                  <a:pt x="15394" y="12942"/>
                  <a:pt x="13494" y="12360"/>
                  <a:pt x="12226" y="10797"/>
                </a:cubicBezTo>
                <a:cubicBezTo>
                  <a:pt x="12180" y="10741"/>
                  <a:pt x="12059" y="10739"/>
                  <a:pt x="12008" y="10794"/>
                </a:cubicBezTo>
                <a:cubicBezTo>
                  <a:pt x="11820" y="10994"/>
                  <a:pt x="11644" y="11173"/>
                  <a:pt x="11486" y="11324"/>
                </a:cubicBezTo>
                <a:cubicBezTo>
                  <a:pt x="11331" y="11473"/>
                  <a:pt x="11233" y="11645"/>
                  <a:pt x="11206" y="11825"/>
                </a:cubicBezTo>
                <a:cubicBezTo>
                  <a:pt x="11076" y="12662"/>
                  <a:pt x="11110" y="13401"/>
                  <a:pt x="11261" y="14060"/>
                </a:cubicBezTo>
                <a:cubicBezTo>
                  <a:pt x="11282" y="14151"/>
                  <a:pt x="11375" y="14228"/>
                  <a:pt x="11506" y="14259"/>
                </a:cubicBezTo>
                <a:cubicBezTo>
                  <a:pt x="12699" y="14545"/>
                  <a:pt x="13970" y="14947"/>
                  <a:pt x="15157" y="15732"/>
                </a:cubicBezTo>
                <a:cubicBezTo>
                  <a:pt x="15273" y="15809"/>
                  <a:pt x="15120" y="15929"/>
                  <a:pt x="14987" y="15866"/>
                </a:cubicBezTo>
                <a:cubicBezTo>
                  <a:pt x="13324" y="15077"/>
                  <a:pt x="12167" y="14894"/>
                  <a:pt x="11629" y="14854"/>
                </a:cubicBezTo>
                <a:cubicBezTo>
                  <a:pt x="11570" y="14850"/>
                  <a:pt x="11526" y="14886"/>
                  <a:pt x="11542" y="14924"/>
                </a:cubicBezTo>
                <a:cubicBezTo>
                  <a:pt x="12090" y="16223"/>
                  <a:pt x="13092" y="17158"/>
                  <a:pt x="14016" y="17895"/>
                </a:cubicBezTo>
                <a:cubicBezTo>
                  <a:pt x="14154" y="18006"/>
                  <a:pt x="13922" y="18148"/>
                  <a:pt x="13766" y="18049"/>
                </a:cubicBezTo>
                <a:cubicBezTo>
                  <a:pt x="12788" y="17436"/>
                  <a:pt x="12083" y="16766"/>
                  <a:pt x="11577" y="16104"/>
                </a:cubicBezTo>
                <a:cubicBezTo>
                  <a:pt x="11543" y="16060"/>
                  <a:pt x="11450" y="16057"/>
                  <a:pt x="11411" y="16099"/>
                </a:cubicBezTo>
                <a:cubicBezTo>
                  <a:pt x="11214" y="16309"/>
                  <a:pt x="10950" y="16720"/>
                  <a:pt x="10875" y="17462"/>
                </a:cubicBezTo>
                <a:cubicBezTo>
                  <a:pt x="10861" y="17592"/>
                  <a:pt x="10571" y="17595"/>
                  <a:pt x="10554" y="17466"/>
                </a:cubicBezTo>
                <a:cubicBezTo>
                  <a:pt x="10475" y="16870"/>
                  <a:pt x="10586" y="16307"/>
                  <a:pt x="11103" y="15573"/>
                </a:cubicBezTo>
                <a:cubicBezTo>
                  <a:pt x="11139" y="15522"/>
                  <a:pt x="11141" y="15463"/>
                  <a:pt x="11110" y="15410"/>
                </a:cubicBezTo>
                <a:cubicBezTo>
                  <a:pt x="10285" y="13990"/>
                  <a:pt x="10284" y="12723"/>
                  <a:pt x="10310" y="12309"/>
                </a:cubicBezTo>
                <a:cubicBezTo>
                  <a:pt x="10313" y="12261"/>
                  <a:pt x="10225" y="12236"/>
                  <a:pt x="10175" y="12271"/>
                </a:cubicBezTo>
                <a:cubicBezTo>
                  <a:pt x="9950" y="12429"/>
                  <a:pt x="9490" y="12748"/>
                  <a:pt x="8939" y="13116"/>
                </a:cubicBezTo>
                <a:cubicBezTo>
                  <a:pt x="8869" y="13162"/>
                  <a:pt x="8838" y="13228"/>
                  <a:pt x="8856" y="13293"/>
                </a:cubicBezTo>
                <a:cubicBezTo>
                  <a:pt x="9208" y="14564"/>
                  <a:pt x="8909" y="15327"/>
                  <a:pt x="8495" y="15826"/>
                </a:cubicBezTo>
                <a:cubicBezTo>
                  <a:pt x="8405" y="15935"/>
                  <a:pt x="8151" y="15863"/>
                  <a:pt x="8207" y="15745"/>
                </a:cubicBezTo>
                <a:cubicBezTo>
                  <a:pt x="8602" y="14908"/>
                  <a:pt x="8457" y="14354"/>
                  <a:pt x="8184" y="13683"/>
                </a:cubicBezTo>
                <a:cubicBezTo>
                  <a:pt x="8172" y="13652"/>
                  <a:pt x="8115" y="13638"/>
                  <a:pt x="8076" y="13658"/>
                </a:cubicBezTo>
                <a:cubicBezTo>
                  <a:pt x="6944" y="14228"/>
                  <a:pt x="6378" y="14971"/>
                  <a:pt x="6095" y="15552"/>
                </a:cubicBezTo>
                <a:cubicBezTo>
                  <a:pt x="6046" y="15654"/>
                  <a:pt x="5815" y="15621"/>
                  <a:pt x="5832" y="15514"/>
                </a:cubicBezTo>
                <a:cubicBezTo>
                  <a:pt x="5922" y="14948"/>
                  <a:pt x="6427" y="14160"/>
                  <a:pt x="7953" y="13152"/>
                </a:cubicBezTo>
                <a:cubicBezTo>
                  <a:pt x="11621" y="10730"/>
                  <a:pt x="12557" y="9223"/>
                  <a:pt x="14011" y="6902"/>
                </a:cubicBezTo>
                <a:cubicBezTo>
                  <a:pt x="15326" y="4803"/>
                  <a:pt x="18598" y="4049"/>
                  <a:pt x="19214" y="3923"/>
                </a:cubicBezTo>
                <a:cubicBezTo>
                  <a:pt x="19263" y="3914"/>
                  <a:pt x="19281" y="3875"/>
                  <a:pt x="19249" y="3849"/>
                </a:cubicBezTo>
                <a:cubicBezTo>
                  <a:pt x="19041" y="3675"/>
                  <a:pt x="18378" y="3131"/>
                  <a:pt x="17868" y="2824"/>
                </a:cubicBezTo>
                <a:cubicBezTo>
                  <a:pt x="17826" y="2799"/>
                  <a:pt x="17765" y="2789"/>
                  <a:pt x="17710" y="2796"/>
                </a:cubicBezTo>
                <a:close/>
              </a:path>
            </a:pathLst>
          </a:custGeom>
          <a:solidFill>
            <a:srgbClr val="FFFFFF"/>
          </a:solidFill>
          <a:ln w="12700">
            <a:solidFill>
              <a:schemeClr val="accent1"/>
            </a:solidFill>
            <a:miter/>
          </a:ln>
        </p:spPr>
        <p:txBody>
          <a:bodyPr lIns="45719" rIns="45719" anchor="ctr"/>
          <a:lstStyle/>
          <a:p>
            <a:endParaRPr/>
          </a:p>
        </p:txBody>
      </p:sp>
      <p:sp>
        <p:nvSpPr>
          <p:cNvPr id="1690" name="Skull Front"/>
          <p:cNvSpPr/>
          <p:nvPr/>
        </p:nvSpPr>
        <p:spPr>
          <a:xfrm>
            <a:off x="713414" y="4276507"/>
            <a:ext cx="327169" cy="499165"/>
          </a:xfrm>
          <a:custGeom>
            <a:avLst/>
            <a:gdLst/>
            <a:ahLst/>
            <a:cxnLst>
              <a:cxn ang="0">
                <a:pos x="wd2" y="hd2"/>
              </a:cxn>
              <a:cxn ang="5400000">
                <a:pos x="wd2" y="hd2"/>
              </a:cxn>
              <a:cxn ang="10800000">
                <a:pos x="wd2" y="hd2"/>
              </a:cxn>
              <a:cxn ang="16200000">
                <a:pos x="wd2" y="hd2"/>
              </a:cxn>
            </a:cxnLst>
            <a:rect l="0" t="0" r="r" b="b"/>
            <a:pathLst>
              <a:path w="21009" h="21439" extrusionOk="0">
                <a:moveTo>
                  <a:pt x="10478" y="2"/>
                </a:moveTo>
                <a:cubicBezTo>
                  <a:pt x="10018" y="8"/>
                  <a:pt x="5960" y="-161"/>
                  <a:pt x="3241" y="1588"/>
                </a:cubicBezTo>
                <a:cubicBezTo>
                  <a:pt x="-51" y="3703"/>
                  <a:pt x="336" y="6051"/>
                  <a:pt x="336" y="7309"/>
                </a:cubicBezTo>
                <a:cubicBezTo>
                  <a:pt x="336" y="8426"/>
                  <a:pt x="269" y="8928"/>
                  <a:pt x="689" y="9629"/>
                </a:cubicBezTo>
                <a:cubicBezTo>
                  <a:pt x="891" y="9964"/>
                  <a:pt x="828" y="10347"/>
                  <a:pt x="545" y="10655"/>
                </a:cubicBezTo>
                <a:cubicBezTo>
                  <a:pt x="-294" y="11605"/>
                  <a:pt x="-117" y="12361"/>
                  <a:pt x="755" y="12944"/>
                </a:cubicBezTo>
                <a:lnTo>
                  <a:pt x="2255" y="13645"/>
                </a:lnTo>
                <a:cubicBezTo>
                  <a:pt x="2513" y="13764"/>
                  <a:pt x="2828" y="13829"/>
                  <a:pt x="3143" y="13829"/>
                </a:cubicBezTo>
                <a:cubicBezTo>
                  <a:pt x="3594" y="13829"/>
                  <a:pt x="4209" y="13829"/>
                  <a:pt x="4209" y="13829"/>
                </a:cubicBezTo>
                <a:cubicBezTo>
                  <a:pt x="4782" y="13829"/>
                  <a:pt x="5208" y="14142"/>
                  <a:pt x="5208" y="14612"/>
                </a:cubicBezTo>
                <a:lnTo>
                  <a:pt x="5208" y="15524"/>
                </a:lnTo>
                <a:cubicBezTo>
                  <a:pt x="5208" y="15556"/>
                  <a:pt x="5232" y="15578"/>
                  <a:pt x="5281" y="15578"/>
                </a:cubicBezTo>
                <a:cubicBezTo>
                  <a:pt x="5297" y="15578"/>
                  <a:pt x="5305" y="15578"/>
                  <a:pt x="5321" y="15573"/>
                </a:cubicBezTo>
                <a:cubicBezTo>
                  <a:pt x="5321" y="15573"/>
                  <a:pt x="5322" y="15573"/>
                  <a:pt x="5314" y="15578"/>
                </a:cubicBezTo>
                <a:cubicBezTo>
                  <a:pt x="5378" y="15556"/>
                  <a:pt x="5443" y="15539"/>
                  <a:pt x="5515" y="15539"/>
                </a:cubicBezTo>
                <a:cubicBezTo>
                  <a:pt x="5653" y="15539"/>
                  <a:pt x="5789" y="15588"/>
                  <a:pt x="5886" y="15696"/>
                </a:cubicBezTo>
                <a:cubicBezTo>
                  <a:pt x="5918" y="15734"/>
                  <a:pt x="5992" y="15740"/>
                  <a:pt x="6040" y="15713"/>
                </a:cubicBezTo>
                <a:cubicBezTo>
                  <a:pt x="6153" y="15654"/>
                  <a:pt x="6291" y="15615"/>
                  <a:pt x="6436" y="15615"/>
                </a:cubicBezTo>
                <a:cubicBezTo>
                  <a:pt x="6638" y="15615"/>
                  <a:pt x="6822" y="15691"/>
                  <a:pt x="6943" y="15799"/>
                </a:cubicBezTo>
                <a:cubicBezTo>
                  <a:pt x="6943" y="15799"/>
                  <a:pt x="6945" y="15794"/>
                  <a:pt x="6953" y="15799"/>
                </a:cubicBezTo>
                <a:cubicBezTo>
                  <a:pt x="6985" y="15821"/>
                  <a:pt x="7031" y="15821"/>
                  <a:pt x="7064" y="15799"/>
                </a:cubicBezTo>
                <a:cubicBezTo>
                  <a:pt x="7193" y="15713"/>
                  <a:pt x="7355" y="15654"/>
                  <a:pt x="7540" y="15654"/>
                </a:cubicBezTo>
                <a:cubicBezTo>
                  <a:pt x="7734" y="15654"/>
                  <a:pt x="7903" y="15712"/>
                  <a:pt x="8032" y="15804"/>
                </a:cubicBezTo>
                <a:cubicBezTo>
                  <a:pt x="8072" y="15831"/>
                  <a:pt x="8145" y="15831"/>
                  <a:pt x="8186" y="15804"/>
                </a:cubicBezTo>
                <a:cubicBezTo>
                  <a:pt x="8315" y="15712"/>
                  <a:pt x="8484" y="15654"/>
                  <a:pt x="8670" y="15654"/>
                </a:cubicBezTo>
                <a:cubicBezTo>
                  <a:pt x="8856" y="15654"/>
                  <a:pt x="9025" y="15712"/>
                  <a:pt x="9154" y="15804"/>
                </a:cubicBezTo>
                <a:cubicBezTo>
                  <a:pt x="9194" y="15831"/>
                  <a:pt x="9268" y="15836"/>
                  <a:pt x="9308" y="15804"/>
                </a:cubicBezTo>
                <a:cubicBezTo>
                  <a:pt x="9445" y="15701"/>
                  <a:pt x="9638" y="15642"/>
                  <a:pt x="9848" y="15642"/>
                </a:cubicBezTo>
                <a:cubicBezTo>
                  <a:pt x="10074" y="15642"/>
                  <a:pt x="10275" y="15718"/>
                  <a:pt x="10412" y="15831"/>
                </a:cubicBezTo>
                <a:cubicBezTo>
                  <a:pt x="10412" y="15831"/>
                  <a:pt x="10414" y="15826"/>
                  <a:pt x="10423" y="15831"/>
                </a:cubicBezTo>
                <a:cubicBezTo>
                  <a:pt x="10455" y="15853"/>
                  <a:pt x="10501" y="15853"/>
                  <a:pt x="10533" y="15831"/>
                </a:cubicBezTo>
                <a:cubicBezTo>
                  <a:pt x="10533" y="15831"/>
                  <a:pt x="10536" y="15831"/>
                  <a:pt x="10544" y="15831"/>
                </a:cubicBezTo>
                <a:cubicBezTo>
                  <a:pt x="10681" y="15718"/>
                  <a:pt x="10882" y="15647"/>
                  <a:pt x="11108" y="15647"/>
                </a:cubicBezTo>
                <a:cubicBezTo>
                  <a:pt x="11318" y="15647"/>
                  <a:pt x="11511" y="15712"/>
                  <a:pt x="11648" y="15809"/>
                </a:cubicBezTo>
                <a:cubicBezTo>
                  <a:pt x="11688" y="15836"/>
                  <a:pt x="11762" y="15836"/>
                  <a:pt x="11802" y="15809"/>
                </a:cubicBezTo>
                <a:cubicBezTo>
                  <a:pt x="11931" y="15717"/>
                  <a:pt x="12100" y="15659"/>
                  <a:pt x="12286" y="15659"/>
                </a:cubicBezTo>
                <a:cubicBezTo>
                  <a:pt x="12472" y="15659"/>
                  <a:pt x="12641" y="15717"/>
                  <a:pt x="12770" y="15809"/>
                </a:cubicBezTo>
                <a:cubicBezTo>
                  <a:pt x="12811" y="15836"/>
                  <a:pt x="12884" y="15836"/>
                  <a:pt x="12924" y="15809"/>
                </a:cubicBezTo>
                <a:cubicBezTo>
                  <a:pt x="13053" y="15717"/>
                  <a:pt x="13222" y="15659"/>
                  <a:pt x="13416" y="15659"/>
                </a:cubicBezTo>
                <a:cubicBezTo>
                  <a:pt x="13601" y="15659"/>
                  <a:pt x="13763" y="15712"/>
                  <a:pt x="13892" y="15804"/>
                </a:cubicBezTo>
                <a:cubicBezTo>
                  <a:pt x="13892" y="15804"/>
                  <a:pt x="13892" y="15799"/>
                  <a:pt x="13900" y="15804"/>
                </a:cubicBezTo>
                <a:cubicBezTo>
                  <a:pt x="13932" y="15826"/>
                  <a:pt x="13981" y="15826"/>
                  <a:pt x="14013" y="15804"/>
                </a:cubicBezTo>
                <a:cubicBezTo>
                  <a:pt x="14134" y="15691"/>
                  <a:pt x="14318" y="15615"/>
                  <a:pt x="14520" y="15615"/>
                </a:cubicBezTo>
                <a:cubicBezTo>
                  <a:pt x="14665" y="15615"/>
                  <a:pt x="14803" y="15654"/>
                  <a:pt x="14916" y="15713"/>
                </a:cubicBezTo>
                <a:cubicBezTo>
                  <a:pt x="14965" y="15740"/>
                  <a:pt x="15038" y="15734"/>
                  <a:pt x="15070" y="15696"/>
                </a:cubicBezTo>
                <a:cubicBezTo>
                  <a:pt x="15167" y="15583"/>
                  <a:pt x="15311" y="15539"/>
                  <a:pt x="15441" y="15539"/>
                </a:cubicBezTo>
                <a:cubicBezTo>
                  <a:pt x="15529" y="15539"/>
                  <a:pt x="15602" y="15556"/>
                  <a:pt x="15675" y="15588"/>
                </a:cubicBezTo>
                <a:cubicBezTo>
                  <a:pt x="15683" y="15594"/>
                  <a:pt x="15699" y="15593"/>
                  <a:pt x="15715" y="15593"/>
                </a:cubicBezTo>
                <a:cubicBezTo>
                  <a:pt x="15756" y="15588"/>
                  <a:pt x="15781" y="15572"/>
                  <a:pt x="15789" y="15539"/>
                </a:cubicBezTo>
                <a:lnTo>
                  <a:pt x="15789" y="14612"/>
                </a:lnTo>
                <a:cubicBezTo>
                  <a:pt x="15789" y="14147"/>
                  <a:pt x="16222" y="13829"/>
                  <a:pt x="16787" y="13829"/>
                </a:cubicBezTo>
                <a:cubicBezTo>
                  <a:pt x="16787" y="13829"/>
                  <a:pt x="17402" y="13829"/>
                  <a:pt x="17854" y="13829"/>
                </a:cubicBezTo>
                <a:cubicBezTo>
                  <a:pt x="18169" y="13829"/>
                  <a:pt x="18475" y="13764"/>
                  <a:pt x="18741" y="13645"/>
                </a:cubicBezTo>
                <a:lnTo>
                  <a:pt x="20242" y="12944"/>
                </a:lnTo>
                <a:cubicBezTo>
                  <a:pt x="21129" y="12361"/>
                  <a:pt x="21306" y="11605"/>
                  <a:pt x="20459" y="10655"/>
                </a:cubicBezTo>
                <a:cubicBezTo>
                  <a:pt x="20184" y="10342"/>
                  <a:pt x="20113" y="9964"/>
                  <a:pt x="20315" y="9629"/>
                </a:cubicBezTo>
                <a:cubicBezTo>
                  <a:pt x="20735" y="8933"/>
                  <a:pt x="20670" y="8431"/>
                  <a:pt x="20671" y="7309"/>
                </a:cubicBezTo>
                <a:cubicBezTo>
                  <a:pt x="20671" y="6051"/>
                  <a:pt x="21058" y="3703"/>
                  <a:pt x="17766" y="1588"/>
                </a:cubicBezTo>
                <a:cubicBezTo>
                  <a:pt x="15046" y="-161"/>
                  <a:pt x="10986" y="8"/>
                  <a:pt x="10526" y="2"/>
                </a:cubicBezTo>
                <a:cubicBezTo>
                  <a:pt x="10526" y="2"/>
                  <a:pt x="10519" y="2"/>
                  <a:pt x="10503" y="2"/>
                </a:cubicBezTo>
                <a:cubicBezTo>
                  <a:pt x="10487" y="2"/>
                  <a:pt x="10478" y="2"/>
                  <a:pt x="10478" y="2"/>
                </a:cubicBezTo>
                <a:close/>
                <a:moveTo>
                  <a:pt x="5185" y="8032"/>
                </a:moveTo>
                <a:cubicBezTo>
                  <a:pt x="5185" y="8032"/>
                  <a:pt x="6710" y="8032"/>
                  <a:pt x="6766" y="8032"/>
                </a:cubicBezTo>
                <a:cubicBezTo>
                  <a:pt x="7920" y="8032"/>
                  <a:pt x="8864" y="8658"/>
                  <a:pt x="8864" y="9435"/>
                </a:cubicBezTo>
                <a:cubicBezTo>
                  <a:pt x="8856" y="10040"/>
                  <a:pt x="8306" y="10493"/>
                  <a:pt x="7508" y="10758"/>
                </a:cubicBezTo>
                <a:lnTo>
                  <a:pt x="6209" y="11152"/>
                </a:lnTo>
                <a:cubicBezTo>
                  <a:pt x="5862" y="11239"/>
                  <a:pt x="5548" y="11302"/>
                  <a:pt x="5185" y="11302"/>
                </a:cubicBezTo>
                <a:cubicBezTo>
                  <a:pt x="3837" y="11302"/>
                  <a:pt x="2739" y="10569"/>
                  <a:pt x="2739" y="9668"/>
                </a:cubicBezTo>
                <a:cubicBezTo>
                  <a:pt x="2739" y="8767"/>
                  <a:pt x="3837" y="8032"/>
                  <a:pt x="5185" y="8032"/>
                </a:cubicBezTo>
                <a:close/>
                <a:moveTo>
                  <a:pt x="14278" y="8037"/>
                </a:moveTo>
                <a:cubicBezTo>
                  <a:pt x="14335" y="8037"/>
                  <a:pt x="15859" y="8037"/>
                  <a:pt x="15859" y="8037"/>
                </a:cubicBezTo>
                <a:cubicBezTo>
                  <a:pt x="17207" y="8037"/>
                  <a:pt x="18305" y="8772"/>
                  <a:pt x="18305" y="9673"/>
                </a:cubicBezTo>
                <a:cubicBezTo>
                  <a:pt x="18289" y="10575"/>
                  <a:pt x="17199" y="11302"/>
                  <a:pt x="15852" y="11302"/>
                </a:cubicBezTo>
                <a:cubicBezTo>
                  <a:pt x="15489" y="11302"/>
                  <a:pt x="15143" y="11250"/>
                  <a:pt x="14828" y="11152"/>
                </a:cubicBezTo>
                <a:lnTo>
                  <a:pt x="13529" y="10758"/>
                </a:lnTo>
                <a:cubicBezTo>
                  <a:pt x="12738" y="10499"/>
                  <a:pt x="12180" y="10040"/>
                  <a:pt x="12180" y="9440"/>
                </a:cubicBezTo>
                <a:cubicBezTo>
                  <a:pt x="12180" y="8669"/>
                  <a:pt x="13116" y="8037"/>
                  <a:pt x="14278" y="8037"/>
                </a:cubicBezTo>
                <a:close/>
                <a:moveTo>
                  <a:pt x="10027" y="10979"/>
                </a:moveTo>
                <a:cubicBezTo>
                  <a:pt x="10245" y="10979"/>
                  <a:pt x="10372" y="11244"/>
                  <a:pt x="10445" y="11508"/>
                </a:cubicBezTo>
                <a:cubicBezTo>
                  <a:pt x="10461" y="11568"/>
                  <a:pt x="10590" y="11568"/>
                  <a:pt x="10607" y="11508"/>
                </a:cubicBezTo>
                <a:cubicBezTo>
                  <a:pt x="10679" y="11244"/>
                  <a:pt x="10810" y="10979"/>
                  <a:pt x="11028" y="10979"/>
                </a:cubicBezTo>
                <a:cubicBezTo>
                  <a:pt x="11649" y="10979"/>
                  <a:pt x="13528" y="14288"/>
                  <a:pt x="11648" y="14288"/>
                </a:cubicBezTo>
                <a:cubicBezTo>
                  <a:pt x="11107" y="14288"/>
                  <a:pt x="10826" y="14050"/>
                  <a:pt x="10672" y="13812"/>
                </a:cubicBezTo>
                <a:cubicBezTo>
                  <a:pt x="10616" y="13720"/>
                  <a:pt x="10429" y="13720"/>
                  <a:pt x="10372" y="13812"/>
                </a:cubicBezTo>
                <a:cubicBezTo>
                  <a:pt x="10227" y="14050"/>
                  <a:pt x="9937" y="14288"/>
                  <a:pt x="9396" y="14288"/>
                </a:cubicBezTo>
                <a:cubicBezTo>
                  <a:pt x="7516" y="14288"/>
                  <a:pt x="9397" y="10979"/>
                  <a:pt x="10027" y="10979"/>
                </a:cubicBezTo>
                <a:close/>
                <a:moveTo>
                  <a:pt x="3715" y="14121"/>
                </a:moveTo>
                <a:cubicBezTo>
                  <a:pt x="3247" y="14115"/>
                  <a:pt x="2868" y="14369"/>
                  <a:pt x="2868" y="14682"/>
                </a:cubicBezTo>
                <a:lnTo>
                  <a:pt x="2868" y="17202"/>
                </a:lnTo>
                <a:cubicBezTo>
                  <a:pt x="2868" y="17958"/>
                  <a:pt x="3345" y="18675"/>
                  <a:pt x="4176" y="19177"/>
                </a:cubicBezTo>
                <a:lnTo>
                  <a:pt x="6282" y="20473"/>
                </a:lnTo>
                <a:cubicBezTo>
                  <a:pt x="7323" y="21109"/>
                  <a:pt x="8228" y="21439"/>
                  <a:pt x="9414" y="21439"/>
                </a:cubicBezTo>
                <a:lnTo>
                  <a:pt x="10533" y="21439"/>
                </a:lnTo>
                <a:lnTo>
                  <a:pt x="10544" y="21439"/>
                </a:lnTo>
                <a:lnTo>
                  <a:pt x="11663" y="21439"/>
                </a:lnTo>
                <a:cubicBezTo>
                  <a:pt x="12849" y="21439"/>
                  <a:pt x="13754" y="21104"/>
                  <a:pt x="14795" y="20473"/>
                </a:cubicBezTo>
                <a:lnTo>
                  <a:pt x="16901" y="19177"/>
                </a:lnTo>
                <a:cubicBezTo>
                  <a:pt x="17732" y="18670"/>
                  <a:pt x="18210" y="17952"/>
                  <a:pt x="18209" y="17202"/>
                </a:cubicBezTo>
                <a:lnTo>
                  <a:pt x="18209" y="14676"/>
                </a:lnTo>
                <a:cubicBezTo>
                  <a:pt x="18185" y="14368"/>
                  <a:pt x="17805" y="14115"/>
                  <a:pt x="17337" y="14121"/>
                </a:cubicBezTo>
                <a:lnTo>
                  <a:pt x="16918" y="14126"/>
                </a:lnTo>
                <a:lnTo>
                  <a:pt x="16918" y="15475"/>
                </a:lnTo>
                <a:cubicBezTo>
                  <a:pt x="16918" y="15864"/>
                  <a:pt x="16577" y="16204"/>
                  <a:pt x="15980" y="16410"/>
                </a:cubicBezTo>
                <a:cubicBezTo>
                  <a:pt x="15980" y="16415"/>
                  <a:pt x="15973" y="16414"/>
                  <a:pt x="15973" y="16420"/>
                </a:cubicBezTo>
                <a:lnTo>
                  <a:pt x="15973" y="16986"/>
                </a:lnTo>
                <a:cubicBezTo>
                  <a:pt x="15973" y="17434"/>
                  <a:pt x="15706" y="17590"/>
                  <a:pt x="15448" y="17590"/>
                </a:cubicBezTo>
                <a:cubicBezTo>
                  <a:pt x="15384" y="17590"/>
                  <a:pt x="15328" y="17579"/>
                  <a:pt x="15272" y="17563"/>
                </a:cubicBezTo>
                <a:cubicBezTo>
                  <a:pt x="15231" y="17552"/>
                  <a:pt x="15182" y="17563"/>
                  <a:pt x="15166" y="17590"/>
                </a:cubicBezTo>
                <a:cubicBezTo>
                  <a:pt x="15069" y="17795"/>
                  <a:pt x="14826" y="17948"/>
                  <a:pt x="14528" y="17948"/>
                </a:cubicBezTo>
                <a:cubicBezTo>
                  <a:pt x="14407" y="17948"/>
                  <a:pt x="14294" y="17920"/>
                  <a:pt x="14197" y="17877"/>
                </a:cubicBezTo>
                <a:cubicBezTo>
                  <a:pt x="14157" y="17861"/>
                  <a:pt x="14110" y="17877"/>
                  <a:pt x="14102" y="17904"/>
                </a:cubicBezTo>
                <a:cubicBezTo>
                  <a:pt x="14005" y="18114"/>
                  <a:pt x="13746" y="18272"/>
                  <a:pt x="13431" y="18272"/>
                </a:cubicBezTo>
                <a:cubicBezTo>
                  <a:pt x="13261" y="18272"/>
                  <a:pt x="13101" y="18222"/>
                  <a:pt x="12979" y="18147"/>
                </a:cubicBezTo>
                <a:cubicBezTo>
                  <a:pt x="12939" y="18120"/>
                  <a:pt x="12858" y="18124"/>
                  <a:pt x="12826" y="18157"/>
                </a:cubicBezTo>
                <a:cubicBezTo>
                  <a:pt x="12697" y="18265"/>
                  <a:pt x="12511" y="18336"/>
                  <a:pt x="12309" y="18336"/>
                </a:cubicBezTo>
                <a:cubicBezTo>
                  <a:pt x="12123" y="18336"/>
                  <a:pt x="11954" y="18276"/>
                  <a:pt x="11825" y="18184"/>
                </a:cubicBezTo>
                <a:cubicBezTo>
                  <a:pt x="11784" y="18157"/>
                  <a:pt x="11714" y="18151"/>
                  <a:pt x="11673" y="18184"/>
                </a:cubicBezTo>
                <a:cubicBezTo>
                  <a:pt x="11536" y="18286"/>
                  <a:pt x="11341" y="18346"/>
                  <a:pt x="11131" y="18346"/>
                </a:cubicBezTo>
                <a:cubicBezTo>
                  <a:pt x="10913" y="18346"/>
                  <a:pt x="10721" y="18281"/>
                  <a:pt x="10584" y="18179"/>
                </a:cubicBezTo>
                <a:cubicBezTo>
                  <a:pt x="10544" y="18152"/>
                  <a:pt x="10470" y="18152"/>
                  <a:pt x="10430" y="18179"/>
                </a:cubicBezTo>
                <a:cubicBezTo>
                  <a:pt x="10293" y="18281"/>
                  <a:pt x="10098" y="18346"/>
                  <a:pt x="9880" y="18346"/>
                </a:cubicBezTo>
                <a:cubicBezTo>
                  <a:pt x="9671" y="18346"/>
                  <a:pt x="9478" y="18281"/>
                  <a:pt x="9341" y="18184"/>
                </a:cubicBezTo>
                <a:cubicBezTo>
                  <a:pt x="9300" y="18157"/>
                  <a:pt x="9227" y="18157"/>
                  <a:pt x="9187" y="18184"/>
                </a:cubicBezTo>
                <a:cubicBezTo>
                  <a:pt x="9058" y="18276"/>
                  <a:pt x="8888" y="18336"/>
                  <a:pt x="8703" y="18336"/>
                </a:cubicBezTo>
                <a:cubicBezTo>
                  <a:pt x="8493" y="18336"/>
                  <a:pt x="8307" y="18265"/>
                  <a:pt x="8186" y="18157"/>
                </a:cubicBezTo>
                <a:cubicBezTo>
                  <a:pt x="8145" y="18124"/>
                  <a:pt x="8072" y="18120"/>
                  <a:pt x="8032" y="18147"/>
                </a:cubicBezTo>
                <a:cubicBezTo>
                  <a:pt x="7911" y="18222"/>
                  <a:pt x="7750" y="18272"/>
                  <a:pt x="7581" y="18272"/>
                </a:cubicBezTo>
                <a:cubicBezTo>
                  <a:pt x="7266" y="18272"/>
                  <a:pt x="7001" y="18114"/>
                  <a:pt x="6912" y="17904"/>
                </a:cubicBezTo>
                <a:cubicBezTo>
                  <a:pt x="6904" y="17877"/>
                  <a:pt x="6854" y="17861"/>
                  <a:pt x="6814" y="17877"/>
                </a:cubicBezTo>
                <a:cubicBezTo>
                  <a:pt x="6717" y="17920"/>
                  <a:pt x="6605" y="17948"/>
                  <a:pt x="6484" y="17948"/>
                </a:cubicBezTo>
                <a:cubicBezTo>
                  <a:pt x="6185" y="17948"/>
                  <a:pt x="5935" y="17795"/>
                  <a:pt x="5846" y="17590"/>
                </a:cubicBezTo>
                <a:cubicBezTo>
                  <a:pt x="5830" y="17563"/>
                  <a:pt x="5783" y="17552"/>
                  <a:pt x="5742" y="17563"/>
                </a:cubicBezTo>
                <a:cubicBezTo>
                  <a:pt x="5686" y="17579"/>
                  <a:pt x="5628" y="17590"/>
                  <a:pt x="5563" y="17590"/>
                </a:cubicBezTo>
                <a:cubicBezTo>
                  <a:pt x="5313" y="17590"/>
                  <a:pt x="5039" y="17434"/>
                  <a:pt x="5039" y="16986"/>
                </a:cubicBezTo>
                <a:lnTo>
                  <a:pt x="5039" y="16442"/>
                </a:lnTo>
                <a:cubicBezTo>
                  <a:pt x="5039" y="16415"/>
                  <a:pt x="5016" y="16392"/>
                  <a:pt x="4983" y="16376"/>
                </a:cubicBezTo>
                <a:cubicBezTo>
                  <a:pt x="4443" y="16171"/>
                  <a:pt x="4136" y="15842"/>
                  <a:pt x="4136" y="15475"/>
                </a:cubicBezTo>
                <a:lnTo>
                  <a:pt x="4136" y="14126"/>
                </a:lnTo>
                <a:lnTo>
                  <a:pt x="3715" y="14121"/>
                </a:lnTo>
                <a:close/>
                <a:moveTo>
                  <a:pt x="5548" y="15772"/>
                </a:moveTo>
                <a:cubicBezTo>
                  <a:pt x="5443" y="15772"/>
                  <a:pt x="5362" y="15858"/>
                  <a:pt x="5362" y="15961"/>
                </a:cubicBezTo>
                <a:lnTo>
                  <a:pt x="5362" y="16290"/>
                </a:lnTo>
                <a:cubicBezTo>
                  <a:pt x="5362" y="16328"/>
                  <a:pt x="5394" y="16354"/>
                  <a:pt x="5435" y="16376"/>
                </a:cubicBezTo>
                <a:cubicBezTo>
                  <a:pt x="5491" y="16397"/>
                  <a:pt x="5572" y="16425"/>
                  <a:pt x="5669" y="16452"/>
                </a:cubicBezTo>
                <a:cubicBezTo>
                  <a:pt x="5710" y="16462"/>
                  <a:pt x="5757" y="16436"/>
                  <a:pt x="5757" y="16410"/>
                </a:cubicBezTo>
                <a:lnTo>
                  <a:pt x="5757" y="16366"/>
                </a:lnTo>
                <a:lnTo>
                  <a:pt x="5757" y="16160"/>
                </a:lnTo>
                <a:lnTo>
                  <a:pt x="5765" y="16160"/>
                </a:lnTo>
                <a:cubicBezTo>
                  <a:pt x="5765" y="15890"/>
                  <a:pt x="5653" y="15772"/>
                  <a:pt x="5548" y="15772"/>
                </a:cubicBezTo>
                <a:close/>
                <a:moveTo>
                  <a:pt x="15489" y="15772"/>
                </a:moveTo>
                <a:cubicBezTo>
                  <a:pt x="15303" y="15772"/>
                  <a:pt x="15272" y="15982"/>
                  <a:pt x="15272" y="16160"/>
                </a:cubicBezTo>
                <a:lnTo>
                  <a:pt x="15272" y="16410"/>
                </a:lnTo>
                <a:cubicBezTo>
                  <a:pt x="15272" y="16436"/>
                  <a:pt x="15304" y="16452"/>
                  <a:pt x="15345" y="16452"/>
                </a:cubicBezTo>
                <a:cubicBezTo>
                  <a:pt x="15345" y="16457"/>
                  <a:pt x="15352" y="16452"/>
                  <a:pt x="15360" y="16452"/>
                </a:cubicBezTo>
                <a:cubicBezTo>
                  <a:pt x="15457" y="16425"/>
                  <a:pt x="15530" y="16397"/>
                  <a:pt x="15594" y="16376"/>
                </a:cubicBezTo>
                <a:cubicBezTo>
                  <a:pt x="15643" y="16360"/>
                  <a:pt x="15675" y="16322"/>
                  <a:pt x="15675" y="16285"/>
                </a:cubicBezTo>
                <a:lnTo>
                  <a:pt x="15675" y="15961"/>
                </a:lnTo>
                <a:cubicBezTo>
                  <a:pt x="15675" y="15853"/>
                  <a:pt x="15593" y="15772"/>
                  <a:pt x="15489" y="15772"/>
                </a:cubicBezTo>
                <a:close/>
                <a:moveTo>
                  <a:pt x="14545" y="15843"/>
                </a:moveTo>
                <a:cubicBezTo>
                  <a:pt x="14352" y="15843"/>
                  <a:pt x="14190" y="15982"/>
                  <a:pt x="14190" y="16155"/>
                </a:cubicBezTo>
                <a:lnTo>
                  <a:pt x="14190" y="16614"/>
                </a:lnTo>
                <a:cubicBezTo>
                  <a:pt x="14190" y="16635"/>
                  <a:pt x="14206" y="16657"/>
                  <a:pt x="14230" y="16668"/>
                </a:cubicBezTo>
                <a:cubicBezTo>
                  <a:pt x="14254" y="16678"/>
                  <a:pt x="14286" y="16689"/>
                  <a:pt x="14318" y="16689"/>
                </a:cubicBezTo>
                <a:cubicBezTo>
                  <a:pt x="14496" y="16657"/>
                  <a:pt x="14674" y="16624"/>
                  <a:pt x="14835" y="16587"/>
                </a:cubicBezTo>
                <a:cubicBezTo>
                  <a:pt x="14876" y="16576"/>
                  <a:pt x="14909" y="16550"/>
                  <a:pt x="14909" y="16523"/>
                </a:cubicBezTo>
                <a:lnTo>
                  <a:pt x="14901" y="16160"/>
                </a:lnTo>
                <a:cubicBezTo>
                  <a:pt x="14901" y="15987"/>
                  <a:pt x="14739" y="15843"/>
                  <a:pt x="14545" y="15843"/>
                </a:cubicBezTo>
                <a:close/>
                <a:moveTo>
                  <a:pt x="6491" y="15848"/>
                </a:moveTo>
                <a:cubicBezTo>
                  <a:pt x="6298" y="15848"/>
                  <a:pt x="6136" y="15987"/>
                  <a:pt x="6136" y="16160"/>
                </a:cubicBezTo>
                <a:lnTo>
                  <a:pt x="6136" y="16517"/>
                </a:lnTo>
                <a:cubicBezTo>
                  <a:pt x="6136" y="16550"/>
                  <a:pt x="6160" y="16576"/>
                  <a:pt x="6209" y="16582"/>
                </a:cubicBezTo>
                <a:cubicBezTo>
                  <a:pt x="6370" y="16619"/>
                  <a:pt x="6540" y="16652"/>
                  <a:pt x="6726" y="16684"/>
                </a:cubicBezTo>
                <a:cubicBezTo>
                  <a:pt x="6758" y="16690"/>
                  <a:pt x="6790" y="16683"/>
                  <a:pt x="6814" y="16673"/>
                </a:cubicBezTo>
                <a:cubicBezTo>
                  <a:pt x="6838" y="16656"/>
                  <a:pt x="6854" y="16640"/>
                  <a:pt x="6854" y="16619"/>
                </a:cubicBezTo>
                <a:lnTo>
                  <a:pt x="6854" y="16160"/>
                </a:lnTo>
                <a:lnTo>
                  <a:pt x="6847" y="16160"/>
                </a:lnTo>
                <a:cubicBezTo>
                  <a:pt x="6847" y="15987"/>
                  <a:pt x="6685" y="15848"/>
                  <a:pt x="6491" y="15848"/>
                </a:cubicBezTo>
                <a:close/>
                <a:moveTo>
                  <a:pt x="11139" y="15870"/>
                </a:moveTo>
                <a:cubicBezTo>
                  <a:pt x="10921" y="15870"/>
                  <a:pt x="10737" y="15993"/>
                  <a:pt x="10713" y="16160"/>
                </a:cubicBezTo>
                <a:lnTo>
                  <a:pt x="10713" y="16851"/>
                </a:lnTo>
                <a:cubicBezTo>
                  <a:pt x="10704" y="16895"/>
                  <a:pt x="10752" y="16927"/>
                  <a:pt x="10808" y="16927"/>
                </a:cubicBezTo>
                <a:cubicBezTo>
                  <a:pt x="11034" y="16927"/>
                  <a:pt x="11262" y="16928"/>
                  <a:pt x="11472" y="16922"/>
                </a:cubicBezTo>
                <a:cubicBezTo>
                  <a:pt x="11528" y="16922"/>
                  <a:pt x="11575" y="16889"/>
                  <a:pt x="11575" y="16851"/>
                </a:cubicBezTo>
                <a:lnTo>
                  <a:pt x="11575" y="16199"/>
                </a:lnTo>
                <a:cubicBezTo>
                  <a:pt x="11575" y="16021"/>
                  <a:pt x="11381" y="15870"/>
                  <a:pt x="11139" y="15870"/>
                </a:cubicBezTo>
                <a:close/>
                <a:moveTo>
                  <a:pt x="9898" y="15875"/>
                </a:moveTo>
                <a:cubicBezTo>
                  <a:pt x="9656" y="15875"/>
                  <a:pt x="9462" y="16020"/>
                  <a:pt x="9462" y="16204"/>
                </a:cubicBezTo>
                <a:lnTo>
                  <a:pt x="9462" y="16231"/>
                </a:lnTo>
                <a:lnTo>
                  <a:pt x="9462" y="16856"/>
                </a:lnTo>
                <a:cubicBezTo>
                  <a:pt x="9462" y="16894"/>
                  <a:pt x="9509" y="16927"/>
                  <a:pt x="9558" y="16927"/>
                </a:cubicBezTo>
                <a:cubicBezTo>
                  <a:pt x="9767" y="16933"/>
                  <a:pt x="9995" y="16932"/>
                  <a:pt x="10221" y="16932"/>
                </a:cubicBezTo>
                <a:cubicBezTo>
                  <a:pt x="10277" y="16932"/>
                  <a:pt x="10324" y="16899"/>
                  <a:pt x="10324" y="16862"/>
                </a:cubicBezTo>
                <a:lnTo>
                  <a:pt x="10324" y="16167"/>
                </a:lnTo>
                <a:cubicBezTo>
                  <a:pt x="10300" y="15999"/>
                  <a:pt x="10116" y="15875"/>
                  <a:pt x="9898" y="15875"/>
                </a:cubicBezTo>
                <a:close/>
                <a:moveTo>
                  <a:pt x="8718" y="15885"/>
                </a:moveTo>
                <a:cubicBezTo>
                  <a:pt x="8508" y="15885"/>
                  <a:pt x="8340" y="16026"/>
                  <a:pt x="8340" y="16199"/>
                </a:cubicBezTo>
                <a:lnTo>
                  <a:pt x="8340" y="16802"/>
                </a:lnTo>
                <a:cubicBezTo>
                  <a:pt x="8340" y="16840"/>
                  <a:pt x="8379" y="16868"/>
                  <a:pt x="8435" y="16873"/>
                </a:cubicBezTo>
                <a:cubicBezTo>
                  <a:pt x="8605" y="16890"/>
                  <a:pt x="8791" y="16900"/>
                  <a:pt x="8985" y="16905"/>
                </a:cubicBezTo>
                <a:cubicBezTo>
                  <a:pt x="9017" y="16905"/>
                  <a:pt x="9042" y="16900"/>
                  <a:pt x="9066" y="16883"/>
                </a:cubicBezTo>
                <a:cubicBezTo>
                  <a:pt x="9090" y="16867"/>
                  <a:pt x="9099" y="16851"/>
                  <a:pt x="9099" y="16835"/>
                </a:cubicBezTo>
                <a:lnTo>
                  <a:pt x="9099" y="16187"/>
                </a:lnTo>
                <a:cubicBezTo>
                  <a:pt x="9091" y="16020"/>
                  <a:pt x="8920" y="15885"/>
                  <a:pt x="8718" y="15885"/>
                </a:cubicBezTo>
                <a:close/>
                <a:moveTo>
                  <a:pt x="13438" y="15885"/>
                </a:moveTo>
                <a:cubicBezTo>
                  <a:pt x="13229" y="15885"/>
                  <a:pt x="13053" y="16026"/>
                  <a:pt x="13053" y="16199"/>
                </a:cubicBezTo>
                <a:lnTo>
                  <a:pt x="13053" y="16760"/>
                </a:lnTo>
                <a:cubicBezTo>
                  <a:pt x="13053" y="16782"/>
                  <a:pt x="13069" y="16798"/>
                  <a:pt x="13093" y="16814"/>
                </a:cubicBezTo>
                <a:cubicBezTo>
                  <a:pt x="13109" y="16830"/>
                  <a:pt x="13141" y="16840"/>
                  <a:pt x="13174" y="16835"/>
                </a:cubicBezTo>
                <a:cubicBezTo>
                  <a:pt x="13375" y="16818"/>
                  <a:pt x="13569" y="16797"/>
                  <a:pt x="13746" y="16770"/>
                </a:cubicBezTo>
                <a:cubicBezTo>
                  <a:pt x="13794" y="16765"/>
                  <a:pt x="13827" y="16737"/>
                  <a:pt x="13827" y="16700"/>
                </a:cubicBezTo>
                <a:lnTo>
                  <a:pt x="13827" y="16199"/>
                </a:lnTo>
                <a:cubicBezTo>
                  <a:pt x="13827" y="16026"/>
                  <a:pt x="13648" y="15885"/>
                  <a:pt x="13438" y="15885"/>
                </a:cubicBezTo>
                <a:close/>
                <a:moveTo>
                  <a:pt x="7606" y="15890"/>
                </a:moveTo>
                <a:cubicBezTo>
                  <a:pt x="7396" y="15890"/>
                  <a:pt x="7218" y="16031"/>
                  <a:pt x="7218" y="16204"/>
                </a:cubicBezTo>
                <a:lnTo>
                  <a:pt x="7218" y="16700"/>
                </a:lnTo>
                <a:cubicBezTo>
                  <a:pt x="7218" y="16732"/>
                  <a:pt x="7250" y="16765"/>
                  <a:pt x="7298" y="16770"/>
                </a:cubicBezTo>
                <a:cubicBezTo>
                  <a:pt x="7468" y="16792"/>
                  <a:pt x="7653" y="16813"/>
                  <a:pt x="7863" y="16835"/>
                </a:cubicBezTo>
                <a:cubicBezTo>
                  <a:pt x="7895" y="16835"/>
                  <a:pt x="7927" y="16830"/>
                  <a:pt x="7951" y="16819"/>
                </a:cubicBezTo>
                <a:cubicBezTo>
                  <a:pt x="7976" y="16803"/>
                  <a:pt x="7992" y="16787"/>
                  <a:pt x="7992" y="16765"/>
                </a:cubicBezTo>
                <a:lnTo>
                  <a:pt x="7992" y="16204"/>
                </a:lnTo>
                <a:cubicBezTo>
                  <a:pt x="7992" y="16031"/>
                  <a:pt x="7816" y="15890"/>
                  <a:pt x="7606" y="15890"/>
                </a:cubicBezTo>
                <a:close/>
                <a:moveTo>
                  <a:pt x="12319" y="15890"/>
                </a:moveTo>
                <a:cubicBezTo>
                  <a:pt x="12117" y="15890"/>
                  <a:pt x="11946" y="16026"/>
                  <a:pt x="11938" y="16194"/>
                </a:cubicBezTo>
                <a:lnTo>
                  <a:pt x="11938" y="16835"/>
                </a:lnTo>
                <a:cubicBezTo>
                  <a:pt x="11938" y="16856"/>
                  <a:pt x="11947" y="16873"/>
                  <a:pt x="11971" y="16883"/>
                </a:cubicBezTo>
                <a:cubicBezTo>
                  <a:pt x="11995" y="16900"/>
                  <a:pt x="12019" y="16905"/>
                  <a:pt x="12052" y="16905"/>
                </a:cubicBezTo>
                <a:cubicBezTo>
                  <a:pt x="12245" y="16900"/>
                  <a:pt x="12432" y="16889"/>
                  <a:pt x="12601" y="16878"/>
                </a:cubicBezTo>
                <a:cubicBezTo>
                  <a:pt x="12658" y="16873"/>
                  <a:pt x="12697" y="16845"/>
                  <a:pt x="12697" y="16808"/>
                </a:cubicBezTo>
                <a:lnTo>
                  <a:pt x="12697" y="16204"/>
                </a:lnTo>
                <a:cubicBezTo>
                  <a:pt x="12697" y="16031"/>
                  <a:pt x="12529" y="15890"/>
                  <a:pt x="12319" y="15890"/>
                </a:cubicBezTo>
                <a:close/>
                <a:moveTo>
                  <a:pt x="15577" y="16641"/>
                </a:moveTo>
                <a:lnTo>
                  <a:pt x="15562" y="16646"/>
                </a:lnTo>
                <a:cubicBezTo>
                  <a:pt x="15505" y="16662"/>
                  <a:pt x="15440" y="16683"/>
                  <a:pt x="15375" y="16700"/>
                </a:cubicBezTo>
                <a:cubicBezTo>
                  <a:pt x="15319" y="16716"/>
                  <a:pt x="15279" y="16754"/>
                  <a:pt x="15279" y="16797"/>
                </a:cubicBezTo>
                <a:lnTo>
                  <a:pt x="15279" y="17175"/>
                </a:lnTo>
                <a:lnTo>
                  <a:pt x="15272" y="17175"/>
                </a:lnTo>
                <a:cubicBezTo>
                  <a:pt x="15272" y="17278"/>
                  <a:pt x="15369" y="17364"/>
                  <a:pt x="15473" y="17364"/>
                </a:cubicBezTo>
                <a:cubicBezTo>
                  <a:pt x="15554" y="17364"/>
                  <a:pt x="15667" y="17250"/>
                  <a:pt x="15675" y="16996"/>
                </a:cubicBezTo>
                <a:lnTo>
                  <a:pt x="15675" y="16981"/>
                </a:lnTo>
                <a:lnTo>
                  <a:pt x="15675" y="16684"/>
                </a:lnTo>
                <a:cubicBezTo>
                  <a:pt x="15675" y="16652"/>
                  <a:pt x="15617" y="16630"/>
                  <a:pt x="15577" y="16641"/>
                </a:cubicBezTo>
                <a:close/>
                <a:moveTo>
                  <a:pt x="5467" y="16663"/>
                </a:moveTo>
                <a:cubicBezTo>
                  <a:pt x="5427" y="16646"/>
                  <a:pt x="5369" y="16674"/>
                  <a:pt x="5369" y="16706"/>
                </a:cubicBezTo>
                <a:lnTo>
                  <a:pt x="5369" y="17023"/>
                </a:lnTo>
                <a:cubicBezTo>
                  <a:pt x="5369" y="17256"/>
                  <a:pt x="5483" y="17369"/>
                  <a:pt x="5563" y="17369"/>
                </a:cubicBezTo>
                <a:cubicBezTo>
                  <a:pt x="5676" y="17369"/>
                  <a:pt x="5765" y="17277"/>
                  <a:pt x="5765" y="17180"/>
                </a:cubicBezTo>
                <a:lnTo>
                  <a:pt x="5765" y="16808"/>
                </a:lnTo>
                <a:cubicBezTo>
                  <a:pt x="5765" y="16770"/>
                  <a:pt x="5733" y="16732"/>
                  <a:pt x="5677" y="16722"/>
                </a:cubicBezTo>
                <a:cubicBezTo>
                  <a:pt x="5604" y="16700"/>
                  <a:pt x="5539" y="16684"/>
                  <a:pt x="5483" y="16668"/>
                </a:cubicBezTo>
                <a:lnTo>
                  <a:pt x="5467" y="16663"/>
                </a:lnTo>
                <a:close/>
                <a:moveTo>
                  <a:pt x="6226" y="16846"/>
                </a:moveTo>
                <a:cubicBezTo>
                  <a:pt x="6202" y="16846"/>
                  <a:pt x="6185" y="16851"/>
                  <a:pt x="6161" y="16862"/>
                </a:cubicBezTo>
                <a:cubicBezTo>
                  <a:pt x="6137" y="16872"/>
                  <a:pt x="6121" y="16894"/>
                  <a:pt x="6121" y="16915"/>
                </a:cubicBezTo>
                <a:lnTo>
                  <a:pt x="6121" y="17408"/>
                </a:lnTo>
                <a:cubicBezTo>
                  <a:pt x="6121" y="17581"/>
                  <a:pt x="6282" y="17725"/>
                  <a:pt x="6476" y="17725"/>
                </a:cubicBezTo>
                <a:cubicBezTo>
                  <a:pt x="6799" y="17725"/>
                  <a:pt x="6832" y="17505"/>
                  <a:pt x="6832" y="17413"/>
                </a:cubicBezTo>
                <a:lnTo>
                  <a:pt x="6832" y="17013"/>
                </a:lnTo>
                <a:cubicBezTo>
                  <a:pt x="6832" y="16981"/>
                  <a:pt x="6799" y="16953"/>
                  <a:pt x="6751" y="16942"/>
                </a:cubicBezTo>
                <a:cubicBezTo>
                  <a:pt x="6590" y="16915"/>
                  <a:pt x="6418" y="16884"/>
                  <a:pt x="6257" y="16851"/>
                </a:cubicBezTo>
                <a:cubicBezTo>
                  <a:pt x="6249" y="16851"/>
                  <a:pt x="6235" y="16846"/>
                  <a:pt x="6226" y="16846"/>
                </a:cubicBezTo>
                <a:close/>
                <a:moveTo>
                  <a:pt x="14795" y="16851"/>
                </a:moveTo>
                <a:cubicBezTo>
                  <a:pt x="14787" y="16851"/>
                  <a:pt x="14770" y="16851"/>
                  <a:pt x="14762" y="16856"/>
                </a:cubicBezTo>
                <a:cubicBezTo>
                  <a:pt x="14601" y="16889"/>
                  <a:pt x="14432" y="16922"/>
                  <a:pt x="14263" y="16949"/>
                </a:cubicBezTo>
                <a:cubicBezTo>
                  <a:pt x="14215" y="16955"/>
                  <a:pt x="14182" y="16986"/>
                  <a:pt x="14182" y="17018"/>
                </a:cubicBezTo>
                <a:lnTo>
                  <a:pt x="14182" y="17413"/>
                </a:lnTo>
                <a:lnTo>
                  <a:pt x="14190" y="17413"/>
                </a:lnTo>
                <a:cubicBezTo>
                  <a:pt x="14190" y="17586"/>
                  <a:pt x="14352" y="17725"/>
                  <a:pt x="14545" y="17725"/>
                </a:cubicBezTo>
                <a:cubicBezTo>
                  <a:pt x="14739" y="17725"/>
                  <a:pt x="14901" y="17586"/>
                  <a:pt x="14901" y="17413"/>
                </a:cubicBezTo>
                <a:lnTo>
                  <a:pt x="14901" y="16922"/>
                </a:lnTo>
                <a:cubicBezTo>
                  <a:pt x="14901" y="16901"/>
                  <a:pt x="14885" y="16879"/>
                  <a:pt x="14861" y="16868"/>
                </a:cubicBezTo>
                <a:cubicBezTo>
                  <a:pt x="14845" y="16857"/>
                  <a:pt x="14819" y="16851"/>
                  <a:pt x="14795" y="16851"/>
                </a:cubicBezTo>
                <a:close/>
                <a:moveTo>
                  <a:pt x="7298" y="17018"/>
                </a:moveTo>
                <a:cubicBezTo>
                  <a:pt x="7274" y="17018"/>
                  <a:pt x="7251" y="17024"/>
                  <a:pt x="7235" y="17035"/>
                </a:cubicBezTo>
                <a:cubicBezTo>
                  <a:pt x="7211" y="17046"/>
                  <a:pt x="7195" y="17068"/>
                  <a:pt x="7195" y="17089"/>
                </a:cubicBezTo>
                <a:lnTo>
                  <a:pt x="7195" y="17737"/>
                </a:lnTo>
                <a:lnTo>
                  <a:pt x="7202" y="17737"/>
                </a:lnTo>
                <a:cubicBezTo>
                  <a:pt x="7202" y="17910"/>
                  <a:pt x="7378" y="18049"/>
                  <a:pt x="7588" y="18049"/>
                </a:cubicBezTo>
                <a:cubicBezTo>
                  <a:pt x="7798" y="18049"/>
                  <a:pt x="7976" y="17910"/>
                  <a:pt x="7977" y="17737"/>
                </a:cubicBezTo>
                <a:lnTo>
                  <a:pt x="7977" y="17148"/>
                </a:lnTo>
                <a:cubicBezTo>
                  <a:pt x="7977" y="17116"/>
                  <a:pt x="7937" y="17083"/>
                  <a:pt x="7881" y="17077"/>
                </a:cubicBezTo>
                <a:cubicBezTo>
                  <a:pt x="7687" y="17061"/>
                  <a:pt x="7501" y="17040"/>
                  <a:pt x="7316" y="17018"/>
                </a:cubicBezTo>
                <a:cubicBezTo>
                  <a:pt x="7308" y="17018"/>
                  <a:pt x="7298" y="17018"/>
                  <a:pt x="7298" y="17018"/>
                </a:cubicBezTo>
                <a:close/>
                <a:moveTo>
                  <a:pt x="13706" y="17018"/>
                </a:moveTo>
                <a:cubicBezTo>
                  <a:pt x="13520" y="17040"/>
                  <a:pt x="13335" y="17061"/>
                  <a:pt x="13141" y="17077"/>
                </a:cubicBezTo>
                <a:cubicBezTo>
                  <a:pt x="13084" y="17083"/>
                  <a:pt x="13045" y="17110"/>
                  <a:pt x="13045" y="17148"/>
                </a:cubicBezTo>
                <a:lnTo>
                  <a:pt x="13045" y="17737"/>
                </a:lnTo>
                <a:lnTo>
                  <a:pt x="13053" y="17737"/>
                </a:lnTo>
                <a:cubicBezTo>
                  <a:pt x="13053" y="17910"/>
                  <a:pt x="13229" y="18049"/>
                  <a:pt x="13438" y="18049"/>
                </a:cubicBezTo>
                <a:cubicBezTo>
                  <a:pt x="13648" y="18049"/>
                  <a:pt x="13827" y="17910"/>
                  <a:pt x="13827" y="17737"/>
                </a:cubicBezTo>
                <a:lnTo>
                  <a:pt x="13827" y="17089"/>
                </a:lnTo>
                <a:cubicBezTo>
                  <a:pt x="13827" y="17068"/>
                  <a:pt x="13811" y="17046"/>
                  <a:pt x="13786" y="17035"/>
                </a:cubicBezTo>
                <a:cubicBezTo>
                  <a:pt x="13770" y="17024"/>
                  <a:pt x="13745" y="17018"/>
                  <a:pt x="13721" y="17018"/>
                </a:cubicBezTo>
                <a:cubicBezTo>
                  <a:pt x="13713" y="17018"/>
                  <a:pt x="13706" y="17018"/>
                  <a:pt x="13706" y="17018"/>
                </a:cubicBezTo>
                <a:close/>
                <a:moveTo>
                  <a:pt x="8446" y="17121"/>
                </a:moveTo>
                <a:cubicBezTo>
                  <a:pt x="8421" y="17121"/>
                  <a:pt x="8396" y="17127"/>
                  <a:pt x="8380" y="17138"/>
                </a:cubicBezTo>
                <a:cubicBezTo>
                  <a:pt x="8356" y="17149"/>
                  <a:pt x="8347" y="17170"/>
                  <a:pt x="8347" y="17192"/>
                </a:cubicBezTo>
                <a:lnTo>
                  <a:pt x="8347" y="17796"/>
                </a:lnTo>
                <a:lnTo>
                  <a:pt x="8340" y="17796"/>
                </a:lnTo>
                <a:cubicBezTo>
                  <a:pt x="8340" y="17969"/>
                  <a:pt x="8508" y="18110"/>
                  <a:pt x="8718" y="18110"/>
                </a:cubicBezTo>
                <a:cubicBezTo>
                  <a:pt x="8928" y="18110"/>
                  <a:pt x="9099" y="17969"/>
                  <a:pt x="9099" y="17796"/>
                </a:cubicBezTo>
                <a:lnTo>
                  <a:pt x="9099" y="17219"/>
                </a:lnTo>
                <a:cubicBezTo>
                  <a:pt x="9099" y="17181"/>
                  <a:pt x="9049" y="17154"/>
                  <a:pt x="8993" y="17148"/>
                </a:cubicBezTo>
                <a:cubicBezTo>
                  <a:pt x="8807" y="17143"/>
                  <a:pt x="8631" y="17132"/>
                  <a:pt x="8453" y="17121"/>
                </a:cubicBezTo>
                <a:cubicBezTo>
                  <a:pt x="8453" y="17121"/>
                  <a:pt x="8446" y="17121"/>
                  <a:pt x="8446" y="17121"/>
                </a:cubicBezTo>
                <a:close/>
                <a:moveTo>
                  <a:pt x="12591" y="17121"/>
                </a:moveTo>
                <a:cubicBezTo>
                  <a:pt x="12422" y="17132"/>
                  <a:pt x="12237" y="17143"/>
                  <a:pt x="12052" y="17148"/>
                </a:cubicBezTo>
                <a:cubicBezTo>
                  <a:pt x="11995" y="17148"/>
                  <a:pt x="11946" y="17181"/>
                  <a:pt x="11946" y="17219"/>
                </a:cubicBezTo>
                <a:lnTo>
                  <a:pt x="11946" y="17796"/>
                </a:lnTo>
                <a:lnTo>
                  <a:pt x="11938" y="17796"/>
                </a:lnTo>
                <a:cubicBezTo>
                  <a:pt x="11938" y="17969"/>
                  <a:pt x="12109" y="18110"/>
                  <a:pt x="12319" y="18110"/>
                </a:cubicBezTo>
                <a:cubicBezTo>
                  <a:pt x="12529" y="18110"/>
                  <a:pt x="12697" y="17969"/>
                  <a:pt x="12697" y="17796"/>
                </a:cubicBezTo>
                <a:lnTo>
                  <a:pt x="12697" y="17192"/>
                </a:lnTo>
                <a:cubicBezTo>
                  <a:pt x="12697" y="17171"/>
                  <a:pt x="12680" y="17154"/>
                  <a:pt x="12664" y="17138"/>
                </a:cubicBezTo>
                <a:cubicBezTo>
                  <a:pt x="12648" y="17127"/>
                  <a:pt x="12625" y="17121"/>
                  <a:pt x="12601" y="17121"/>
                </a:cubicBezTo>
                <a:cubicBezTo>
                  <a:pt x="12601" y="17121"/>
                  <a:pt x="12591" y="17121"/>
                  <a:pt x="12591" y="17121"/>
                </a:cubicBezTo>
                <a:close/>
                <a:moveTo>
                  <a:pt x="11472" y="17158"/>
                </a:moveTo>
                <a:cubicBezTo>
                  <a:pt x="11270" y="17158"/>
                  <a:pt x="10986" y="17165"/>
                  <a:pt x="10808" y="17165"/>
                </a:cubicBezTo>
                <a:cubicBezTo>
                  <a:pt x="10752" y="17165"/>
                  <a:pt x="10705" y="17196"/>
                  <a:pt x="10705" y="17234"/>
                </a:cubicBezTo>
                <a:lnTo>
                  <a:pt x="10705" y="17801"/>
                </a:lnTo>
                <a:cubicBezTo>
                  <a:pt x="10713" y="17979"/>
                  <a:pt x="10905" y="18120"/>
                  <a:pt x="11139" y="18120"/>
                </a:cubicBezTo>
                <a:cubicBezTo>
                  <a:pt x="11381" y="18120"/>
                  <a:pt x="11575" y="17974"/>
                  <a:pt x="11575" y="17791"/>
                </a:cubicBezTo>
                <a:lnTo>
                  <a:pt x="11575" y="17229"/>
                </a:lnTo>
                <a:cubicBezTo>
                  <a:pt x="11575" y="17208"/>
                  <a:pt x="11566" y="17191"/>
                  <a:pt x="11542" y="17180"/>
                </a:cubicBezTo>
                <a:cubicBezTo>
                  <a:pt x="11526" y="17169"/>
                  <a:pt x="11496" y="17158"/>
                  <a:pt x="11472" y="17158"/>
                </a:cubicBezTo>
                <a:close/>
                <a:moveTo>
                  <a:pt x="9565" y="17165"/>
                </a:moveTo>
                <a:cubicBezTo>
                  <a:pt x="9533" y="17165"/>
                  <a:pt x="9511" y="17169"/>
                  <a:pt x="9495" y="17185"/>
                </a:cubicBezTo>
                <a:cubicBezTo>
                  <a:pt x="9470" y="17196"/>
                  <a:pt x="9462" y="17218"/>
                  <a:pt x="9462" y="17234"/>
                </a:cubicBezTo>
                <a:lnTo>
                  <a:pt x="9462" y="17796"/>
                </a:lnTo>
                <a:cubicBezTo>
                  <a:pt x="9462" y="17974"/>
                  <a:pt x="9656" y="18125"/>
                  <a:pt x="9898" y="18125"/>
                </a:cubicBezTo>
                <a:cubicBezTo>
                  <a:pt x="10132" y="18125"/>
                  <a:pt x="10324" y="17979"/>
                  <a:pt x="10332" y="17806"/>
                </a:cubicBezTo>
                <a:lnTo>
                  <a:pt x="10332" y="17239"/>
                </a:lnTo>
                <a:cubicBezTo>
                  <a:pt x="10332" y="17202"/>
                  <a:pt x="10285" y="17170"/>
                  <a:pt x="10228" y="17170"/>
                </a:cubicBezTo>
                <a:cubicBezTo>
                  <a:pt x="10051" y="17170"/>
                  <a:pt x="9759" y="17165"/>
                  <a:pt x="9565" y="17165"/>
                </a:cubicBezTo>
                <a:close/>
              </a:path>
            </a:pathLst>
          </a:custGeom>
          <a:solidFill>
            <a:srgbClr val="FFFFFF"/>
          </a:solidFill>
          <a:ln w="12700">
            <a:solidFill>
              <a:schemeClr val="accent1"/>
            </a:solidFill>
            <a:miter/>
          </a:ln>
        </p:spPr>
        <p:txBody>
          <a:bodyPr lIns="45719" rIns="45719" anchor="ctr"/>
          <a:lstStyle/>
          <a:p>
            <a:endParaRPr/>
          </a:p>
        </p:txBody>
      </p:sp>
      <p:sp>
        <p:nvSpPr>
          <p:cNvPr id="1691" name="Virus"/>
          <p:cNvSpPr/>
          <p:nvPr/>
        </p:nvSpPr>
        <p:spPr>
          <a:xfrm>
            <a:off x="653129" y="4904798"/>
            <a:ext cx="447739" cy="448101"/>
          </a:xfrm>
          <a:custGeom>
            <a:avLst/>
            <a:gdLst/>
            <a:ahLst/>
            <a:cxnLst>
              <a:cxn ang="0">
                <a:pos x="wd2" y="hd2"/>
              </a:cxn>
              <a:cxn ang="5400000">
                <a:pos x="wd2" y="hd2"/>
              </a:cxn>
              <a:cxn ang="10800000">
                <a:pos x="wd2" y="hd2"/>
              </a:cxn>
              <a:cxn ang="16200000">
                <a:pos x="wd2" y="hd2"/>
              </a:cxn>
            </a:cxnLst>
            <a:rect l="0" t="0" r="r" b="b"/>
            <a:pathLst>
              <a:path w="21545" h="21600" extrusionOk="0">
                <a:moveTo>
                  <a:pt x="8095" y="0"/>
                </a:moveTo>
                <a:cubicBezTo>
                  <a:pt x="8041" y="0"/>
                  <a:pt x="7982" y="6"/>
                  <a:pt x="7933" y="22"/>
                </a:cubicBezTo>
                <a:cubicBezTo>
                  <a:pt x="7745" y="70"/>
                  <a:pt x="7583" y="188"/>
                  <a:pt x="7480" y="361"/>
                </a:cubicBezTo>
                <a:cubicBezTo>
                  <a:pt x="7378" y="534"/>
                  <a:pt x="7353" y="728"/>
                  <a:pt x="7406" y="922"/>
                </a:cubicBezTo>
                <a:cubicBezTo>
                  <a:pt x="7455" y="1100"/>
                  <a:pt x="7568" y="1257"/>
                  <a:pt x="7730" y="1354"/>
                </a:cubicBezTo>
                <a:cubicBezTo>
                  <a:pt x="7853" y="1430"/>
                  <a:pt x="7939" y="1538"/>
                  <a:pt x="7987" y="1663"/>
                </a:cubicBezTo>
                <a:cubicBezTo>
                  <a:pt x="8106" y="1981"/>
                  <a:pt x="8214" y="2309"/>
                  <a:pt x="8305" y="2649"/>
                </a:cubicBezTo>
                <a:cubicBezTo>
                  <a:pt x="8386" y="2962"/>
                  <a:pt x="8457" y="3276"/>
                  <a:pt x="8511" y="3578"/>
                </a:cubicBezTo>
                <a:cubicBezTo>
                  <a:pt x="8564" y="3880"/>
                  <a:pt x="8397" y="4171"/>
                  <a:pt x="8117" y="4285"/>
                </a:cubicBezTo>
                <a:lnTo>
                  <a:pt x="8063" y="4317"/>
                </a:lnTo>
                <a:cubicBezTo>
                  <a:pt x="7982" y="4349"/>
                  <a:pt x="7897" y="4371"/>
                  <a:pt x="7810" y="4371"/>
                </a:cubicBezTo>
                <a:cubicBezTo>
                  <a:pt x="7595" y="4371"/>
                  <a:pt x="7390" y="4262"/>
                  <a:pt x="7277" y="4084"/>
                </a:cubicBezTo>
                <a:cubicBezTo>
                  <a:pt x="7244" y="4035"/>
                  <a:pt x="7211" y="3988"/>
                  <a:pt x="7184" y="3934"/>
                </a:cubicBezTo>
                <a:cubicBezTo>
                  <a:pt x="7173" y="3912"/>
                  <a:pt x="7163" y="3896"/>
                  <a:pt x="7152" y="3875"/>
                </a:cubicBezTo>
                <a:cubicBezTo>
                  <a:pt x="7077" y="3735"/>
                  <a:pt x="7055" y="3561"/>
                  <a:pt x="7103" y="3399"/>
                </a:cubicBezTo>
                <a:cubicBezTo>
                  <a:pt x="7157" y="3205"/>
                  <a:pt x="7132" y="2995"/>
                  <a:pt x="7029" y="2823"/>
                </a:cubicBezTo>
                <a:cubicBezTo>
                  <a:pt x="6905" y="2612"/>
                  <a:pt x="6652" y="2477"/>
                  <a:pt x="6388" y="2477"/>
                </a:cubicBezTo>
                <a:cubicBezTo>
                  <a:pt x="6264" y="2477"/>
                  <a:pt x="6150" y="2504"/>
                  <a:pt x="6048" y="2563"/>
                </a:cubicBezTo>
                <a:cubicBezTo>
                  <a:pt x="5876" y="2660"/>
                  <a:pt x="5752" y="2816"/>
                  <a:pt x="5698" y="3005"/>
                </a:cubicBezTo>
                <a:cubicBezTo>
                  <a:pt x="5644" y="3194"/>
                  <a:pt x="5672" y="3394"/>
                  <a:pt x="5769" y="3566"/>
                </a:cubicBezTo>
                <a:cubicBezTo>
                  <a:pt x="5866" y="3734"/>
                  <a:pt x="6021" y="3858"/>
                  <a:pt x="6210" y="3907"/>
                </a:cubicBezTo>
                <a:cubicBezTo>
                  <a:pt x="6382" y="3955"/>
                  <a:pt x="6528" y="4052"/>
                  <a:pt x="6609" y="4187"/>
                </a:cubicBezTo>
                <a:cubicBezTo>
                  <a:pt x="6619" y="4208"/>
                  <a:pt x="6630" y="4224"/>
                  <a:pt x="6641" y="4246"/>
                </a:cubicBezTo>
                <a:cubicBezTo>
                  <a:pt x="6673" y="4300"/>
                  <a:pt x="6699" y="4354"/>
                  <a:pt x="6726" y="4408"/>
                </a:cubicBezTo>
                <a:cubicBezTo>
                  <a:pt x="6861" y="4677"/>
                  <a:pt x="6781" y="5018"/>
                  <a:pt x="6533" y="5207"/>
                </a:cubicBezTo>
                <a:lnTo>
                  <a:pt x="6506" y="5229"/>
                </a:lnTo>
                <a:cubicBezTo>
                  <a:pt x="6387" y="5321"/>
                  <a:pt x="6247" y="5369"/>
                  <a:pt x="6102" y="5369"/>
                </a:cubicBezTo>
                <a:cubicBezTo>
                  <a:pt x="5951" y="5369"/>
                  <a:pt x="5816" y="5321"/>
                  <a:pt x="5703" y="5224"/>
                </a:cubicBezTo>
                <a:cubicBezTo>
                  <a:pt x="5461" y="5024"/>
                  <a:pt x="5224" y="4803"/>
                  <a:pt x="4993" y="4576"/>
                </a:cubicBezTo>
                <a:cubicBezTo>
                  <a:pt x="4745" y="4328"/>
                  <a:pt x="4513" y="4068"/>
                  <a:pt x="4298" y="3809"/>
                </a:cubicBezTo>
                <a:cubicBezTo>
                  <a:pt x="4211" y="3701"/>
                  <a:pt x="4163" y="3572"/>
                  <a:pt x="4163" y="3448"/>
                </a:cubicBezTo>
                <a:cubicBezTo>
                  <a:pt x="4163" y="3265"/>
                  <a:pt x="4093" y="3086"/>
                  <a:pt x="3969" y="2951"/>
                </a:cubicBezTo>
                <a:cubicBezTo>
                  <a:pt x="3835" y="2805"/>
                  <a:pt x="3641" y="2725"/>
                  <a:pt x="3431" y="2725"/>
                </a:cubicBezTo>
                <a:cubicBezTo>
                  <a:pt x="3237" y="2725"/>
                  <a:pt x="3059" y="2794"/>
                  <a:pt x="2924" y="2924"/>
                </a:cubicBezTo>
                <a:cubicBezTo>
                  <a:pt x="2784" y="3059"/>
                  <a:pt x="2704" y="3249"/>
                  <a:pt x="2704" y="3443"/>
                </a:cubicBezTo>
                <a:cubicBezTo>
                  <a:pt x="2704" y="3643"/>
                  <a:pt x="2779" y="3826"/>
                  <a:pt x="2919" y="3966"/>
                </a:cubicBezTo>
                <a:cubicBezTo>
                  <a:pt x="3054" y="4101"/>
                  <a:pt x="3231" y="4176"/>
                  <a:pt x="3414" y="4182"/>
                </a:cubicBezTo>
                <a:cubicBezTo>
                  <a:pt x="3554" y="4187"/>
                  <a:pt x="3672" y="4224"/>
                  <a:pt x="3764" y="4300"/>
                </a:cubicBezTo>
                <a:cubicBezTo>
                  <a:pt x="4033" y="4521"/>
                  <a:pt x="4299" y="4759"/>
                  <a:pt x="4552" y="5013"/>
                </a:cubicBezTo>
                <a:cubicBezTo>
                  <a:pt x="4783" y="5245"/>
                  <a:pt x="4999" y="5482"/>
                  <a:pt x="5198" y="5725"/>
                </a:cubicBezTo>
                <a:cubicBezTo>
                  <a:pt x="5387" y="5957"/>
                  <a:pt x="5392" y="6286"/>
                  <a:pt x="5203" y="6529"/>
                </a:cubicBezTo>
                <a:lnTo>
                  <a:pt x="5181" y="6556"/>
                </a:lnTo>
                <a:cubicBezTo>
                  <a:pt x="5057" y="6718"/>
                  <a:pt x="4864" y="6816"/>
                  <a:pt x="4664" y="6816"/>
                </a:cubicBezTo>
                <a:cubicBezTo>
                  <a:pt x="4568" y="6816"/>
                  <a:pt x="4475" y="6793"/>
                  <a:pt x="4383" y="6750"/>
                </a:cubicBezTo>
                <a:cubicBezTo>
                  <a:pt x="4330" y="6723"/>
                  <a:pt x="4276" y="6696"/>
                  <a:pt x="4222" y="6664"/>
                </a:cubicBezTo>
                <a:cubicBezTo>
                  <a:pt x="4189" y="6642"/>
                  <a:pt x="4158" y="6626"/>
                  <a:pt x="4121" y="6605"/>
                </a:cubicBezTo>
                <a:cubicBezTo>
                  <a:pt x="4008" y="6535"/>
                  <a:pt x="3921" y="6405"/>
                  <a:pt x="3883" y="6249"/>
                </a:cubicBezTo>
                <a:cubicBezTo>
                  <a:pt x="3835" y="6049"/>
                  <a:pt x="3706" y="5876"/>
                  <a:pt x="3528" y="5779"/>
                </a:cubicBezTo>
                <a:cubicBezTo>
                  <a:pt x="3426" y="5719"/>
                  <a:pt x="3302" y="5693"/>
                  <a:pt x="3183" y="5693"/>
                </a:cubicBezTo>
                <a:cubicBezTo>
                  <a:pt x="2925" y="5693"/>
                  <a:pt x="2681" y="5827"/>
                  <a:pt x="2552" y="6048"/>
                </a:cubicBezTo>
                <a:cubicBezTo>
                  <a:pt x="2450" y="6216"/>
                  <a:pt x="2423" y="6416"/>
                  <a:pt x="2471" y="6605"/>
                </a:cubicBezTo>
                <a:cubicBezTo>
                  <a:pt x="2520" y="6794"/>
                  <a:pt x="2644" y="6954"/>
                  <a:pt x="2811" y="7052"/>
                </a:cubicBezTo>
                <a:cubicBezTo>
                  <a:pt x="2924" y="7116"/>
                  <a:pt x="3049" y="7149"/>
                  <a:pt x="3178" y="7149"/>
                </a:cubicBezTo>
                <a:cubicBezTo>
                  <a:pt x="3243" y="7149"/>
                  <a:pt x="3307" y="7139"/>
                  <a:pt x="3367" y="7122"/>
                </a:cubicBezTo>
                <a:cubicBezTo>
                  <a:pt x="3431" y="7106"/>
                  <a:pt x="3496" y="7095"/>
                  <a:pt x="3560" y="7095"/>
                </a:cubicBezTo>
                <a:cubicBezTo>
                  <a:pt x="3668" y="7095"/>
                  <a:pt x="3765" y="7118"/>
                  <a:pt x="3851" y="7166"/>
                </a:cubicBezTo>
                <a:cubicBezTo>
                  <a:pt x="3873" y="7177"/>
                  <a:pt x="3889" y="7188"/>
                  <a:pt x="3910" y="7198"/>
                </a:cubicBezTo>
                <a:cubicBezTo>
                  <a:pt x="3964" y="7231"/>
                  <a:pt x="4012" y="7257"/>
                  <a:pt x="4060" y="7289"/>
                </a:cubicBezTo>
                <a:cubicBezTo>
                  <a:pt x="4319" y="7457"/>
                  <a:pt x="4416" y="7792"/>
                  <a:pt x="4298" y="8084"/>
                </a:cubicBezTo>
                <a:lnTo>
                  <a:pt x="4292" y="8094"/>
                </a:lnTo>
                <a:cubicBezTo>
                  <a:pt x="4185" y="8347"/>
                  <a:pt x="3936" y="8515"/>
                  <a:pt x="3656" y="8515"/>
                </a:cubicBezTo>
                <a:cubicBezTo>
                  <a:pt x="3613" y="8515"/>
                  <a:pt x="3576" y="8509"/>
                  <a:pt x="3533" y="8503"/>
                </a:cubicBezTo>
                <a:cubicBezTo>
                  <a:pt x="3242" y="8449"/>
                  <a:pt x="2941" y="8385"/>
                  <a:pt x="2645" y="8304"/>
                </a:cubicBezTo>
                <a:cubicBezTo>
                  <a:pt x="2305" y="8213"/>
                  <a:pt x="1976" y="8110"/>
                  <a:pt x="1658" y="7986"/>
                </a:cubicBezTo>
                <a:cubicBezTo>
                  <a:pt x="1529" y="7937"/>
                  <a:pt x="1421" y="7851"/>
                  <a:pt x="1362" y="7743"/>
                </a:cubicBezTo>
                <a:cubicBezTo>
                  <a:pt x="1270" y="7586"/>
                  <a:pt x="1120" y="7468"/>
                  <a:pt x="948" y="7414"/>
                </a:cubicBezTo>
                <a:cubicBezTo>
                  <a:pt x="878" y="7393"/>
                  <a:pt x="808" y="7382"/>
                  <a:pt x="738" y="7382"/>
                </a:cubicBezTo>
                <a:cubicBezTo>
                  <a:pt x="409" y="7382"/>
                  <a:pt x="118" y="7597"/>
                  <a:pt x="32" y="7910"/>
                </a:cubicBezTo>
                <a:cubicBezTo>
                  <a:pt x="-22" y="8099"/>
                  <a:pt x="-1" y="8299"/>
                  <a:pt x="96" y="8471"/>
                </a:cubicBezTo>
                <a:cubicBezTo>
                  <a:pt x="193" y="8644"/>
                  <a:pt x="350" y="8768"/>
                  <a:pt x="544" y="8817"/>
                </a:cubicBezTo>
                <a:cubicBezTo>
                  <a:pt x="603" y="8833"/>
                  <a:pt x="668" y="8844"/>
                  <a:pt x="732" y="8844"/>
                </a:cubicBezTo>
                <a:cubicBezTo>
                  <a:pt x="851" y="8844"/>
                  <a:pt x="970" y="8812"/>
                  <a:pt x="1078" y="8758"/>
                </a:cubicBezTo>
                <a:cubicBezTo>
                  <a:pt x="1174" y="8709"/>
                  <a:pt x="1276" y="8677"/>
                  <a:pt x="1379" y="8677"/>
                </a:cubicBezTo>
                <a:cubicBezTo>
                  <a:pt x="1411" y="8677"/>
                  <a:pt x="1442" y="8677"/>
                  <a:pt x="1475" y="8682"/>
                </a:cubicBezTo>
                <a:cubicBezTo>
                  <a:pt x="1809" y="8736"/>
                  <a:pt x="2149" y="8811"/>
                  <a:pt x="2483" y="8903"/>
                </a:cubicBezTo>
                <a:cubicBezTo>
                  <a:pt x="2795" y="8984"/>
                  <a:pt x="3096" y="9082"/>
                  <a:pt x="3387" y="9190"/>
                </a:cubicBezTo>
                <a:cubicBezTo>
                  <a:pt x="3672" y="9292"/>
                  <a:pt x="3846" y="9584"/>
                  <a:pt x="3803" y="9891"/>
                </a:cubicBezTo>
                <a:lnTo>
                  <a:pt x="3798" y="9923"/>
                </a:lnTo>
                <a:cubicBezTo>
                  <a:pt x="3760" y="10236"/>
                  <a:pt x="3505" y="10474"/>
                  <a:pt x="3198" y="10490"/>
                </a:cubicBezTo>
                <a:cubicBezTo>
                  <a:pt x="3139" y="10495"/>
                  <a:pt x="3081" y="10495"/>
                  <a:pt x="3022" y="10495"/>
                </a:cubicBezTo>
                <a:cubicBezTo>
                  <a:pt x="2984" y="10495"/>
                  <a:pt x="2945" y="10495"/>
                  <a:pt x="2902" y="10495"/>
                </a:cubicBezTo>
                <a:cubicBezTo>
                  <a:pt x="2767" y="10489"/>
                  <a:pt x="2633" y="10425"/>
                  <a:pt x="2520" y="10306"/>
                </a:cubicBezTo>
                <a:cubicBezTo>
                  <a:pt x="2380" y="10160"/>
                  <a:pt x="2192" y="10080"/>
                  <a:pt x="1993" y="10080"/>
                </a:cubicBezTo>
                <a:lnTo>
                  <a:pt x="1976" y="10080"/>
                </a:lnTo>
                <a:cubicBezTo>
                  <a:pt x="1589" y="10085"/>
                  <a:pt x="1265" y="10408"/>
                  <a:pt x="1259" y="10797"/>
                </a:cubicBezTo>
                <a:cubicBezTo>
                  <a:pt x="1254" y="10996"/>
                  <a:pt x="1330" y="11181"/>
                  <a:pt x="1470" y="11321"/>
                </a:cubicBezTo>
                <a:cubicBezTo>
                  <a:pt x="1610" y="11461"/>
                  <a:pt x="1793" y="11537"/>
                  <a:pt x="1986" y="11537"/>
                </a:cubicBezTo>
                <a:cubicBezTo>
                  <a:pt x="2180" y="11537"/>
                  <a:pt x="2365" y="11461"/>
                  <a:pt x="2505" y="11321"/>
                </a:cubicBezTo>
                <a:cubicBezTo>
                  <a:pt x="2634" y="11192"/>
                  <a:pt x="2790" y="11121"/>
                  <a:pt x="2946" y="11115"/>
                </a:cubicBezTo>
                <a:cubicBezTo>
                  <a:pt x="2967" y="11115"/>
                  <a:pt x="2990" y="11115"/>
                  <a:pt x="3017" y="11115"/>
                </a:cubicBezTo>
                <a:cubicBezTo>
                  <a:pt x="3076" y="11115"/>
                  <a:pt x="3134" y="11115"/>
                  <a:pt x="3193" y="11120"/>
                </a:cubicBezTo>
                <a:cubicBezTo>
                  <a:pt x="3500" y="11137"/>
                  <a:pt x="3753" y="11379"/>
                  <a:pt x="3791" y="11687"/>
                </a:cubicBezTo>
                <a:lnTo>
                  <a:pt x="3798" y="11719"/>
                </a:lnTo>
                <a:cubicBezTo>
                  <a:pt x="3835" y="12027"/>
                  <a:pt x="3667" y="12313"/>
                  <a:pt x="3382" y="12415"/>
                </a:cubicBezTo>
                <a:cubicBezTo>
                  <a:pt x="3091" y="12523"/>
                  <a:pt x="2785" y="12621"/>
                  <a:pt x="2478" y="12702"/>
                </a:cubicBezTo>
                <a:cubicBezTo>
                  <a:pt x="2144" y="12794"/>
                  <a:pt x="1804" y="12864"/>
                  <a:pt x="1470" y="12923"/>
                </a:cubicBezTo>
                <a:cubicBezTo>
                  <a:pt x="1432" y="12928"/>
                  <a:pt x="1400" y="12933"/>
                  <a:pt x="1362" y="12933"/>
                </a:cubicBezTo>
                <a:cubicBezTo>
                  <a:pt x="1260" y="12933"/>
                  <a:pt x="1168" y="12912"/>
                  <a:pt x="1088" y="12864"/>
                </a:cubicBezTo>
                <a:cubicBezTo>
                  <a:pt x="980" y="12799"/>
                  <a:pt x="851" y="12766"/>
                  <a:pt x="727" y="12766"/>
                </a:cubicBezTo>
                <a:cubicBezTo>
                  <a:pt x="674" y="12766"/>
                  <a:pt x="620" y="12772"/>
                  <a:pt x="566" y="12783"/>
                </a:cubicBezTo>
                <a:cubicBezTo>
                  <a:pt x="383" y="12826"/>
                  <a:pt x="215" y="12944"/>
                  <a:pt x="113" y="13117"/>
                </a:cubicBezTo>
                <a:cubicBezTo>
                  <a:pt x="11" y="13289"/>
                  <a:pt x="-28" y="13490"/>
                  <a:pt x="20" y="13673"/>
                </a:cubicBezTo>
                <a:cubicBezTo>
                  <a:pt x="101" y="13997"/>
                  <a:pt x="393" y="14228"/>
                  <a:pt x="727" y="14228"/>
                </a:cubicBezTo>
                <a:cubicBezTo>
                  <a:pt x="792" y="14228"/>
                  <a:pt x="857" y="14217"/>
                  <a:pt x="916" y="14201"/>
                </a:cubicBezTo>
                <a:cubicBezTo>
                  <a:pt x="1094" y="14152"/>
                  <a:pt x="1250" y="14039"/>
                  <a:pt x="1347" y="13877"/>
                </a:cubicBezTo>
                <a:cubicBezTo>
                  <a:pt x="1422" y="13753"/>
                  <a:pt x="1529" y="13668"/>
                  <a:pt x="1653" y="13619"/>
                </a:cubicBezTo>
                <a:cubicBezTo>
                  <a:pt x="1971" y="13501"/>
                  <a:pt x="2300" y="13392"/>
                  <a:pt x="2640" y="13301"/>
                </a:cubicBezTo>
                <a:cubicBezTo>
                  <a:pt x="2952" y="13220"/>
                  <a:pt x="3263" y="13149"/>
                  <a:pt x="3570" y="13095"/>
                </a:cubicBezTo>
                <a:cubicBezTo>
                  <a:pt x="3608" y="13089"/>
                  <a:pt x="3646" y="13085"/>
                  <a:pt x="3678" y="13085"/>
                </a:cubicBezTo>
                <a:cubicBezTo>
                  <a:pt x="3942" y="13085"/>
                  <a:pt x="4173" y="13247"/>
                  <a:pt x="4276" y="13489"/>
                </a:cubicBezTo>
                <a:lnTo>
                  <a:pt x="4287" y="13521"/>
                </a:lnTo>
                <a:cubicBezTo>
                  <a:pt x="4411" y="13813"/>
                  <a:pt x="4309" y="14143"/>
                  <a:pt x="4050" y="14316"/>
                </a:cubicBezTo>
                <a:cubicBezTo>
                  <a:pt x="4002" y="14348"/>
                  <a:pt x="3952" y="14380"/>
                  <a:pt x="3899" y="14407"/>
                </a:cubicBezTo>
                <a:cubicBezTo>
                  <a:pt x="3877" y="14418"/>
                  <a:pt x="3861" y="14428"/>
                  <a:pt x="3840" y="14439"/>
                </a:cubicBezTo>
                <a:cubicBezTo>
                  <a:pt x="3754" y="14487"/>
                  <a:pt x="3651" y="14515"/>
                  <a:pt x="3548" y="14515"/>
                </a:cubicBezTo>
                <a:cubicBezTo>
                  <a:pt x="3489" y="14515"/>
                  <a:pt x="3426" y="14504"/>
                  <a:pt x="3367" y="14488"/>
                </a:cubicBezTo>
                <a:cubicBezTo>
                  <a:pt x="3302" y="14471"/>
                  <a:pt x="3231" y="14461"/>
                  <a:pt x="3166" y="14461"/>
                </a:cubicBezTo>
                <a:cubicBezTo>
                  <a:pt x="3032" y="14461"/>
                  <a:pt x="2902" y="14498"/>
                  <a:pt x="2789" y="14569"/>
                </a:cubicBezTo>
                <a:cubicBezTo>
                  <a:pt x="2466" y="14763"/>
                  <a:pt x="2349" y="15221"/>
                  <a:pt x="2532" y="15550"/>
                </a:cubicBezTo>
                <a:cubicBezTo>
                  <a:pt x="2661" y="15782"/>
                  <a:pt x="2902" y="15923"/>
                  <a:pt x="3166" y="15923"/>
                </a:cubicBezTo>
                <a:cubicBezTo>
                  <a:pt x="3296" y="15923"/>
                  <a:pt x="3420" y="15891"/>
                  <a:pt x="3533" y="15827"/>
                </a:cubicBezTo>
                <a:cubicBezTo>
                  <a:pt x="3700" y="15729"/>
                  <a:pt x="3823" y="15572"/>
                  <a:pt x="3872" y="15383"/>
                </a:cubicBezTo>
                <a:cubicBezTo>
                  <a:pt x="3920" y="15210"/>
                  <a:pt x="4018" y="15064"/>
                  <a:pt x="4153" y="14983"/>
                </a:cubicBezTo>
                <a:cubicBezTo>
                  <a:pt x="4174" y="14973"/>
                  <a:pt x="4190" y="14962"/>
                  <a:pt x="4212" y="14951"/>
                </a:cubicBezTo>
                <a:cubicBezTo>
                  <a:pt x="4266" y="14919"/>
                  <a:pt x="4319" y="14892"/>
                  <a:pt x="4373" y="14865"/>
                </a:cubicBezTo>
                <a:cubicBezTo>
                  <a:pt x="4459" y="14822"/>
                  <a:pt x="4556" y="14801"/>
                  <a:pt x="4653" y="14801"/>
                </a:cubicBezTo>
                <a:cubicBezTo>
                  <a:pt x="4852" y="14801"/>
                  <a:pt x="5047" y="14897"/>
                  <a:pt x="5171" y="15059"/>
                </a:cubicBezTo>
                <a:lnTo>
                  <a:pt x="5191" y="15086"/>
                </a:lnTo>
                <a:cubicBezTo>
                  <a:pt x="5380" y="15329"/>
                  <a:pt x="5380" y="15664"/>
                  <a:pt x="5186" y="15891"/>
                </a:cubicBezTo>
                <a:cubicBezTo>
                  <a:pt x="4987" y="16133"/>
                  <a:pt x="4766" y="16370"/>
                  <a:pt x="4540" y="16602"/>
                </a:cubicBezTo>
                <a:cubicBezTo>
                  <a:pt x="4292" y="16850"/>
                  <a:pt x="4034" y="17083"/>
                  <a:pt x="3776" y="17299"/>
                </a:cubicBezTo>
                <a:cubicBezTo>
                  <a:pt x="3668" y="17385"/>
                  <a:pt x="3538" y="17433"/>
                  <a:pt x="3414" y="17433"/>
                </a:cubicBezTo>
                <a:cubicBezTo>
                  <a:pt x="3231" y="17433"/>
                  <a:pt x="3054" y="17503"/>
                  <a:pt x="2919" y="17627"/>
                </a:cubicBezTo>
                <a:cubicBezTo>
                  <a:pt x="2779" y="17757"/>
                  <a:pt x="2699" y="17947"/>
                  <a:pt x="2693" y="18147"/>
                </a:cubicBezTo>
                <a:cubicBezTo>
                  <a:pt x="2688" y="18346"/>
                  <a:pt x="2757" y="18540"/>
                  <a:pt x="2892" y="18674"/>
                </a:cubicBezTo>
                <a:cubicBezTo>
                  <a:pt x="3032" y="18820"/>
                  <a:pt x="3215" y="18895"/>
                  <a:pt x="3414" y="18895"/>
                </a:cubicBezTo>
                <a:cubicBezTo>
                  <a:pt x="3608" y="18895"/>
                  <a:pt x="3792" y="18820"/>
                  <a:pt x="3932" y="18680"/>
                </a:cubicBezTo>
                <a:cubicBezTo>
                  <a:pt x="4067" y="18545"/>
                  <a:pt x="4142" y="18367"/>
                  <a:pt x="4148" y="18184"/>
                </a:cubicBezTo>
                <a:cubicBezTo>
                  <a:pt x="4153" y="18044"/>
                  <a:pt x="4190" y="17925"/>
                  <a:pt x="4266" y="17833"/>
                </a:cubicBezTo>
                <a:cubicBezTo>
                  <a:pt x="4486" y="17563"/>
                  <a:pt x="4723" y="17299"/>
                  <a:pt x="4976" y="17046"/>
                </a:cubicBezTo>
                <a:cubicBezTo>
                  <a:pt x="5207" y="16814"/>
                  <a:pt x="5445" y="16598"/>
                  <a:pt x="5688" y="16398"/>
                </a:cubicBezTo>
                <a:cubicBezTo>
                  <a:pt x="5801" y="16306"/>
                  <a:pt x="5941" y="16251"/>
                  <a:pt x="6087" y="16251"/>
                </a:cubicBezTo>
                <a:cubicBezTo>
                  <a:pt x="6232" y="16251"/>
                  <a:pt x="6372" y="16301"/>
                  <a:pt x="6496" y="16398"/>
                </a:cubicBezTo>
                <a:lnTo>
                  <a:pt x="6518" y="16413"/>
                </a:lnTo>
                <a:cubicBezTo>
                  <a:pt x="6765" y="16602"/>
                  <a:pt x="6846" y="16937"/>
                  <a:pt x="6711" y="17213"/>
                </a:cubicBezTo>
                <a:cubicBezTo>
                  <a:pt x="6684" y="17267"/>
                  <a:pt x="6658" y="17320"/>
                  <a:pt x="6625" y="17374"/>
                </a:cubicBezTo>
                <a:cubicBezTo>
                  <a:pt x="6604" y="17407"/>
                  <a:pt x="6586" y="17440"/>
                  <a:pt x="6565" y="17477"/>
                </a:cubicBezTo>
                <a:cubicBezTo>
                  <a:pt x="6495" y="17591"/>
                  <a:pt x="6366" y="17677"/>
                  <a:pt x="6210" y="17715"/>
                </a:cubicBezTo>
                <a:cubicBezTo>
                  <a:pt x="6010" y="17764"/>
                  <a:pt x="5839" y="17893"/>
                  <a:pt x="5742" y="18071"/>
                </a:cubicBezTo>
                <a:cubicBezTo>
                  <a:pt x="5553" y="18411"/>
                  <a:pt x="5672" y="18853"/>
                  <a:pt x="6006" y="19047"/>
                </a:cubicBezTo>
                <a:cubicBezTo>
                  <a:pt x="6119" y="19117"/>
                  <a:pt x="6247" y="19150"/>
                  <a:pt x="6376" y="19150"/>
                </a:cubicBezTo>
                <a:cubicBezTo>
                  <a:pt x="6635" y="19150"/>
                  <a:pt x="6878" y="19009"/>
                  <a:pt x="7007" y="18782"/>
                </a:cubicBezTo>
                <a:cubicBezTo>
                  <a:pt x="7104" y="18615"/>
                  <a:pt x="7130" y="18416"/>
                  <a:pt x="7077" y="18228"/>
                </a:cubicBezTo>
                <a:cubicBezTo>
                  <a:pt x="7028" y="18055"/>
                  <a:pt x="7045" y="17882"/>
                  <a:pt x="7120" y="17742"/>
                </a:cubicBezTo>
                <a:cubicBezTo>
                  <a:pt x="7131" y="17720"/>
                  <a:pt x="7141" y="17703"/>
                  <a:pt x="7152" y="17681"/>
                </a:cubicBezTo>
                <a:cubicBezTo>
                  <a:pt x="7185" y="17627"/>
                  <a:pt x="7213" y="17580"/>
                  <a:pt x="7245" y="17531"/>
                </a:cubicBezTo>
                <a:cubicBezTo>
                  <a:pt x="7363" y="17353"/>
                  <a:pt x="7561" y="17245"/>
                  <a:pt x="7777" y="17245"/>
                </a:cubicBezTo>
                <a:cubicBezTo>
                  <a:pt x="7863" y="17245"/>
                  <a:pt x="7950" y="17261"/>
                  <a:pt x="8031" y="17293"/>
                </a:cubicBezTo>
                <a:lnTo>
                  <a:pt x="8063" y="17304"/>
                </a:lnTo>
                <a:cubicBezTo>
                  <a:pt x="8348" y="17422"/>
                  <a:pt x="8510" y="17715"/>
                  <a:pt x="8462" y="18017"/>
                </a:cubicBezTo>
                <a:cubicBezTo>
                  <a:pt x="8408" y="18324"/>
                  <a:pt x="8337" y="18636"/>
                  <a:pt x="8256" y="18949"/>
                </a:cubicBezTo>
                <a:cubicBezTo>
                  <a:pt x="8165" y="19289"/>
                  <a:pt x="8062" y="19619"/>
                  <a:pt x="7938" y="19937"/>
                </a:cubicBezTo>
                <a:cubicBezTo>
                  <a:pt x="7890" y="20067"/>
                  <a:pt x="7804" y="20175"/>
                  <a:pt x="7696" y="20234"/>
                </a:cubicBezTo>
                <a:cubicBezTo>
                  <a:pt x="7540" y="20326"/>
                  <a:pt x="7422" y="20476"/>
                  <a:pt x="7368" y="20649"/>
                </a:cubicBezTo>
                <a:cubicBezTo>
                  <a:pt x="7314" y="20832"/>
                  <a:pt x="7335" y="21038"/>
                  <a:pt x="7427" y="21210"/>
                </a:cubicBezTo>
                <a:cubicBezTo>
                  <a:pt x="7518" y="21383"/>
                  <a:pt x="7681" y="21512"/>
                  <a:pt x="7864" y="21566"/>
                </a:cubicBezTo>
                <a:cubicBezTo>
                  <a:pt x="7929" y="21582"/>
                  <a:pt x="7998" y="21593"/>
                  <a:pt x="8063" y="21593"/>
                </a:cubicBezTo>
                <a:cubicBezTo>
                  <a:pt x="8391" y="21593"/>
                  <a:pt x="8682" y="21372"/>
                  <a:pt x="8768" y="21054"/>
                </a:cubicBezTo>
                <a:cubicBezTo>
                  <a:pt x="8817" y="20876"/>
                  <a:pt x="8796" y="20683"/>
                  <a:pt x="8704" y="20521"/>
                </a:cubicBezTo>
                <a:cubicBezTo>
                  <a:pt x="8634" y="20397"/>
                  <a:pt x="8612" y="20256"/>
                  <a:pt x="8633" y="20121"/>
                </a:cubicBezTo>
                <a:cubicBezTo>
                  <a:pt x="8687" y="19787"/>
                  <a:pt x="8762" y="19446"/>
                  <a:pt x="8854" y="19111"/>
                </a:cubicBezTo>
                <a:cubicBezTo>
                  <a:pt x="8935" y="18798"/>
                  <a:pt x="9032" y="18497"/>
                  <a:pt x="9140" y="18206"/>
                </a:cubicBezTo>
                <a:cubicBezTo>
                  <a:pt x="9232" y="17952"/>
                  <a:pt x="9480" y="17784"/>
                  <a:pt x="9749" y="17784"/>
                </a:cubicBezTo>
                <a:cubicBezTo>
                  <a:pt x="9776" y="17784"/>
                  <a:pt x="9808" y="17784"/>
                  <a:pt x="9840" y="17789"/>
                </a:cubicBezTo>
                <a:lnTo>
                  <a:pt x="9872" y="17796"/>
                </a:lnTo>
                <a:cubicBezTo>
                  <a:pt x="10185" y="17834"/>
                  <a:pt x="10422" y="18087"/>
                  <a:pt x="10438" y="18395"/>
                </a:cubicBezTo>
                <a:cubicBezTo>
                  <a:pt x="10443" y="18454"/>
                  <a:pt x="10443" y="18512"/>
                  <a:pt x="10443" y="18572"/>
                </a:cubicBezTo>
                <a:cubicBezTo>
                  <a:pt x="10443" y="18609"/>
                  <a:pt x="10443" y="18648"/>
                  <a:pt x="10443" y="18691"/>
                </a:cubicBezTo>
                <a:cubicBezTo>
                  <a:pt x="10438" y="18826"/>
                  <a:pt x="10373" y="18961"/>
                  <a:pt x="10254" y="19074"/>
                </a:cubicBezTo>
                <a:cubicBezTo>
                  <a:pt x="10104" y="19214"/>
                  <a:pt x="10023" y="19414"/>
                  <a:pt x="10029" y="19619"/>
                </a:cubicBezTo>
                <a:cubicBezTo>
                  <a:pt x="10034" y="20007"/>
                  <a:pt x="10358" y="20332"/>
                  <a:pt x="10746" y="20337"/>
                </a:cubicBezTo>
                <a:cubicBezTo>
                  <a:pt x="10746" y="20337"/>
                  <a:pt x="10756" y="20337"/>
                  <a:pt x="10756" y="20337"/>
                </a:cubicBezTo>
                <a:cubicBezTo>
                  <a:pt x="11160" y="20337"/>
                  <a:pt x="11483" y="20008"/>
                  <a:pt x="11483" y="19609"/>
                </a:cubicBezTo>
                <a:cubicBezTo>
                  <a:pt x="11483" y="19414"/>
                  <a:pt x="11408" y="19231"/>
                  <a:pt x="11268" y="19091"/>
                </a:cubicBezTo>
                <a:cubicBezTo>
                  <a:pt x="11138" y="18961"/>
                  <a:pt x="11068" y="18804"/>
                  <a:pt x="11062" y="18647"/>
                </a:cubicBezTo>
                <a:cubicBezTo>
                  <a:pt x="11062" y="18626"/>
                  <a:pt x="11062" y="18605"/>
                  <a:pt x="11062" y="18578"/>
                </a:cubicBezTo>
                <a:cubicBezTo>
                  <a:pt x="11062" y="18519"/>
                  <a:pt x="11064" y="18459"/>
                  <a:pt x="11069" y="18400"/>
                </a:cubicBezTo>
                <a:cubicBezTo>
                  <a:pt x="11085" y="18092"/>
                  <a:pt x="11328" y="17839"/>
                  <a:pt x="11635" y="17801"/>
                </a:cubicBezTo>
                <a:lnTo>
                  <a:pt x="11667" y="17796"/>
                </a:lnTo>
                <a:cubicBezTo>
                  <a:pt x="11694" y="17791"/>
                  <a:pt x="11726" y="17789"/>
                  <a:pt x="11752" y="17789"/>
                </a:cubicBezTo>
                <a:cubicBezTo>
                  <a:pt x="12022" y="17789"/>
                  <a:pt x="12270" y="17957"/>
                  <a:pt x="12362" y="18211"/>
                </a:cubicBezTo>
                <a:cubicBezTo>
                  <a:pt x="12470" y="18502"/>
                  <a:pt x="12565" y="18810"/>
                  <a:pt x="12646" y="19118"/>
                </a:cubicBezTo>
                <a:cubicBezTo>
                  <a:pt x="12738" y="19458"/>
                  <a:pt x="12808" y="19797"/>
                  <a:pt x="12867" y="20126"/>
                </a:cubicBezTo>
                <a:cubicBezTo>
                  <a:pt x="12888" y="20261"/>
                  <a:pt x="12867" y="20396"/>
                  <a:pt x="12808" y="20509"/>
                </a:cubicBezTo>
                <a:cubicBezTo>
                  <a:pt x="12716" y="20671"/>
                  <a:pt x="12689" y="20855"/>
                  <a:pt x="12732" y="21033"/>
                </a:cubicBezTo>
                <a:cubicBezTo>
                  <a:pt x="12808" y="21357"/>
                  <a:pt x="13115" y="21600"/>
                  <a:pt x="13454" y="21600"/>
                </a:cubicBezTo>
                <a:cubicBezTo>
                  <a:pt x="13508" y="21600"/>
                  <a:pt x="13567" y="21594"/>
                  <a:pt x="13616" y="21578"/>
                </a:cubicBezTo>
                <a:cubicBezTo>
                  <a:pt x="13810" y="21530"/>
                  <a:pt x="13966" y="21410"/>
                  <a:pt x="14069" y="21237"/>
                </a:cubicBezTo>
                <a:cubicBezTo>
                  <a:pt x="14171" y="21065"/>
                  <a:pt x="14198" y="20870"/>
                  <a:pt x="14144" y="20676"/>
                </a:cubicBezTo>
                <a:cubicBezTo>
                  <a:pt x="14096" y="20498"/>
                  <a:pt x="13983" y="20341"/>
                  <a:pt x="13821" y="20244"/>
                </a:cubicBezTo>
                <a:cubicBezTo>
                  <a:pt x="13697" y="20169"/>
                  <a:pt x="13610" y="20062"/>
                  <a:pt x="13562" y="19937"/>
                </a:cubicBezTo>
                <a:cubicBezTo>
                  <a:pt x="13443" y="19619"/>
                  <a:pt x="13335" y="19289"/>
                  <a:pt x="13244" y="18949"/>
                </a:cubicBezTo>
                <a:cubicBezTo>
                  <a:pt x="13163" y="18636"/>
                  <a:pt x="13094" y="18324"/>
                  <a:pt x="13040" y="18022"/>
                </a:cubicBezTo>
                <a:cubicBezTo>
                  <a:pt x="12986" y="17720"/>
                  <a:pt x="13152" y="17429"/>
                  <a:pt x="13432" y="17315"/>
                </a:cubicBezTo>
                <a:lnTo>
                  <a:pt x="13466" y="17304"/>
                </a:lnTo>
                <a:cubicBezTo>
                  <a:pt x="13547" y="17271"/>
                  <a:pt x="13632" y="17250"/>
                  <a:pt x="13718" y="17250"/>
                </a:cubicBezTo>
                <a:cubicBezTo>
                  <a:pt x="13934" y="17250"/>
                  <a:pt x="14139" y="17358"/>
                  <a:pt x="14252" y="17536"/>
                </a:cubicBezTo>
                <a:cubicBezTo>
                  <a:pt x="14284" y="17585"/>
                  <a:pt x="14316" y="17634"/>
                  <a:pt x="14343" y="17688"/>
                </a:cubicBezTo>
                <a:cubicBezTo>
                  <a:pt x="14354" y="17710"/>
                  <a:pt x="14364" y="17725"/>
                  <a:pt x="14375" y="17747"/>
                </a:cubicBezTo>
                <a:cubicBezTo>
                  <a:pt x="14450" y="17887"/>
                  <a:pt x="14472" y="18059"/>
                  <a:pt x="14424" y="18221"/>
                </a:cubicBezTo>
                <a:cubicBezTo>
                  <a:pt x="14370" y="18415"/>
                  <a:pt x="14397" y="18627"/>
                  <a:pt x="14499" y="18799"/>
                </a:cubicBezTo>
                <a:cubicBezTo>
                  <a:pt x="14623" y="19010"/>
                  <a:pt x="14877" y="19145"/>
                  <a:pt x="15141" y="19145"/>
                </a:cubicBezTo>
                <a:cubicBezTo>
                  <a:pt x="15265" y="19145"/>
                  <a:pt x="15377" y="19117"/>
                  <a:pt x="15479" y="19057"/>
                </a:cubicBezTo>
                <a:cubicBezTo>
                  <a:pt x="15651" y="18960"/>
                  <a:pt x="15775" y="18804"/>
                  <a:pt x="15829" y="18615"/>
                </a:cubicBezTo>
                <a:cubicBezTo>
                  <a:pt x="15883" y="18427"/>
                  <a:pt x="15857" y="18227"/>
                  <a:pt x="15760" y="18054"/>
                </a:cubicBezTo>
                <a:cubicBezTo>
                  <a:pt x="15663" y="17887"/>
                  <a:pt x="15506" y="17764"/>
                  <a:pt x="15318" y="17715"/>
                </a:cubicBezTo>
                <a:cubicBezTo>
                  <a:pt x="15145" y="17666"/>
                  <a:pt x="15001" y="17568"/>
                  <a:pt x="14920" y="17433"/>
                </a:cubicBezTo>
                <a:cubicBezTo>
                  <a:pt x="14910" y="17412"/>
                  <a:pt x="14897" y="17396"/>
                  <a:pt x="14887" y="17374"/>
                </a:cubicBezTo>
                <a:cubicBezTo>
                  <a:pt x="14854" y="17320"/>
                  <a:pt x="14828" y="17267"/>
                  <a:pt x="14801" y="17213"/>
                </a:cubicBezTo>
                <a:cubicBezTo>
                  <a:pt x="14666" y="16943"/>
                  <a:pt x="14747" y="16602"/>
                  <a:pt x="14994" y="16413"/>
                </a:cubicBezTo>
                <a:lnTo>
                  <a:pt x="15021" y="16393"/>
                </a:lnTo>
                <a:cubicBezTo>
                  <a:pt x="15140" y="16301"/>
                  <a:pt x="15280" y="16251"/>
                  <a:pt x="15425" y="16251"/>
                </a:cubicBezTo>
                <a:cubicBezTo>
                  <a:pt x="15576" y="16251"/>
                  <a:pt x="15711" y="16301"/>
                  <a:pt x="15824" y="16398"/>
                </a:cubicBezTo>
                <a:cubicBezTo>
                  <a:pt x="16067" y="16598"/>
                  <a:pt x="16305" y="16819"/>
                  <a:pt x="16536" y="17046"/>
                </a:cubicBezTo>
                <a:cubicBezTo>
                  <a:pt x="16784" y="17294"/>
                  <a:pt x="17014" y="17552"/>
                  <a:pt x="17230" y="17811"/>
                </a:cubicBezTo>
                <a:cubicBezTo>
                  <a:pt x="17316" y="17919"/>
                  <a:pt x="17364" y="18050"/>
                  <a:pt x="17364" y="18174"/>
                </a:cubicBezTo>
                <a:cubicBezTo>
                  <a:pt x="17364" y="18357"/>
                  <a:pt x="17436" y="18535"/>
                  <a:pt x="17560" y="18669"/>
                </a:cubicBezTo>
                <a:cubicBezTo>
                  <a:pt x="17694" y="18815"/>
                  <a:pt x="17888" y="18895"/>
                  <a:pt x="18098" y="18895"/>
                </a:cubicBezTo>
                <a:cubicBezTo>
                  <a:pt x="18292" y="18895"/>
                  <a:pt x="18468" y="18826"/>
                  <a:pt x="18603" y="18696"/>
                </a:cubicBezTo>
                <a:cubicBezTo>
                  <a:pt x="18743" y="18561"/>
                  <a:pt x="18825" y="18373"/>
                  <a:pt x="18825" y="18179"/>
                </a:cubicBezTo>
                <a:cubicBezTo>
                  <a:pt x="18825" y="17979"/>
                  <a:pt x="18750" y="17795"/>
                  <a:pt x="18610" y="17654"/>
                </a:cubicBezTo>
                <a:cubicBezTo>
                  <a:pt x="18475" y="17519"/>
                  <a:pt x="18296" y="17444"/>
                  <a:pt x="18113" y="17439"/>
                </a:cubicBezTo>
                <a:cubicBezTo>
                  <a:pt x="17973" y="17433"/>
                  <a:pt x="17855" y="17396"/>
                  <a:pt x="17763" y="17320"/>
                </a:cubicBezTo>
                <a:cubicBezTo>
                  <a:pt x="17494" y="17099"/>
                  <a:pt x="17230" y="16863"/>
                  <a:pt x="16977" y="16609"/>
                </a:cubicBezTo>
                <a:cubicBezTo>
                  <a:pt x="16746" y="16377"/>
                  <a:pt x="16530" y="16138"/>
                  <a:pt x="16331" y="15896"/>
                </a:cubicBezTo>
                <a:cubicBezTo>
                  <a:pt x="16142" y="15664"/>
                  <a:pt x="16137" y="15334"/>
                  <a:pt x="16326" y="15091"/>
                </a:cubicBezTo>
                <a:lnTo>
                  <a:pt x="16348" y="15064"/>
                </a:lnTo>
                <a:cubicBezTo>
                  <a:pt x="16472" y="14902"/>
                  <a:pt x="16665" y="14806"/>
                  <a:pt x="16864" y="14806"/>
                </a:cubicBezTo>
                <a:cubicBezTo>
                  <a:pt x="16961" y="14806"/>
                  <a:pt x="17052" y="14827"/>
                  <a:pt x="17144" y="14870"/>
                </a:cubicBezTo>
                <a:cubicBezTo>
                  <a:pt x="17198" y="14897"/>
                  <a:pt x="17252" y="14924"/>
                  <a:pt x="17305" y="14956"/>
                </a:cubicBezTo>
                <a:cubicBezTo>
                  <a:pt x="17338" y="14978"/>
                  <a:pt x="17370" y="14996"/>
                  <a:pt x="17408" y="15017"/>
                </a:cubicBezTo>
                <a:cubicBezTo>
                  <a:pt x="17521" y="15087"/>
                  <a:pt x="17608" y="15216"/>
                  <a:pt x="17645" y="15373"/>
                </a:cubicBezTo>
                <a:cubicBezTo>
                  <a:pt x="17694" y="15573"/>
                  <a:pt x="17823" y="15745"/>
                  <a:pt x="18001" y="15842"/>
                </a:cubicBezTo>
                <a:cubicBezTo>
                  <a:pt x="18103" y="15901"/>
                  <a:pt x="18227" y="15928"/>
                  <a:pt x="18346" y="15928"/>
                </a:cubicBezTo>
                <a:cubicBezTo>
                  <a:pt x="18604" y="15928"/>
                  <a:pt x="18846" y="15793"/>
                  <a:pt x="18975" y="15572"/>
                </a:cubicBezTo>
                <a:cubicBezTo>
                  <a:pt x="19077" y="15405"/>
                  <a:pt x="19104" y="15206"/>
                  <a:pt x="19056" y="15017"/>
                </a:cubicBezTo>
                <a:cubicBezTo>
                  <a:pt x="19007" y="14828"/>
                  <a:pt x="18885" y="14666"/>
                  <a:pt x="18718" y="14569"/>
                </a:cubicBezTo>
                <a:cubicBezTo>
                  <a:pt x="18604" y="14504"/>
                  <a:pt x="18480" y="14471"/>
                  <a:pt x="18351" y="14471"/>
                </a:cubicBezTo>
                <a:cubicBezTo>
                  <a:pt x="18286" y="14471"/>
                  <a:pt x="18221" y="14482"/>
                  <a:pt x="18162" y="14498"/>
                </a:cubicBezTo>
                <a:cubicBezTo>
                  <a:pt x="18098" y="14514"/>
                  <a:pt x="18033" y="14525"/>
                  <a:pt x="17969" y="14525"/>
                </a:cubicBezTo>
                <a:cubicBezTo>
                  <a:pt x="17861" y="14525"/>
                  <a:pt x="17764" y="14504"/>
                  <a:pt x="17677" y="14456"/>
                </a:cubicBezTo>
                <a:cubicBezTo>
                  <a:pt x="17656" y="14445"/>
                  <a:pt x="17640" y="14434"/>
                  <a:pt x="17618" y="14424"/>
                </a:cubicBezTo>
                <a:cubicBezTo>
                  <a:pt x="17565" y="14391"/>
                  <a:pt x="17515" y="14363"/>
                  <a:pt x="17467" y="14331"/>
                </a:cubicBezTo>
                <a:cubicBezTo>
                  <a:pt x="17208" y="14164"/>
                  <a:pt x="17111" y="13830"/>
                  <a:pt x="17230" y="13538"/>
                </a:cubicBezTo>
                <a:lnTo>
                  <a:pt x="17241" y="13506"/>
                </a:lnTo>
                <a:cubicBezTo>
                  <a:pt x="17344" y="13258"/>
                  <a:pt x="17580" y="13102"/>
                  <a:pt x="17839" y="13102"/>
                </a:cubicBezTo>
                <a:cubicBezTo>
                  <a:pt x="17877" y="13102"/>
                  <a:pt x="17914" y="13106"/>
                  <a:pt x="17947" y="13112"/>
                </a:cubicBezTo>
                <a:cubicBezTo>
                  <a:pt x="18254" y="13166"/>
                  <a:pt x="18567" y="13237"/>
                  <a:pt x="18879" y="13317"/>
                </a:cubicBezTo>
                <a:cubicBezTo>
                  <a:pt x="19219" y="13409"/>
                  <a:pt x="19546" y="13510"/>
                  <a:pt x="19864" y="13634"/>
                </a:cubicBezTo>
                <a:cubicBezTo>
                  <a:pt x="19988" y="13683"/>
                  <a:pt x="20096" y="13775"/>
                  <a:pt x="20172" y="13894"/>
                </a:cubicBezTo>
                <a:cubicBezTo>
                  <a:pt x="20269" y="14051"/>
                  <a:pt x="20425" y="14169"/>
                  <a:pt x="20603" y="14218"/>
                </a:cubicBezTo>
                <a:cubicBezTo>
                  <a:pt x="20662" y="14234"/>
                  <a:pt x="20727" y="14245"/>
                  <a:pt x="20791" y="14245"/>
                </a:cubicBezTo>
                <a:cubicBezTo>
                  <a:pt x="21125" y="14245"/>
                  <a:pt x="21416" y="14018"/>
                  <a:pt x="21497" y="13688"/>
                </a:cubicBezTo>
                <a:cubicBezTo>
                  <a:pt x="21567" y="13483"/>
                  <a:pt x="21533" y="13284"/>
                  <a:pt x="21431" y="13112"/>
                </a:cubicBezTo>
                <a:cubicBezTo>
                  <a:pt x="21329" y="12944"/>
                  <a:pt x="21162" y="12821"/>
                  <a:pt x="20973" y="12778"/>
                </a:cubicBezTo>
                <a:cubicBezTo>
                  <a:pt x="20919" y="12767"/>
                  <a:pt x="20865" y="12761"/>
                  <a:pt x="20812" y="12761"/>
                </a:cubicBezTo>
                <a:cubicBezTo>
                  <a:pt x="20628" y="12761"/>
                  <a:pt x="20451" y="12831"/>
                  <a:pt x="20317" y="12955"/>
                </a:cubicBezTo>
                <a:cubicBezTo>
                  <a:pt x="19907" y="12896"/>
                  <a:pt x="19481" y="12815"/>
                  <a:pt x="19061" y="12702"/>
                </a:cubicBezTo>
                <a:cubicBezTo>
                  <a:pt x="18749" y="12621"/>
                  <a:pt x="18448" y="12523"/>
                  <a:pt x="18157" y="12415"/>
                </a:cubicBezTo>
                <a:cubicBezTo>
                  <a:pt x="17872" y="12313"/>
                  <a:pt x="17698" y="12021"/>
                  <a:pt x="17741" y="11714"/>
                </a:cubicBezTo>
                <a:lnTo>
                  <a:pt x="17748" y="11682"/>
                </a:lnTo>
                <a:cubicBezTo>
                  <a:pt x="17786" y="11369"/>
                  <a:pt x="18039" y="11132"/>
                  <a:pt x="18346" y="11115"/>
                </a:cubicBezTo>
                <a:cubicBezTo>
                  <a:pt x="18405" y="11110"/>
                  <a:pt x="18463" y="11110"/>
                  <a:pt x="18522" y="11110"/>
                </a:cubicBezTo>
                <a:cubicBezTo>
                  <a:pt x="18646" y="11110"/>
                  <a:pt x="18777" y="11116"/>
                  <a:pt x="18906" y="11132"/>
                </a:cubicBezTo>
                <a:cubicBezTo>
                  <a:pt x="19030" y="11375"/>
                  <a:pt x="19278" y="11525"/>
                  <a:pt x="19552" y="11525"/>
                </a:cubicBezTo>
                <a:lnTo>
                  <a:pt x="19568" y="11525"/>
                </a:lnTo>
                <a:cubicBezTo>
                  <a:pt x="19955" y="11520"/>
                  <a:pt x="20279" y="11197"/>
                  <a:pt x="20285" y="10808"/>
                </a:cubicBezTo>
                <a:cubicBezTo>
                  <a:pt x="20290" y="10609"/>
                  <a:pt x="20214" y="10424"/>
                  <a:pt x="20074" y="10284"/>
                </a:cubicBezTo>
                <a:cubicBezTo>
                  <a:pt x="19934" y="10144"/>
                  <a:pt x="19751" y="10068"/>
                  <a:pt x="19558" y="10068"/>
                </a:cubicBezTo>
                <a:cubicBezTo>
                  <a:pt x="19364" y="10068"/>
                  <a:pt x="19181" y="10144"/>
                  <a:pt x="19041" y="10284"/>
                </a:cubicBezTo>
                <a:cubicBezTo>
                  <a:pt x="18912" y="10414"/>
                  <a:pt x="18754" y="10484"/>
                  <a:pt x="18598" y="10490"/>
                </a:cubicBezTo>
                <a:cubicBezTo>
                  <a:pt x="18577" y="10490"/>
                  <a:pt x="18556" y="10490"/>
                  <a:pt x="18529" y="10490"/>
                </a:cubicBezTo>
                <a:cubicBezTo>
                  <a:pt x="18470" y="10490"/>
                  <a:pt x="18410" y="10490"/>
                  <a:pt x="18351" y="10485"/>
                </a:cubicBezTo>
                <a:cubicBezTo>
                  <a:pt x="18044" y="10468"/>
                  <a:pt x="17791" y="10226"/>
                  <a:pt x="17753" y="9918"/>
                </a:cubicBezTo>
                <a:lnTo>
                  <a:pt x="17748" y="9884"/>
                </a:lnTo>
                <a:cubicBezTo>
                  <a:pt x="17710" y="9577"/>
                  <a:pt x="17877" y="9292"/>
                  <a:pt x="18162" y="9190"/>
                </a:cubicBezTo>
                <a:cubicBezTo>
                  <a:pt x="18453" y="9082"/>
                  <a:pt x="18761" y="8984"/>
                  <a:pt x="19068" y="8903"/>
                </a:cubicBezTo>
                <a:cubicBezTo>
                  <a:pt x="19407" y="8811"/>
                  <a:pt x="19746" y="8742"/>
                  <a:pt x="20074" y="8682"/>
                </a:cubicBezTo>
                <a:cubicBezTo>
                  <a:pt x="20112" y="8677"/>
                  <a:pt x="20144" y="8670"/>
                  <a:pt x="20182" y="8670"/>
                </a:cubicBezTo>
                <a:cubicBezTo>
                  <a:pt x="20284" y="8670"/>
                  <a:pt x="20376" y="8693"/>
                  <a:pt x="20456" y="8741"/>
                </a:cubicBezTo>
                <a:cubicBezTo>
                  <a:pt x="20564" y="8806"/>
                  <a:pt x="20694" y="8839"/>
                  <a:pt x="20818" y="8839"/>
                </a:cubicBezTo>
                <a:cubicBezTo>
                  <a:pt x="20872" y="8839"/>
                  <a:pt x="20926" y="8833"/>
                  <a:pt x="20980" y="8822"/>
                </a:cubicBezTo>
                <a:cubicBezTo>
                  <a:pt x="21163" y="8779"/>
                  <a:pt x="21329" y="8661"/>
                  <a:pt x="21431" y="8488"/>
                </a:cubicBezTo>
                <a:cubicBezTo>
                  <a:pt x="21533" y="8316"/>
                  <a:pt x="21572" y="8115"/>
                  <a:pt x="21524" y="7932"/>
                </a:cubicBezTo>
                <a:cubicBezTo>
                  <a:pt x="21443" y="7608"/>
                  <a:pt x="21152" y="7375"/>
                  <a:pt x="20818" y="7375"/>
                </a:cubicBezTo>
                <a:cubicBezTo>
                  <a:pt x="20754" y="7375"/>
                  <a:pt x="20689" y="7386"/>
                  <a:pt x="20630" y="7402"/>
                </a:cubicBezTo>
                <a:cubicBezTo>
                  <a:pt x="20452" y="7451"/>
                  <a:pt x="20296" y="7564"/>
                  <a:pt x="20199" y="7726"/>
                </a:cubicBezTo>
                <a:cubicBezTo>
                  <a:pt x="20123" y="7850"/>
                  <a:pt x="20015" y="7937"/>
                  <a:pt x="19891" y="7986"/>
                </a:cubicBezTo>
                <a:cubicBezTo>
                  <a:pt x="19573" y="8104"/>
                  <a:pt x="19245" y="8213"/>
                  <a:pt x="18906" y="8304"/>
                </a:cubicBezTo>
                <a:cubicBezTo>
                  <a:pt x="18594" y="8385"/>
                  <a:pt x="18281" y="8455"/>
                  <a:pt x="17974" y="8508"/>
                </a:cubicBezTo>
                <a:cubicBezTo>
                  <a:pt x="17936" y="8514"/>
                  <a:pt x="17898" y="8520"/>
                  <a:pt x="17866" y="8520"/>
                </a:cubicBezTo>
                <a:cubicBezTo>
                  <a:pt x="17602" y="8520"/>
                  <a:pt x="17371" y="8364"/>
                  <a:pt x="17268" y="8116"/>
                </a:cubicBezTo>
                <a:lnTo>
                  <a:pt x="17257" y="8084"/>
                </a:lnTo>
                <a:cubicBezTo>
                  <a:pt x="17133" y="7792"/>
                  <a:pt x="17235" y="7457"/>
                  <a:pt x="17494" y="7289"/>
                </a:cubicBezTo>
                <a:cubicBezTo>
                  <a:pt x="17542" y="7257"/>
                  <a:pt x="17592" y="7225"/>
                  <a:pt x="17645" y="7198"/>
                </a:cubicBezTo>
                <a:cubicBezTo>
                  <a:pt x="17667" y="7188"/>
                  <a:pt x="17683" y="7177"/>
                  <a:pt x="17704" y="7166"/>
                </a:cubicBezTo>
                <a:cubicBezTo>
                  <a:pt x="17790" y="7118"/>
                  <a:pt x="17893" y="7090"/>
                  <a:pt x="17996" y="7090"/>
                </a:cubicBezTo>
                <a:cubicBezTo>
                  <a:pt x="18055" y="7090"/>
                  <a:pt x="18120" y="7101"/>
                  <a:pt x="18179" y="7117"/>
                </a:cubicBezTo>
                <a:cubicBezTo>
                  <a:pt x="18244" y="7134"/>
                  <a:pt x="18313" y="7144"/>
                  <a:pt x="18378" y="7144"/>
                </a:cubicBezTo>
                <a:cubicBezTo>
                  <a:pt x="18512" y="7144"/>
                  <a:pt x="18642" y="7107"/>
                  <a:pt x="18755" y="7036"/>
                </a:cubicBezTo>
                <a:cubicBezTo>
                  <a:pt x="19078" y="6842"/>
                  <a:pt x="19197" y="6383"/>
                  <a:pt x="19014" y="6053"/>
                </a:cubicBezTo>
                <a:cubicBezTo>
                  <a:pt x="18885" y="5821"/>
                  <a:pt x="18642" y="5682"/>
                  <a:pt x="18378" y="5682"/>
                </a:cubicBezTo>
                <a:cubicBezTo>
                  <a:pt x="18248" y="5682"/>
                  <a:pt x="18124" y="5714"/>
                  <a:pt x="18011" y="5779"/>
                </a:cubicBezTo>
                <a:cubicBezTo>
                  <a:pt x="17844" y="5876"/>
                  <a:pt x="17721" y="6033"/>
                  <a:pt x="17672" y="6222"/>
                </a:cubicBezTo>
                <a:cubicBezTo>
                  <a:pt x="17624" y="6395"/>
                  <a:pt x="17526" y="6539"/>
                  <a:pt x="17391" y="6620"/>
                </a:cubicBezTo>
                <a:cubicBezTo>
                  <a:pt x="17370" y="6631"/>
                  <a:pt x="17354" y="6643"/>
                  <a:pt x="17332" y="6654"/>
                </a:cubicBezTo>
                <a:cubicBezTo>
                  <a:pt x="17278" y="6686"/>
                  <a:pt x="17225" y="6713"/>
                  <a:pt x="17171" y="6740"/>
                </a:cubicBezTo>
                <a:cubicBezTo>
                  <a:pt x="17085" y="6783"/>
                  <a:pt x="16988" y="6804"/>
                  <a:pt x="16891" y="6804"/>
                </a:cubicBezTo>
                <a:cubicBezTo>
                  <a:pt x="16692" y="6804"/>
                  <a:pt x="16498" y="6708"/>
                  <a:pt x="16375" y="6546"/>
                </a:cubicBezTo>
                <a:lnTo>
                  <a:pt x="16353" y="6519"/>
                </a:lnTo>
                <a:cubicBezTo>
                  <a:pt x="16164" y="6276"/>
                  <a:pt x="16164" y="5941"/>
                  <a:pt x="16358" y="5714"/>
                </a:cubicBezTo>
                <a:cubicBezTo>
                  <a:pt x="16557" y="5472"/>
                  <a:pt x="16778" y="5233"/>
                  <a:pt x="17004" y="5001"/>
                </a:cubicBezTo>
                <a:cubicBezTo>
                  <a:pt x="17252" y="4753"/>
                  <a:pt x="17510" y="4522"/>
                  <a:pt x="17768" y="4307"/>
                </a:cubicBezTo>
                <a:cubicBezTo>
                  <a:pt x="17876" y="4220"/>
                  <a:pt x="18006" y="4172"/>
                  <a:pt x="18130" y="4172"/>
                </a:cubicBezTo>
                <a:cubicBezTo>
                  <a:pt x="18313" y="4172"/>
                  <a:pt x="18490" y="4100"/>
                  <a:pt x="18625" y="3976"/>
                </a:cubicBezTo>
                <a:cubicBezTo>
                  <a:pt x="18765" y="3847"/>
                  <a:pt x="18847" y="3658"/>
                  <a:pt x="18852" y="3458"/>
                </a:cubicBezTo>
                <a:cubicBezTo>
                  <a:pt x="18858" y="3259"/>
                  <a:pt x="18787" y="3065"/>
                  <a:pt x="18652" y="2931"/>
                </a:cubicBezTo>
                <a:cubicBezTo>
                  <a:pt x="18512" y="2785"/>
                  <a:pt x="18329" y="2708"/>
                  <a:pt x="18130" y="2708"/>
                </a:cubicBezTo>
                <a:cubicBezTo>
                  <a:pt x="17936" y="2708"/>
                  <a:pt x="17753" y="2784"/>
                  <a:pt x="17613" y="2924"/>
                </a:cubicBezTo>
                <a:cubicBezTo>
                  <a:pt x="17479" y="3059"/>
                  <a:pt x="17403" y="3238"/>
                  <a:pt x="17398" y="3421"/>
                </a:cubicBezTo>
                <a:cubicBezTo>
                  <a:pt x="17393" y="3562"/>
                  <a:pt x="17354" y="3680"/>
                  <a:pt x="17278" y="3772"/>
                </a:cubicBezTo>
                <a:cubicBezTo>
                  <a:pt x="17058" y="4042"/>
                  <a:pt x="16821" y="4306"/>
                  <a:pt x="16568" y="4559"/>
                </a:cubicBezTo>
                <a:cubicBezTo>
                  <a:pt x="16337" y="4791"/>
                  <a:pt x="16099" y="5007"/>
                  <a:pt x="15856" y="5207"/>
                </a:cubicBezTo>
                <a:cubicBezTo>
                  <a:pt x="15743" y="5299"/>
                  <a:pt x="15604" y="5352"/>
                  <a:pt x="15459" y="5352"/>
                </a:cubicBezTo>
                <a:cubicBezTo>
                  <a:pt x="15313" y="5352"/>
                  <a:pt x="15173" y="5304"/>
                  <a:pt x="15055" y="5212"/>
                </a:cubicBezTo>
                <a:lnTo>
                  <a:pt x="15028" y="5190"/>
                </a:lnTo>
                <a:cubicBezTo>
                  <a:pt x="14780" y="5001"/>
                  <a:pt x="14698" y="4668"/>
                  <a:pt x="14833" y="4393"/>
                </a:cubicBezTo>
                <a:cubicBezTo>
                  <a:pt x="14860" y="4339"/>
                  <a:pt x="14888" y="4285"/>
                  <a:pt x="14920" y="4231"/>
                </a:cubicBezTo>
                <a:cubicBezTo>
                  <a:pt x="14942" y="4198"/>
                  <a:pt x="14958" y="4166"/>
                  <a:pt x="14979" y="4128"/>
                </a:cubicBezTo>
                <a:cubicBezTo>
                  <a:pt x="15049" y="4014"/>
                  <a:pt x="15178" y="3928"/>
                  <a:pt x="15334" y="3890"/>
                </a:cubicBezTo>
                <a:cubicBezTo>
                  <a:pt x="15534" y="3841"/>
                  <a:pt x="15705" y="3712"/>
                  <a:pt x="15802" y="3534"/>
                </a:cubicBezTo>
                <a:cubicBezTo>
                  <a:pt x="15991" y="3194"/>
                  <a:pt x="15874" y="2752"/>
                  <a:pt x="15540" y="2558"/>
                </a:cubicBezTo>
                <a:cubicBezTo>
                  <a:pt x="15427" y="2488"/>
                  <a:pt x="15297" y="2455"/>
                  <a:pt x="15168" y="2455"/>
                </a:cubicBezTo>
                <a:cubicBezTo>
                  <a:pt x="14909" y="2455"/>
                  <a:pt x="14666" y="2596"/>
                  <a:pt x="14537" y="2823"/>
                </a:cubicBezTo>
                <a:cubicBezTo>
                  <a:pt x="14440" y="2990"/>
                  <a:pt x="14414" y="3189"/>
                  <a:pt x="14467" y="3377"/>
                </a:cubicBezTo>
                <a:cubicBezTo>
                  <a:pt x="14516" y="3550"/>
                  <a:pt x="14499" y="3723"/>
                  <a:pt x="14424" y="3863"/>
                </a:cubicBezTo>
                <a:cubicBezTo>
                  <a:pt x="14413" y="3885"/>
                  <a:pt x="14403" y="3900"/>
                  <a:pt x="14392" y="3922"/>
                </a:cubicBezTo>
                <a:cubicBezTo>
                  <a:pt x="14359" y="3976"/>
                  <a:pt x="14333" y="4025"/>
                  <a:pt x="14301" y="4074"/>
                </a:cubicBezTo>
                <a:cubicBezTo>
                  <a:pt x="14182" y="4252"/>
                  <a:pt x="13983" y="4360"/>
                  <a:pt x="13767" y="4360"/>
                </a:cubicBezTo>
                <a:cubicBezTo>
                  <a:pt x="13681" y="4360"/>
                  <a:pt x="13594" y="4344"/>
                  <a:pt x="13513" y="4307"/>
                </a:cubicBezTo>
                <a:lnTo>
                  <a:pt x="13481" y="4295"/>
                </a:lnTo>
                <a:cubicBezTo>
                  <a:pt x="13196" y="4176"/>
                  <a:pt x="13034" y="3885"/>
                  <a:pt x="13082" y="3583"/>
                </a:cubicBezTo>
                <a:cubicBezTo>
                  <a:pt x="13136" y="3276"/>
                  <a:pt x="13207" y="2962"/>
                  <a:pt x="13288" y="2649"/>
                </a:cubicBezTo>
                <a:cubicBezTo>
                  <a:pt x="13379" y="2309"/>
                  <a:pt x="13482" y="1981"/>
                  <a:pt x="13606" y="1663"/>
                </a:cubicBezTo>
                <a:cubicBezTo>
                  <a:pt x="13654" y="1533"/>
                  <a:pt x="13740" y="1425"/>
                  <a:pt x="13848" y="1366"/>
                </a:cubicBezTo>
                <a:cubicBezTo>
                  <a:pt x="14004" y="1274"/>
                  <a:pt x="14122" y="1122"/>
                  <a:pt x="14176" y="949"/>
                </a:cubicBezTo>
                <a:cubicBezTo>
                  <a:pt x="14230" y="766"/>
                  <a:pt x="14209" y="560"/>
                  <a:pt x="14117" y="388"/>
                </a:cubicBezTo>
                <a:cubicBezTo>
                  <a:pt x="14026" y="215"/>
                  <a:pt x="13865" y="86"/>
                  <a:pt x="13681" y="32"/>
                </a:cubicBezTo>
                <a:cubicBezTo>
                  <a:pt x="13617" y="16"/>
                  <a:pt x="13546" y="5"/>
                  <a:pt x="13481" y="5"/>
                </a:cubicBezTo>
                <a:cubicBezTo>
                  <a:pt x="13153" y="5"/>
                  <a:pt x="12862" y="226"/>
                  <a:pt x="12776" y="545"/>
                </a:cubicBezTo>
                <a:cubicBezTo>
                  <a:pt x="12727" y="723"/>
                  <a:pt x="12748" y="917"/>
                  <a:pt x="12840" y="1079"/>
                </a:cubicBezTo>
                <a:cubicBezTo>
                  <a:pt x="12910" y="1203"/>
                  <a:pt x="12932" y="1344"/>
                  <a:pt x="12911" y="1479"/>
                </a:cubicBezTo>
                <a:cubicBezTo>
                  <a:pt x="12857" y="1813"/>
                  <a:pt x="12782" y="2153"/>
                  <a:pt x="12690" y="2487"/>
                </a:cubicBezTo>
                <a:cubicBezTo>
                  <a:pt x="12609" y="2800"/>
                  <a:pt x="12512" y="3103"/>
                  <a:pt x="12404" y="3394"/>
                </a:cubicBezTo>
                <a:cubicBezTo>
                  <a:pt x="12312" y="3648"/>
                  <a:pt x="12066" y="3814"/>
                  <a:pt x="11796" y="3814"/>
                </a:cubicBezTo>
                <a:cubicBezTo>
                  <a:pt x="11769" y="3814"/>
                  <a:pt x="11736" y="3814"/>
                  <a:pt x="11709" y="3809"/>
                </a:cubicBezTo>
                <a:lnTo>
                  <a:pt x="11677" y="3804"/>
                </a:lnTo>
                <a:cubicBezTo>
                  <a:pt x="11364" y="3766"/>
                  <a:pt x="11127" y="3513"/>
                  <a:pt x="11111" y="3205"/>
                </a:cubicBezTo>
                <a:cubicBezTo>
                  <a:pt x="11106" y="3146"/>
                  <a:pt x="11106" y="3086"/>
                  <a:pt x="11106" y="3027"/>
                </a:cubicBezTo>
                <a:cubicBezTo>
                  <a:pt x="11106" y="2989"/>
                  <a:pt x="11106" y="2952"/>
                  <a:pt x="11106" y="2909"/>
                </a:cubicBezTo>
                <a:cubicBezTo>
                  <a:pt x="11112" y="2774"/>
                  <a:pt x="11176" y="2639"/>
                  <a:pt x="11295" y="2526"/>
                </a:cubicBezTo>
                <a:cubicBezTo>
                  <a:pt x="11445" y="2386"/>
                  <a:pt x="11526" y="2185"/>
                  <a:pt x="11520" y="1980"/>
                </a:cubicBezTo>
                <a:cubicBezTo>
                  <a:pt x="11515" y="1591"/>
                  <a:pt x="11193" y="1268"/>
                  <a:pt x="10805" y="1263"/>
                </a:cubicBezTo>
                <a:cubicBezTo>
                  <a:pt x="10805" y="1263"/>
                  <a:pt x="10793" y="1263"/>
                  <a:pt x="10793" y="1263"/>
                </a:cubicBezTo>
                <a:cubicBezTo>
                  <a:pt x="10389" y="1263"/>
                  <a:pt x="10066" y="1592"/>
                  <a:pt x="10066" y="1991"/>
                </a:cubicBezTo>
                <a:cubicBezTo>
                  <a:pt x="10066" y="2186"/>
                  <a:pt x="10141" y="2369"/>
                  <a:pt x="10281" y="2509"/>
                </a:cubicBezTo>
                <a:cubicBezTo>
                  <a:pt x="10411" y="2639"/>
                  <a:pt x="10481" y="2794"/>
                  <a:pt x="10487" y="2951"/>
                </a:cubicBezTo>
                <a:cubicBezTo>
                  <a:pt x="10487" y="2972"/>
                  <a:pt x="10487" y="2995"/>
                  <a:pt x="10487" y="3022"/>
                </a:cubicBezTo>
                <a:cubicBezTo>
                  <a:pt x="10487" y="3081"/>
                  <a:pt x="10487" y="3141"/>
                  <a:pt x="10482" y="3200"/>
                </a:cubicBezTo>
                <a:cubicBezTo>
                  <a:pt x="10465" y="3508"/>
                  <a:pt x="10223" y="3761"/>
                  <a:pt x="9916" y="3799"/>
                </a:cubicBezTo>
                <a:lnTo>
                  <a:pt x="9884" y="3804"/>
                </a:lnTo>
                <a:cubicBezTo>
                  <a:pt x="9857" y="3809"/>
                  <a:pt x="9824" y="3809"/>
                  <a:pt x="9797" y="3809"/>
                </a:cubicBezTo>
                <a:cubicBezTo>
                  <a:pt x="9527" y="3809"/>
                  <a:pt x="9281" y="3643"/>
                  <a:pt x="9189" y="3389"/>
                </a:cubicBezTo>
                <a:cubicBezTo>
                  <a:pt x="9081" y="3098"/>
                  <a:pt x="8984" y="2790"/>
                  <a:pt x="8903" y="2482"/>
                </a:cubicBezTo>
                <a:cubicBezTo>
                  <a:pt x="8811" y="2148"/>
                  <a:pt x="8742" y="1808"/>
                  <a:pt x="8682" y="1474"/>
                </a:cubicBezTo>
                <a:cubicBezTo>
                  <a:pt x="8661" y="1339"/>
                  <a:pt x="8682" y="1203"/>
                  <a:pt x="8741" y="1089"/>
                </a:cubicBezTo>
                <a:cubicBezTo>
                  <a:pt x="8833" y="927"/>
                  <a:pt x="8860" y="745"/>
                  <a:pt x="8817" y="567"/>
                </a:cubicBezTo>
                <a:cubicBezTo>
                  <a:pt x="8742" y="243"/>
                  <a:pt x="8434" y="0"/>
                  <a:pt x="8095" y="0"/>
                </a:cubicBezTo>
                <a:close/>
                <a:moveTo>
                  <a:pt x="10783" y="5999"/>
                </a:moveTo>
                <a:cubicBezTo>
                  <a:pt x="11033" y="5999"/>
                  <a:pt x="11284" y="6111"/>
                  <a:pt x="11451" y="6335"/>
                </a:cubicBezTo>
                <a:cubicBezTo>
                  <a:pt x="11683" y="6643"/>
                  <a:pt x="12092" y="6756"/>
                  <a:pt x="12443" y="6600"/>
                </a:cubicBezTo>
                <a:cubicBezTo>
                  <a:pt x="12949" y="6378"/>
                  <a:pt x="13530" y="6712"/>
                  <a:pt x="13589" y="7262"/>
                </a:cubicBezTo>
                <a:cubicBezTo>
                  <a:pt x="13632" y="7645"/>
                  <a:pt x="13934" y="7948"/>
                  <a:pt x="14316" y="7991"/>
                </a:cubicBezTo>
                <a:cubicBezTo>
                  <a:pt x="14865" y="8056"/>
                  <a:pt x="15200" y="8634"/>
                  <a:pt x="14979" y="9141"/>
                </a:cubicBezTo>
                <a:cubicBezTo>
                  <a:pt x="14828" y="9492"/>
                  <a:pt x="14936" y="9907"/>
                  <a:pt x="15243" y="10134"/>
                </a:cubicBezTo>
                <a:cubicBezTo>
                  <a:pt x="15685" y="10468"/>
                  <a:pt x="15685" y="11132"/>
                  <a:pt x="15243" y="11466"/>
                </a:cubicBezTo>
                <a:cubicBezTo>
                  <a:pt x="14936" y="11698"/>
                  <a:pt x="14823" y="12108"/>
                  <a:pt x="14979" y="12459"/>
                </a:cubicBezTo>
                <a:cubicBezTo>
                  <a:pt x="15200" y="12966"/>
                  <a:pt x="14865" y="13548"/>
                  <a:pt x="14316" y="13607"/>
                </a:cubicBezTo>
                <a:cubicBezTo>
                  <a:pt x="13934" y="13651"/>
                  <a:pt x="13632" y="13953"/>
                  <a:pt x="13589" y="14336"/>
                </a:cubicBezTo>
                <a:cubicBezTo>
                  <a:pt x="13524" y="14886"/>
                  <a:pt x="12949" y="15222"/>
                  <a:pt x="12443" y="15000"/>
                </a:cubicBezTo>
                <a:cubicBezTo>
                  <a:pt x="12092" y="14849"/>
                  <a:pt x="11677" y="14957"/>
                  <a:pt x="11451" y="15265"/>
                </a:cubicBezTo>
                <a:cubicBezTo>
                  <a:pt x="11123" y="15713"/>
                  <a:pt x="10454" y="15713"/>
                  <a:pt x="10120" y="15265"/>
                </a:cubicBezTo>
                <a:cubicBezTo>
                  <a:pt x="9888" y="14957"/>
                  <a:pt x="9480" y="14844"/>
                  <a:pt x="9130" y="15000"/>
                </a:cubicBezTo>
                <a:cubicBezTo>
                  <a:pt x="8624" y="15222"/>
                  <a:pt x="8041" y="14886"/>
                  <a:pt x="7982" y="14336"/>
                </a:cubicBezTo>
                <a:cubicBezTo>
                  <a:pt x="7939" y="13953"/>
                  <a:pt x="7637" y="13651"/>
                  <a:pt x="7255" y="13607"/>
                </a:cubicBezTo>
                <a:cubicBezTo>
                  <a:pt x="6706" y="13543"/>
                  <a:pt x="6371" y="12966"/>
                  <a:pt x="6592" y="12459"/>
                </a:cubicBezTo>
                <a:cubicBezTo>
                  <a:pt x="6743" y="12108"/>
                  <a:pt x="6636" y="11693"/>
                  <a:pt x="6329" y="11466"/>
                </a:cubicBezTo>
                <a:cubicBezTo>
                  <a:pt x="5882" y="11137"/>
                  <a:pt x="5882" y="10468"/>
                  <a:pt x="6329" y="10134"/>
                </a:cubicBezTo>
                <a:cubicBezTo>
                  <a:pt x="6636" y="9902"/>
                  <a:pt x="6748" y="9492"/>
                  <a:pt x="6592" y="9141"/>
                </a:cubicBezTo>
                <a:cubicBezTo>
                  <a:pt x="6371" y="8634"/>
                  <a:pt x="6706" y="8050"/>
                  <a:pt x="7255" y="7991"/>
                </a:cubicBezTo>
                <a:cubicBezTo>
                  <a:pt x="7637" y="7948"/>
                  <a:pt x="7939" y="7645"/>
                  <a:pt x="7982" y="7262"/>
                </a:cubicBezTo>
                <a:cubicBezTo>
                  <a:pt x="8047" y="6712"/>
                  <a:pt x="8624" y="6378"/>
                  <a:pt x="9130" y="6600"/>
                </a:cubicBezTo>
                <a:cubicBezTo>
                  <a:pt x="9480" y="6751"/>
                  <a:pt x="9894" y="6643"/>
                  <a:pt x="10120" y="6335"/>
                </a:cubicBezTo>
                <a:cubicBezTo>
                  <a:pt x="10284" y="6111"/>
                  <a:pt x="10533" y="5999"/>
                  <a:pt x="10783" y="5999"/>
                </a:cubicBezTo>
                <a:close/>
                <a:moveTo>
                  <a:pt x="10778" y="8547"/>
                </a:moveTo>
                <a:cubicBezTo>
                  <a:pt x="9539" y="8547"/>
                  <a:pt x="8531" y="9556"/>
                  <a:pt x="8531" y="10797"/>
                </a:cubicBezTo>
                <a:cubicBezTo>
                  <a:pt x="8531" y="12038"/>
                  <a:pt x="9539" y="13048"/>
                  <a:pt x="10778" y="13048"/>
                </a:cubicBezTo>
                <a:cubicBezTo>
                  <a:pt x="12017" y="13048"/>
                  <a:pt x="13023" y="12038"/>
                  <a:pt x="13023" y="10797"/>
                </a:cubicBezTo>
                <a:cubicBezTo>
                  <a:pt x="13023" y="9556"/>
                  <a:pt x="12017" y="8547"/>
                  <a:pt x="10778" y="8547"/>
                </a:cubicBezTo>
                <a:close/>
              </a:path>
            </a:pathLst>
          </a:custGeom>
          <a:solidFill>
            <a:srgbClr val="FFFFFF"/>
          </a:solidFill>
          <a:ln w="12700">
            <a:solidFill>
              <a:schemeClr val="accent1"/>
            </a:solidFill>
            <a:miter/>
          </a:ln>
        </p:spPr>
        <p:txBody>
          <a:bodyPr lIns="45719" rIns="45719" anchor="ctr"/>
          <a:lstStyle/>
          <a:p>
            <a:endParaRPr/>
          </a:p>
        </p:txBody>
      </p:sp>
      <p:sp>
        <p:nvSpPr>
          <p:cNvPr id="1692" name="Anything that that doesn’t satisfy the above classes is classified as…"/>
          <p:cNvSpPr txBox="1"/>
          <p:nvPr/>
        </p:nvSpPr>
        <p:spPr>
          <a:xfrm>
            <a:off x="6028711" y="4951170"/>
            <a:ext cx="5381710"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400"/>
            </a:pPr>
            <a:r>
              <a:t>Anything that that doesn’t satisfy the above classes is classified as </a:t>
            </a:r>
          </a:p>
          <a:p>
            <a:pPr>
              <a:defRPr sz="1400"/>
            </a:pPr>
            <a:r>
              <a:rPr b="1"/>
              <a:t>Abnormal</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 name="Slide Number Placeholder 5"/>
          <p:cNvSpPr txBox="1">
            <a:spLocks noGrp="1"/>
          </p:cNvSpPr>
          <p:nvPr>
            <p:ph type="sldNum" sz="quarter" idx="2"/>
          </p:nvPr>
        </p:nvSpPr>
        <p:spPr>
          <a:xfrm>
            <a:off x="11278725" y="89650"/>
            <a:ext cx="245404"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695" name="Straight Connector 29"/>
          <p:cNvSpPr/>
          <p:nvPr/>
        </p:nvSpPr>
        <p:spPr>
          <a:xfrm>
            <a:off x="5323516" y="7055273"/>
            <a:ext cx="5845553" cy="1"/>
          </a:xfrm>
          <a:prstGeom prst="line">
            <a:avLst/>
          </a:prstGeom>
          <a:ln w="3175">
            <a:solidFill>
              <a:srgbClr val="000000">
                <a:alpha val="50000"/>
              </a:srgbClr>
            </a:solidFill>
            <a:miter/>
          </a:ln>
        </p:spPr>
        <p:txBody>
          <a:bodyPr lIns="45719" rIns="45719"/>
          <a:lstStyle/>
          <a:p>
            <a:endParaRPr/>
          </a:p>
        </p:txBody>
      </p:sp>
      <p:sp>
        <p:nvSpPr>
          <p:cNvPr id="1696" name="TextBox 65"/>
          <p:cNvSpPr txBox="1"/>
          <p:nvPr/>
        </p:nvSpPr>
        <p:spPr>
          <a:xfrm>
            <a:off x="703399" y="1480757"/>
            <a:ext cx="3477073"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p>
            <a:pPr>
              <a:defRPr>
                <a:solidFill>
                  <a:srgbClr val="202122"/>
                </a:solidFill>
                <a:latin typeface="Arial"/>
                <a:ea typeface="Arial"/>
                <a:cs typeface="Arial"/>
                <a:sym typeface="Arial"/>
              </a:defRPr>
            </a:pPr>
            <a:r>
              <a:rPr b="1" dirty="0"/>
              <a:t>Approach</a:t>
            </a:r>
            <a:r>
              <a:rPr dirty="0"/>
              <a:t> : Neural Networks.</a:t>
            </a:r>
          </a:p>
          <a:p>
            <a:pPr>
              <a:defRPr>
                <a:solidFill>
                  <a:srgbClr val="202122"/>
                </a:solidFill>
                <a:latin typeface="Arial"/>
                <a:ea typeface="Arial"/>
                <a:cs typeface="Arial"/>
                <a:sym typeface="Arial"/>
              </a:defRPr>
            </a:pPr>
            <a:endParaRPr/>
          </a:p>
          <a:p>
            <a:pPr>
              <a:defRPr>
                <a:solidFill>
                  <a:srgbClr val="202122"/>
                </a:solidFill>
                <a:latin typeface="Arial"/>
                <a:ea typeface="Arial"/>
                <a:cs typeface="Arial"/>
                <a:sym typeface="Arial"/>
              </a:defRPr>
            </a:pPr>
            <a:r>
              <a:rPr b="1" dirty="0"/>
              <a:t>Model </a:t>
            </a:r>
            <a:r>
              <a:rPr dirty="0"/>
              <a:t>: ResNet 50, Linet, </a:t>
            </a:r>
            <a:r>
              <a:rPr lang="en-US" dirty="0"/>
              <a:t>Mobilnet</a:t>
            </a:r>
            <a:endParaRPr dirty="0"/>
          </a:p>
        </p:txBody>
      </p:sp>
      <p:sp>
        <p:nvSpPr>
          <p:cNvPr id="1697" name="Straight Connector 129"/>
          <p:cNvSpPr/>
          <p:nvPr/>
        </p:nvSpPr>
        <p:spPr>
          <a:xfrm>
            <a:off x="6027750" y="2724299"/>
            <a:ext cx="5439277" cy="1"/>
          </a:xfrm>
          <a:prstGeom prst="line">
            <a:avLst/>
          </a:prstGeom>
          <a:ln w="3175">
            <a:solidFill>
              <a:srgbClr val="000000">
                <a:alpha val="26315"/>
              </a:srgbClr>
            </a:solidFill>
            <a:miter/>
          </a:ln>
        </p:spPr>
        <p:txBody>
          <a:bodyPr lIns="45719" rIns="45719"/>
          <a:lstStyle/>
          <a:p>
            <a:endParaRPr/>
          </a:p>
        </p:txBody>
      </p:sp>
      <p:sp>
        <p:nvSpPr>
          <p:cNvPr id="1698" name="Straight Connector 130"/>
          <p:cNvSpPr/>
          <p:nvPr/>
        </p:nvSpPr>
        <p:spPr>
          <a:xfrm>
            <a:off x="6027750" y="3640596"/>
            <a:ext cx="5439277" cy="1"/>
          </a:xfrm>
          <a:prstGeom prst="line">
            <a:avLst/>
          </a:prstGeom>
          <a:ln w="3175">
            <a:solidFill>
              <a:srgbClr val="000000">
                <a:alpha val="26315"/>
              </a:srgbClr>
            </a:solidFill>
            <a:miter/>
          </a:ln>
        </p:spPr>
        <p:txBody>
          <a:bodyPr lIns="45719" rIns="45719"/>
          <a:lstStyle/>
          <a:p>
            <a:endParaRPr/>
          </a:p>
        </p:txBody>
      </p:sp>
      <p:sp>
        <p:nvSpPr>
          <p:cNvPr id="1699" name="Straight Connector 133"/>
          <p:cNvSpPr/>
          <p:nvPr/>
        </p:nvSpPr>
        <p:spPr>
          <a:xfrm>
            <a:off x="6027750" y="4646690"/>
            <a:ext cx="5439277" cy="1"/>
          </a:xfrm>
          <a:prstGeom prst="line">
            <a:avLst/>
          </a:prstGeom>
          <a:ln w="3175">
            <a:solidFill>
              <a:srgbClr val="000000">
                <a:alpha val="26315"/>
              </a:srgbClr>
            </a:solidFill>
            <a:miter/>
          </a:ln>
        </p:spPr>
        <p:txBody>
          <a:bodyPr lIns="45719" rIns="45719"/>
          <a:lstStyle/>
          <a:p>
            <a:endParaRPr/>
          </a:p>
        </p:txBody>
      </p:sp>
      <p:sp>
        <p:nvSpPr>
          <p:cNvPr id="1700" name="Straight Connector 136"/>
          <p:cNvSpPr/>
          <p:nvPr/>
        </p:nvSpPr>
        <p:spPr>
          <a:xfrm>
            <a:off x="6027750" y="5761512"/>
            <a:ext cx="5439277" cy="1"/>
          </a:xfrm>
          <a:prstGeom prst="line">
            <a:avLst/>
          </a:prstGeom>
          <a:ln w="3175">
            <a:solidFill>
              <a:srgbClr val="000000">
                <a:alpha val="26315"/>
              </a:srgbClr>
            </a:solidFill>
            <a:miter/>
          </a:ln>
        </p:spPr>
        <p:txBody>
          <a:bodyPr lIns="45719" rIns="45719"/>
          <a:lstStyle/>
          <a:p>
            <a:endParaRPr/>
          </a:p>
        </p:txBody>
      </p:sp>
      <p:sp>
        <p:nvSpPr>
          <p:cNvPr id="1701" name="Google Shape;184;p35"/>
          <p:cNvSpPr txBox="1"/>
          <p:nvPr/>
        </p:nvSpPr>
        <p:spPr>
          <a:xfrm>
            <a:off x="692434" y="883657"/>
            <a:ext cx="8137420" cy="584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t">
            <a:spAutoFit/>
          </a:bodyPr>
          <a:lstStyle>
            <a:lvl1pPr>
              <a:defRPr sz="3200" b="1">
                <a:solidFill>
                  <a:srgbClr val="FF5F00"/>
                </a:solidFill>
              </a:defRPr>
            </a:lvl1pPr>
          </a:lstStyle>
          <a:p>
            <a:r>
              <a:rPr dirty="0"/>
              <a:t>MODEL </a:t>
            </a:r>
            <a:r>
              <a:rPr lang="en-US" dirty="0"/>
              <a:t>ITERATIONS</a:t>
            </a:r>
            <a:endParaRPr dirty="0"/>
          </a:p>
        </p:txBody>
      </p:sp>
      <p:sp>
        <p:nvSpPr>
          <p:cNvPr id="1702" name="Google Shape;296;p64"/>
          <p:cNvSpPr txBox="1"/>
          <p:nvPr/>
        </p:nvSpPr>
        <p:spPr>
          <a:xfrm>
            <a:off x="5915233" y="2083716"/>
            <a:ext cx="5745967" cy="437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lvl1pPr>
              <a:defRPr sz="1400">
                <a:solidFill>
                  <a:srgbClr val="202122"/>
                </a:solidFill>
                <a:latin typeface="Arial"/>
                <a:ea typeface="Arial"/>
                <a:cs typeface="Arial"/>
                <a:sym typeface="Arial"/>
              </a:defRPr>
            </a:lvl1pPr>
          </a:lstStyle>
          <a:p>
            <a:r>
              <a:t>The Neural Networks are tuned by a TPE.</a:t>
            </a:r>
          </a:p>
        </p:txBody>
      </p:sp>
      <p:sp>
        <p:nvSpPr>
          <p:cNvPr id="1703" name="Google Shape;296;p64"/>
          <p:cNvSpPr txBox="1"/>
          <p:nvPr/>
        </p:nvSpPr>
        <p:spPr>
          <a:xfrm>
            <a:off x="5915232" y="3704004"/>
            <a:ext cx="5745968" cy="843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lvl1pPr>
              <a:defRPr sz="1400">
                <a:solidFill>
                  <a:srgbClr val="202122"/>
                </a:solidFill>
                <a:latin typeface="Arial"/>
                <a:ea typeface="Arial"/>
                <a:cs typeface="Arial"/>
                <a:sym typeface="Arial"/>
              </a:defRPr>
            </a:lvl1pPr>
          </a:lstStyle>
          <a:p>
            <a:r>
              <a:t>The NN’s perform poorly on these use cases as the data contains images of frequencies of different morphologies where the model failed to detect these patterns efficiently</a:t>
            </a:r>
          </a:p>
        </p:txBody>
      </p:sp>
      <p:sp>
        <p:nvSpPr>
          <p:cNvPr id="1704" name="Google Shape;296;p64"/>
          <p:cNvSpPr txBox="1"/>
          <p:nvPr/>
        </p:nvSpPr>
        <p:spPr>
          <a:xfrm>
            <a:off x="5915233" y="2680922"/>
            <a:ext cx="5745967" cy="104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lvl1pPr>
              <a:defRPr sz="1400">
                <a:solidFill>
                  <a:srgbClr val="202122"/>
                </a:solidFill>
                <a:latin typeface="Arial"/>
                <a:ea typeface="Arial"/>
                <a:cs typeface="Arial"/>
                <a:sym typeface="Arial"/>
              </a:defRPr>
            </a:lvl1pPr>
          </a:lstStyle>
          <a:p>
            <a:r>
              <a:t>The TPE (Tree-structured Parzen Estimator) algorithm is a Bayesian optimisation technique used for hyper-parameter tuning. It models the distribution of good hyper-parameters and uses this model to select new hyper-parameters to evaluate</a:t>
            </a:r>
          </a:p>
        </p:txBody>
      </p:sp>
      <p:sp>
        <p:nvSpPr>
          <p:cNvPr id="1705" name="Therefore, The approach was changed."/>
          <p:cNvSpPr txBox="1"/>
          <p:nvPr/>
        </p:nvSpPr>
        <p:spPr>
          <a:xfrm>
            <a:off x="6028711" y="4951170"/>
            <a:ext cx="3214425"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Therefore, The approach was changed.</a:t>
            </a:r>
          </a:p>
        </p:txBody>
      </p:sp>
      <p:sp>
        <p:nvSpPr>
          <p:cNvPr id="1706" name="Valuable findings"/>
          <p:cNvSpPr txBox="1"/>
          <p:nvPr/>
        </p:nvSpPr>
        <p:spPr>
          <a:xfrm>
            <a:off x="5962119" y="1437161"/>
            <a:ext cx="198417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Valuable findings</a:t>
            </a:r>
          </a:p>
        </p:txBody>
      </p:sp>
      <p:sp>
        <p:nvSpPr>
          <p:cNvPr id="1707" name="CHALLENGES:…"/>
          <p:cNvSpPr txBox="1"/>
          <p:nvPr/>
        </p:nvSpPr>
        <p:spPr>
          <a:xfrm>
            <a:off x="685153" y="3637433"/>
            <a:ext cx="4721826" cy="1297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t>CHALLENGES:</a:t>
            </a:r>
          </a:p>
          <a:p>
            <a:pPr>
              <a:defRPr b="1"/>
            </a:pPr>
            <a:endParaRPr/>
          </a:p>
          <a:p>
            <a:pPr marL="140368" indent="-140368">
              <a:buSzPct val="100000"/>
              <a:buChar char="•"/>
              <a:defRPr sz="1400"/>
            </a:pPr>
            <a:r>
              <a:t>Resources and time</a:t>
            </a:r>
          </a:p>
          <a:p>
            <a:pPr>
              <a:defRPr sz="1400"/>
            </a:pPr>
            <a:endParaRPr/>
          </a:p>
          <a:p>
            <a:pPr marL="140368" indent="-140368">
              <a:buSzPct val="100000"/>
              <a:buChar char="•"/>
              <a:defRPr sz="1400"/>
            </a:pPr>
            <a:r>
              <a:t>Nearly 34% mis classifications.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 name="Slide Number Placeholder 5"/>
          <p:cNvSpPr txBox="1">
            <a:spLocks noGrp="1"/>
          </p:cNvSpPr>
          <p:nvPr>
            <p:ph type="sldNum" sz="quarter" idx="2"/>
          </p:nvPr>
        </p:nvSpPr>
        <p:spPr>
          <a:xfrm>
            <a:off x="11278725" y="89650"/>
            <a:ext cx="245404"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1710" name="Straight Connector 29"/>
          <p:cNvSpPr/>
          <p:nvPr/>
        </p:nvSpPr>
        <p:spPr>
          <a:xfrm>
            <a:off x="5323516" y="7055273"/>
            <a:ext cx="5845553" cy="1"/>
          </a:xfrm>
          <a:prstGeom prst="line">
            <a:avLst/>
          </a:prstGeom>
          <a:ln w="3175">
            <a:solidFill>
              <a:srgbClr val="000000">
                <a:alpha val="50000"/>
              </a:srgbClr>
            </a:solidFill>
            <a:miter/>
          </a:ln>
        </p:spPr>
        <p:txBody>
          <a:bodyPr lIns="45719" rIns="45719"/>
          <a:lstStyle/>
          <a:p>
            <a:endParaRPr/>
          </a:p>
        </p:txBody>
      </p:sp>
      <p:sp>
        <p:nvSpPr>
          <p:cNvPr id="1711" name="TextBox 65"/>
          <p:cNvSpPr txBox="1"/>
          <p:nvPr/>
        </p:nvSpPr>
        <p:spPr>
          <a:xfrm>
            <a:off x="703399" y="1480757"/>
            <a:ext cx="3477073" cy="1684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202122"/>
                </a:solidFill>
                <a:latin typeface="Arial"/>
                <a:ea typeface="Arial"/>
                <a:cs typeface="Arial"/>
                <a:sym typeface="Arial"/>
              </a:defRPr>
            </a:pPr>
            <a:r>
              <a:rPr b="1"/>
              <a:t>Approach</a:t>
            </a:r>
            <a:r>
              <a:t> : Tuning an LLM to diagnose and classify an ECG graph.</a:t>
            </a:r>
          </a:p>
          <a:p>
            <a:pPr>
              <a:defRPr>
                <a:solidFill>
                  <a:srgbClr val="202122"/>
                </a:solidFill>
                <a:latin typeface="Arial"/>
                <a:ea typeface="Arial"/>
                <a:cs typeface="Arial"/>
                <a:sym typeface="Arial"/>
              </a:defRPr>
            </a:pPr>
            <a:endParaRPr/>
          </a:p>
          <a:p>
            <a:pPr>
              <a:defRPr>
                <a:solidFill>
                  <a:srgbClr val="202122"/>
                </a:solidFill>
                <a:latin typeface="Arial"/>
                <a:ea typeface="Arial"/>
                <a:cs typeface="Arial"/>
                <a:sym typeface="Arial"/>
              </a:defRPr>
            </a:pPr>
            <a:r>
              <a:rPr b="1"/>
              <a:t>Model </a:t>
            </a:r>
            <a:r>
              <a:t>: Claude Sonnet 3, Gemini, Sonnet 3.5</a:t>
            </a:r>
          </a:p>
        </p:txBody>
      </p:sp>
      <p:sp>
        <p:nvSpPr>
          <p:cNvPr id="1712" name="Straight Connector 129"/>
          <p:cNvSpPr/>
          <p:nvPr/>
        </p:nvSpPr>
        <p:spPr>
          <a:xfrm>
            <a:off x="6027750" y="2724299"/>
            <a:ext cx="5439277" cy="1"/>
          </a:xfrm>
          <a:prstGeom prst="line">
            <a:avLst/>
          </a:prstGeom>
          <a:ln w="3175">
            <a:solidFill>
              <a:srgbClr val="000000">
                <a:alpha val="26315"/>
              </a:srgbClr>
            </a:solidFill>
            <a:miter/>
          </a:ln>
        </p:spPr>
        <p:txBody>
          <a:bodyPr lIns="45719" rIns="45719"/>
          <a:lstStyle/>
          <a:p>
            <a:endParaRPr/>
          </a:p>
        </p:txBody>
      </p:sp>
      <p:sp>
        <p:nvSpPr>
          <p:cNvPr id="1713" name="Straight Connector 130"/>
          <p:cNvSpPr/>
          <p:nvPr/>
        </p:nvSpPr>
        <p:spPr>
          <a:xfrm>
            <a:off x="6027750" y="3640596"/>
            <a:ext cx="5439277" cy="1"/>
          </a:xfrm>
          <a:prstGeom prst="line">
            <a:avLst/>
          </a:prstGeom>
          <a:ln w="3175">
            <a:solidFill>
              <a:srgbClr val="000000">
                <a:alpha val="26315"/>
              </a:srgbClr>
            </a:solidFill>
            <a:miter/>
          </a:ln>
        </p:spPr>
        <p:txBody>
          <a:bodyPr lIns="45719" rIns="45719"/>
          <a:lstStyle/>
          <a:p>
            <a:endParaRPr/>
          </a:p>
        </p:txBody>
      </p:sp>
      <p:sp>
        <p:nvSpPr>
          <p:cNvPr id="1714" name="Straight Connector 133"/>
          <p:cNvSpPr/>
          <p:nvPr/>
        </p:nvSpPr>
        <p:spPr>
          <a:xfrm>
            <a:off x="6027750" y="4646690"/>
            <a:ext cx="5439277" cy="1"/>
          </a:xfrm>
          <a:prstGeom prst="line">
            <a:avLst/>
          </a:prstGeom>
          <a:ln w="3175">
            <a:solidFill>
              <a:srgbClr val="000000">
                <a:alpha val="26315"/>
              </a:srgbClr>
            </a:solidFill>
            <a:miter/>
          </a:ln>
        </p:spPr>
        <p:txBody>
          <a:bodyPr lIns="45719" rIns="45719"/>
          <a:lstStyle/>
          <a:p>
            <a:endParaRPr/>
          </a:p>
        </p:txBody>
      </p:sp>
      <p:sp>
        <p:nvSpPr>
          <p:cNvPr id="1715" name="Straight Connector 136"/>
          <p:cNvSpPr/>
          <p:nvPr/>
        </p:nvSpPr>
        <p:spPr>
          <a:xfrm>
            <a:off x="6027750" y="5761512"/>
            <a:ext cx="5439277" cy="1"/>
          </a:xfrm>
          <a:prstGeom prst="line">
            <a:avLst/>
          </a:prstGeom>
          <a:ln w="3175">
            <a:solidFill>
              <a:srgbClr val="000000">
                <a:alpha val="26315"/>
              </a:srgbClr>
            </a:solidFill>
            <a:miter/>
          </a:ln>
        </p:spPr>
        <p:txBody>
          <a:bodyPr lIns="45719" rIns="45719"/>
          <a:lstStyle/>
          <a:p>
            <a:endParaRPr/>
          </a:p>
        </p:txBody>
      </p:sp>
      <p:sp>
        <p:nvSpPr>
          <p:cNvPr id="1716" name="Google Shape;184;p35"/>
          <p:cNvSpPr txBox="1"/>
          <p:nvPr/>
        </p:nvSpPr>
        <p:spPr>
          <a:xfrm>
            <a:off x="692434" y="883657"/>
            <a:ext cx="8137420" cy="1077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t">
            <a:spAutoFit/>
          </a:bodyPr>
          <a:lstStyle>
            <a:lvl1pPr>
              <a:defRPr sz="3200" b="1">
                <a:solidFill>
                  <a:srgbClr val="FF5F00"/>
                </a:solidFill>
              </a:defRPr>
            </a:lvl1pPr>
          </a:lstStyle>
          <a:p>
            <a:r>
              <a:rPr dirty="0"/>
              <a:t>MODEL </a:t>
            </a:r>
            <a:r>
              <a:rPr lang="en-US" dirty="0"/>
              <a:t>ITERATIONS</a:t>
            </a:r>
            <a:endParaRPr lang="en-US"/>
          </a:p>
          <a:p>
            <a:endParaRPr lang="en-US"/>
          </a:p>
        </p:txBody>
      </p:sp>
      <p:sp>
        <p:nvSpPr>
          <p:cNvPr id="1717" name="Google Shape;296;p64"/>
          <p:cNvSpPr txBox="1"/>
          <p:nvPr/>
        </p:nvSpPr>
        <p:spPr>
          <a:xfrm>
            <a:off x="5915233" y="1880516"/>
            <a:ext cx="5745967" cy="843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a:defRPr sz="1400">
                <a:solidFill>
                  <a:srgbClr val="202122"/>
                </a:solidFill>
                <a:latin typeface="Arial"/>
                <a:ea typeface="Arial"/>
                <a:cs typeface="Arial"/>
                <a:sym typeface="Arial"/>
              </a:defRPr>
            </a:pPr>
            <a:r>
              <a:t>While </a:t>
            </a:r>
            <a:r>
              <a:rPr b="1"/>
              <a:t>large language models (LLMs)</a:t>
            </a:r>
            <a:r>
              <a:t> have advanced capabilities in processing and generating text, they are not equipped to diagnose ECGs accurately</a:t>
            </a:r>
          </a:p>
        </p:txBody>
      </p:sp>
      <p:sp>
        <p:nvSpPr>
          <p:cNvPr id="1718" name="Google Shape;296;p64"/>
          <p:cNvSpPr txBox="1"/>
          <p:nvPr/>
        </p:nvSpPr>
        <p:spPr>
          <a:xfrm>
            <a:off x="5915232" y="3805604"/>
            <a:ext cx="5745968" cy="640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lvl1pPr>
              <a:defRPr sz="1400">
                <a:solidFill>
                  <a:srgbClr val="202122"/>
                </a:solidFill>
                <a:latin typeface="Arial"/>
                <a:ea typeface="Arial"/>
                <a:cs typeface="Arial"/>
                <a:sym typeface="Arial"/>
              </a:defRPr>
            </a:lvl1pPr>
          </a:lstStyle>
          <a:p>
            <a:r>
              <a:t>LLMs lack the clinical experience and nuanced understanding of cardiac physiology necessary for accurate diagnosis</a:t>
            </a:r>
          </a:p>
        </p:txBody>
      </p:sp>
      <p:sp>
        <p:nvSpPr>
          <p:cNvPr id="1719" name="Google Shape;296;p64"/>
          <p:cNvSpPr txBox="1"/>
          <p:nvPr/>
        </p:nvSpPr>
        <p:spPr>
          <a:xfrm>
            <a:off x="5915233" y="2722016"/>
            <a:ext cx="5745967" cy="843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lvl1pPr>
              <a:defRPr sz="1400">
                <a:solidFill>
                  <a:srgbClr val="202122"/>
                </a:solidFill>
                <a:latin typeface="Arial"/>
                <a:ea typeface="Arial"/>
                <a:cs typeface="Arial"/>
                <a:sym typeface="Arial"/>
              </a:defRPr>
            </a:lvl1pPr>
          </a:lstStyle>
          <a:p>
            <a:r>
              <a:t>Diagnosing ECGs requires specialised medical knowledge and expertise, including the ability to interpret complex patterns and correlate them with clinical conditions</a:t>
            </a:r>
          </a:p>
        </p:txBody>
      </p:sp>
      <p:sp>
        <p:nvSpPr>
          <p:cNvPr id="1720" name="Therefore, The approach was changed."/>
          <p:cNvSpPr txBox="1"/>
          <p:nvPr/>
        </p:nvSpPr>
        <p:spPr>
          <a:xfrm>
            <a:off x="6028711" y="4951170"/>
            <a:ext cx="3214425"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Therefore, The approach was changed.</a:t>
            </a:r>
          </a:p>
        </p:txBody>
      </p:sp>
      <p:sp>
        <p:nvSpPr>
          <p:cNvPr id="1721" name="Valuable findings"/>
          <p:cNvSpPr txBox="1"/>
          <p:nvPr/>
        </p:nvSpPr>
        <p:spPr>
          <a:xfrm>
            <a:off x="5962119" y="1437162"/>
            <a:ext cx="198417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Valuable findings</a:t>
            </a:r>
          </a:p>
        </p:txBody>
      </p:sp>
      <p:sp>
        <p:nvSpPr>
          <p:cNvPr id="1722" name="CHALLENGES:…"/>
          <p:cNvSpPr txBox="1"/>
          <p:nvPr/>
        </p:nvSpPr>
        <p:spPr>
          <a:xfrm>
            <a:off x="685153" y="3637433"/>
            <a:ext cx="4721826" cy="2161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t>CHALLENGES:</a:t>
            </a:r>
          </a:p>
          <a:p>
            <a:pPr>
              <a:defRPr b="1"/>
            </a:pPr>
            <a:endParaRPr/>
          </a:p>
          <a:p>
            <a:pPr marL="140368" indent="-140368">
              <a:buSzPct val="100000"/>
              <a:buChar char="•"/>
              <a:defRPr sz="1400"/>
            </a:pPr>
            <a:r>
              <a:t>Inconsistent responses even after tuning the llm’s temperature</a:t>
            </a:r>
          </a:p>
          <a:p>
            <a:pPr>
              <a:defRPr sz="1400"/>
            </a:pPr>
            <a:endParaRPr/>
          </a:p>
          <a:p>
            <a:pPr marL="140368" indent="-140368">
              <a:buSzPct val="100000"/>
              <a:buChar char="•"/>
              <a:defRPr sz="1400"/>
            </a:pPr>
            <a:r>
              <a:t>Nearly 40% mis classifications.</a:t>
            </a:r>
          </a:p>
          <a:p>
            <a:pPr>
              <a:defRPr sz="1400"/>
            </a:pPr>
            <a:endParaRPr/>
          </a:p>
          <a:p>
            <a:pPr marL="140368" indent="-140368">
              <a:buSzPct val="100000"/>
              <a:buChar char="•"/>
              <a:defRPr sz="1400"/>
            </a:pPr>
            <a:r>
              <a:t>Complex and large prompting has a toll on the model’s attention to detail.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4" name="Slide Number Placeholder 5"/>
          <p:cNvSpPr txBox="1">
            <a:spLocks noGrp="1"/>
          </p:cNvSpPr>
          <p:nvPr>
            <p:ph type="sldNum" sz="quarter" idx="2"/>
          </p:nvPr>
        </p:nvSpPr>
        <p:spPr>
          <a:xfrm>
            <a:off x="11278725" y="89650"/>
            <a:ext cx="245404"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1725" name="Straight Connector 29"/>
          <p:cNvSpPr/>
          <p:nvPr/>
        </p:nvSpPr>
        <p:spPr>
          <a:xfrm>
            <a:off x="5323516" y="7055273"/>
            <a:ext cx="5845553" cy="1"/>
          </a:xfrm>
          <a:prstGeom prst="line">
            <a:avLst/>
          </a:prstGeom>
          <a:ln w="3175">
            <a:solidFill>
              <a:srgbClr val="000000">
                <a:alpha val="50000"/>
              </a:srgbClr>
            </a:solidFill>
            <a:miter/>
          </a:ln>
        </p:spPr>
        <p:txBody>
          <a:bodyPr lIns="45719" rIns="45719"/>
          <a:lstStyle/>
          <a:p>
            <a:endParaRPr/>
          </a:p>
        </p:txBody>
      </p:sp>
      <p:sp>
        <p:nvSpPr>
          <p:cNvPr id="1726" name="TextBox 65"/>
          <p:cNvSpPr txBox="1"/>
          <p:nvPr/>
        </p:nvSpPr>
        <p:spPr>
          <a:xfrm>
            <a:off x="703399" y="1480757"/>
            <a:ext cx="3477073" cy="617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202122"/>
                </a:solidFill>
                <a:latin typeface="Arial"/>
                <a:ea typeface="Arial"/>
                <a:cs typeface="Arial"/>
                <a:sym typeface="Arial"/>
              </a:defRPr>
            </a:pPr>
            <a:r>
              <a:rPr b="1"/>
              <a:t>Approach</a:t>
            </a:r>
            <a:r>
              <a:t> : Using a Transformer.</a:t>
            </a:r>
          </a:p>
          <a:p>
            <a:pPr>
              <a:defRPr>
                <a:solidFill>
                  <a:srgbClr val="202122"/>
                </a:solidFill>
                <a:latin typeface="Arial"/>
                <a:ea typeface="Arial"/>
                <a:cs typeface="Arial"/>
                <a:sym typeface="Arial"/>
              </a:defRPr>
            </a:pPr>
            <a:r>
              <a:rPr b="1"/>
              <a:t>Model </a:t>
            </a:r>
            <a:r>
              <a:t>: VIT base 16.</a:t>
            </a:r>
          </a:p>
        </p:txBody>
      </p:sp>
      <p:sp>
        <p:nvSpPr>
          <p:cNvPr id="1727" name="Straight Connector 129"/>
          <p:cNvSpPr/>
          <p:nvPr/>
        </p:nvSpPr>
        <p:spPr>
          <a:xfrm>
            <a:off x="6027750" y="2724299"/>
            <a:ext cx="5439277" cy="1"/>
          </a:xfrm>
          <a:prstGeom prst="line">
            <a:avLst/>
          </a:prstGeom>
          <a:ln w="3175">
            <a:solidFill>
              <a:srgbClr val="000000">
                <a:alpha val="26315"/>
              </a:srgbClr>
            </a:solidFill>
            <a:miter/>
          </a:ln>
        </p:spPr>
        <p:txBody>
          <a:bodyPr lIns="45719" rIns="45719"/>
          <a:lstStyle/>
          <a:p>
            <a:endParaRPr/>
          </a:p>
        </p:txBody>
      </p:sp>
      <p:sp>
        <p:nvSpPr>
          <p:cNvPr id="1728" name="Straight Connector 130"/>
          <p:cNvSpPr/>
          <p:nvPr/>
        </p:nvSpPr>
        <p:spPr>
          <a:xfrm>
            <a:off x="6027750" y="3640596"/>
            <a:ext cx="5439277" cy="1"/>
          </a:xfrm>
          <a:prstGeom prst="line">
            <a:avLst/>
          </a:prstGeom>
          <a:ln w="3175">
            <a:solidFill>
              <a:srgbClr val="000000">
                <a:alpha val="26315"/>
              </a:srgbClr>
            </a:solidFill>
            <a:miter/>
          </a:ln>
        </p:spPr>
        <p:txBody>
          <a:bodyPr lIns="45719" rIns="45719"/>
          <a:lstStyle/>
          <a:p>
            <a:endParaRPr/>
          </a:p>
        </p:txBody>
      </p:sp>
      <p:sp>
        <p:nvSpPr>
          <p:cNvPr id="1729" name="Straight Connector 133"/>
          <p:cNvSpPr/>
          <p:nvPr/>
        </p:nvSpPr>
        <p:spPr>
          <a:xfrm>
            <a:off x="6027750" y="4646690"/>
            <a:ext cx="5439277" cy="1"/>
          </a:xfrm>
          <a:prstGeom prst="line">
            <a:avLst/>
          </a:prstGeom>
          <a:ln w="3175">
            <a:solidFill>
              <a:srgbClr val="000000">
                <a:alpha val="26315"/>
              </a:srgbClr>
            </a:solidFill>
            <a:miter/>
          </a:ln>
        </p:spPr>
        <p:txBody>
          <a:bodyPr lIns="45719" rIns="45719"/>
          <a:lstStyle/>
          <a:p>
            <a:endParaRPr/>
          </a:p>
        </p:txBody>
      </p:sp>
      <p:sp>
        <p:nvSpPr>
          <p:cNvPr id="1730" name="Straight Connector 136"/>
          <p:cNvSpPr/>
          <p:nvPr/>
        </p:nvSpPr>
        <p:spPr>
          <a:xfrm>
            <a:off x="6027750" y="6094778"/>
            <a:ext cx="5439277" cy="1"/>
          </a:xfrm>
          <a:prstGeom prst="line">
            <a:avLst/>
          </a:prstGeom>
          <a:ln w="3175">
            <a:solidFill>
              <a:srgbClr val="000000">
                <a:alpha val="26315"/>
              </a:srgbClr>
            </a:solidFill>
            <a:miter/>
          </a:ln>
        </p:spPr>
        <p:txBody>
          <a:bodyPr lIns="45719" rIns="45719"/>
          <a:lstStyle/>
          <a:p>
            <a:endParaRPr/>
          </a:p>
        </p:txBody>
      </p:sp>
      <p:sp>
        <p:nvSpPr>
          <p:cNvPr id="1731" name="Google Shape;184;p35"/>
          <p:cNvSpPr txBox="1"/>
          <p:nvPr/>
        </p:nvSpPr>
        <p:spPr>
          <a:xfrm>
            <a:off x="692434" y="883657"/>
            <a:ext cx="8137420" cy="1077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t">
            <a:spAutoFit/>
          </a:bodyPr>
          <a:lstStyle>
            <a:lvl1pPr>
              <a:defRPr sz="3200" b="1">
                <a:solidFill>
                  <a:srgbClr val="FF5F00"/>
                </a:solidFill>
              </a:defRPr>
            </a:lvl1pPr>
          </a:lstStyle>
          <a:p>
            <a:r>
              <a:rPr dirty="0"/>
              <a:t>MODEL </a:t>
            </a:r>
            <a:r>
              <a:rPr lang="en-US" dirty="0"/>
              <a:t>ITERATIONS</a:t>
            </a:r>
            <a:endParaRPr lang="en-US"/>
          </a:p>
          <a:p>
            <a:endParaRPr lang="en-US"/>
          </a:p>
        </p:txBody>
      </p:sp>
      <p:sp>
        <p:nvSpPr>
          <p:cNvPr id="1732" name="Google Shape;296;p64"/>
          <p:cNvSpPr txBox="1"/>
          <p:nvPr/>
        </p:nvSpPr>
        <p:spPr>
          <a:xfrm>
            <a:off x="5915233" y="2083716"/>
            <a:ext cx="5745967" cy="437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lvl1pPr>
              <a:defRPr sz="1400">
                <a:solidFill>
                  <a:srgbClr val="202122"/>
                </a:solidFill>
                <a:latin typeface="Arial"/>
                <a:ea typeface="Arial"/>
                <a:cs typeface="Arial"/>
                <a:sym typeface="Arial"/>
              </a:defRPr>
            </a:lvl1pPr>
          </a:lstStyle>
          <a:p>
            <a:r>
              <a:t>The VIT literally outperformed the LLM’s classification of ECG’s.</a:t>
            </a:r>
          </a:p>
        </p:txBody>
      </p:sp>
      <p:sp>
        <p:nvSpPr>
          <p:cNvPr id="1733" name="Google Shape;296;p64"/>
          <p:cNvSpPr txBox="1"/>
          <p:nvPr/>
        </p:nvSpPr>
        <p:spPr>
          <a:xfrm>
            <a:off x="5915232" y="3704004"/>
            <a:ext cx="5745968" cy="8437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lvl1pPr>
              <a:defRPr sz="1400">
                <a:solidFill>
                  <a:srgbClr val="202122"/>
                </a:solidFill>
                <a:latin typeface="Arial"/>
                <a:ea typeface="Arial"/>
                <a:cs typeface="Arial"/>
                <a:sym typeface="Arial"/>
              </a:defRPr>
            </a:lvl1pPr>
          </a:lstStyle>
          <a:p>
            <a:r>
              <a:t>Google's Vision Transformer (ViT) is a model based on the transformer architecture, which was initially designed for natural language processing.</a:t>
            </a:r>
          </a:p>
        </p:txBody>
      </p:sp>
      <p:sp>
        <p:nvSpPr>
          <p:cNvPr id="1734" name="Google Shape;296;p64"/>
          <p:cNvSpPr txBox="1"/>
          <p:nvPr/>
        </p:nvSpPr>
        <p:spPr>
          <a:xfrm>
            <a:off x="5915233" y="2925216"/>
            <a:ext cx="5745967" cy="437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a:defRPr sz="1400">
                <a:solidFill>
                  <a:srgbClr val="202122"/>
                </a:solidFill>
                <a:latin typeface="Arial"/>
                <a:ea typeface="Arial"/>
                <a:cs typeface="Arial"/>
                <a:sym typeface="Arial"/>
              </a:defRPr>
            </a:pPr>
            <a:r>
              <a:t>Giving an accuracy of </a:t>
            </a:r>
            <a:r>
              <a:rPr b="1"/>
              <a:t>99%.</a:t>
            </a:r>
          </a:p>
        </p:txBody>
      </p:sp>
      <p:sp>
        <p:nvSpPr>
          <p:cNvPr id="1735" name="Unlike convolutional neural networks (CNNs), which use convolutions to process spatial hierarchies in images, ViT divides an image into fixed-size patches, embeds these patches into vectors, and then applies self-attention mechanisms to capture relations"/>
          <p:cNvSpPr txBox="1"/>
          <p:nvPr/>
        </p:nvSpPr>
        <p:spPr>
          <a:xfrm>
            <a:off x="5999781" y="4735019"/>
            <a:ext cx="5356412" cy="1170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Unlike convolutional neural networks (CNNs), which use convolutions to process spatial hierarchies in images, ViT divides an image into fixed-size patches, embeds these patches into vectors, and then applies self-attention mechanisms to capture relationships between different patches.</a:t>
            </a:r>
          </a:p>
        </p:txBody>
      </p:sp>
      <p:sp>
        <p:nvSpPr>
          <p:cNvPr id="1736" name="Valuable findings"/>
          <p:cNvSpPr txBox="1"/>
          <p:nvPr/>
        </p:nvSpPr>
        <p:spPr>
          <a:xfrm>
            <a:off x="5962119" y="1437161"/>
            <a:ext cx="198417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Valuable findings</a:t>
            </a:r>
          </a:p>
        </p:txBody>
      </p:sp>
      <p:sp>
        <p:nvSpPr>
          <p:cNvPr id="1737" name="CHALLENGES:…"/>
          <p:cNvSpPr txBox="1"/>
          <p:nvPr/>
        </p:nvSpPr>
        <p:spPr>
          <a:xfrm>
            <a:off x="657381" y="2748723"/>
            <a:ext cx="4721825" cy="86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t>CHALLENGES:</a:t>
            </a:r>
          </a:p>
          <a:p>
            <a:pPr>
              <a:defRPr b="1"/>
            </a:pPr>
            <a:endParaRPr/>
          </a:p>
          <a:p>
            <a:pPr marL="140368" indent="-140368">
              <a:buSzPct val="100000"/>
              <a:buChar char="•"/>
              <a:defRPr sz="1400"/>
            </a:pPr>
            <a:r>
              <a:t>The resources and maintenance.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 name="Slide Number Placeholder 5"/>
          <p:cNvSpPr txBox="1">
            <a:spLocks noGrp="1"/>
          </p:cNvSpPr>
          <p:nvPr>
            <p:ph type="sldNum" sz="quarter" idx="2"/>
          </p:nvPr>
        </p:nvSpPr>
        <p:spPr>
          <a:xfrm>
            <a:off x="11278725" y="89650"/>
            <a:ext cx="245404"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graphicFrame>
        <p:nvGraphicFramePr>
          <p:cNvPr id="1740" name="Google Shape;328;p29"/>
          <p:cNvGraphicFramePr/>
          <p:nvPr>
            <p:extLst>
              <p:ext uri="{D42A27DB-BD31-4B8C-83A1-F6EECF244321}">
                <p14:modId xmlns:p14="http://schemas.microsoft.com/office/powerpoint/2010/main" val="770013142"/>
              </p:ext>
            </p:extLst>
          </p:nvPr>
        </p:nvGraphicFramePr>
        <p:xfrm>
          <a:off x="742950" y="1600200"/>
          <a:ext cx="10534589" cy="3788429"/>
        </p:xfrm>
        <a:graphic>
          <a:graphicData uri="http://schemas.openxmlformats.org/drawingml/2006/table">
            <a:tbl>
              <a:tblPr firstRow="1">
                <a:tableStyleId>{4C3C2611-4C71-4FC5-86AE-919BDF0F9419}</a:tableStyleId>
              </a:tblPr>
              <a:tblGrid>
                <a:gridCol w="2247730">
                  <a:extLst>
                    <a:ext uri="{9D8B030D-6E8A-4147-A177-3AD203B41FA5}">
                      <a16:colId xmlns:a16="http://schemas.microsoft.com/office/drawing/2014/main" val="20000"/>
                    </a:ext>
                  </a:extLst>
                </a:gridCol>
                <a:gridCol w="2033226">
                  <a:extLst>
                    <a:ext uri="{9D8B030D-6E8A-4147-A177-3AD203B41FA5}">
                      <a16:colId xmlns:a16="http://schemas.microsoft.com/office/drawing/2014/main" val="20001"/>
                    </a:ext>
                  </a:extLst>
                </a:gridCol>
                <a:gridCol w="6253633">
                  <a:extLst>
                    <a:ext uri="{9D8B030D-6E8A-4147-A177-3AD203B41FA5}">
                      <a16:colId xmlns:a16="http://schemas.microsoft.com/office/drawing/2014/main" val="20002"/>
                    </a:ext>
                  </a:extLst>
                </a:gridCol>
              </a:tblGrid>
              <a:tr h="469522">
                <a:tc>
                  <a:txBody>
                    <a:bodyPr/>
                    <a:lstStyle/>
                    <a:p>
                      <a:pPr algn="ctr"/>
                      <a:r>
                        <a:rPr lang="en-US" sz="1400" b="1" dirty="0">
                          <a:solidFill>
                            <a:srgbClr val="F2F2F2"/>
                          </a:solidFill>
                        </a:rPr>
                        <a:t>Sample Size</a:t>
                      </a:r>
                      <a:endParaRPr dirty="0"/>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262626"/>
                    </a:solidFill>
                  </a:tcPr>
                </a:tc>
                <a:tc>
                  <a:txBody>
                    <a:bodyPr/>
                    <a:lstStyle/>
                    <a:p>
                      <a:pPr algn="ctr">
                        <a:defRPr sz="1800" b="0">
                          <a:solidFill>
                            <a:srgbClr val="000000"/>
                          </a:solidFill>
                        </a:defRPr>
                      </a:pPr>
                      <a:r>
                        <a:rPr lang="en-US" sz="1400" b="1" dirty="0">
                          <a:solidFill>
                            <a:srgbClr val="F2F2F2"/>
                          </a:solidFill>
                        </a:rPr>
                        <a:t>Class</a:t>
                      </a:r>
                      <a:endParaRPr sz="1400" b="1" dirty="0">
                        <a:solidFill>
                          <a:srgbClr val="F2F2F2"/>
                        </a:solidFill>
                      </a:endParaRP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262626"/>
                    </a:solidFill>
                  </a:tcPr>
                </a:tc>
                <a:tc>
                  <a:txBody>
                    <a:bodyPr/>
                    <a:lstStyle/>
                    <a:p>
                      <a:pPr algn="ctr"/>
                      <a:r>
                        <a:rPr lang="en-US" sz="1400" b="1" dirty="0">
                          <a:solidFill>
                            <a:srgbClr val="F2F2F2"/>
                          </a:solidFill>
                        </a:rPr>
                        <a:t>Accuracy of classification and </a:t>
                      </a:r>
                      <a:r>
                        <a:rPr lang="en-US" sz="1400" b="1" dirty="0" err="1">
                          <a:solidFill>
                            <a:srgbClr val="F2F2F2"/>
                          </a:solidFill>
                        </a:rPr>
                        <a:t>justificstion</a:t>
                      </a:r>
                      <a:endParaRPr sz="1400" b="1" dirty="0" err="1">
                        <a:solidFill>
                          <a:srgbClr val="F2F2F2"/>
                        </a:solidFill>
                      </a:endParaRP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262626"/>
                    </a:solidFill>
                  </a:tcPr>
                </a:tc>
                <a:extLst>
                  <a:ext uri="{0D108BD9-81ED-4DB2-BD59-A6C34878D82A}">
                    <a16:rowId xmlns:a16="http://schemas.microsoft.com/office/drawing/2014/main" val="10000"/>
                  </a:ext>
                </a:extLst>
              </a:tr>
              <a:tr h="704850">
                <a:tc>
                  <a:txBody>
                    <a:bodyPr/>
                    <a:lstStyle/>
                    <a:p>
                      <a:pPr algn="ctr">
                        <a:defRPr sz="1800"/>
                      </a:pPr>
                      <a:r>
                        <a:rPr lang="en-US" sz="1000" dirty="0">
                          <a:solidFill>
                            <a:srgbClr val="262626"/>
                          </a:solidFill>
                          <a:latin typeface="Helvetica Light"/>
                          <a:ea typeface="Helvetica Light"/>
                          <a:cs typeface="Helvetica Light"/>
                        </a:rPr>
                        <a:t>28</a:t>
                      </a:r>
                      <a:endParaRPr sz="1000" dirty="0">
                        <a:solidFill>
                          <a:srgbClr val="262626"/>
                        </a:solidFill>
                        <a:latin typeface="Helvetica Light"/>
                        <a:ea typeface="Helvetica Light"/>
                        <a:cs typeface="Helvetica Light"/>
                        <a:sym typeface="Helvetica Light"/>
                      </a:endParaRP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lang="en-US" sz="1000" b="1" dirty="0">
                          <a:solidFill>
                            <a:srgbClr val="262626"/>
                          </a:solidFill>
                          <a:latin typeface="Helvetica Light"/>
                          <a:ea typeface="Helvetica Light"/>
                          <a:cs typeface="Helvetica Light"/>
                        </a:rPr>
                        <a:t>NORMAL</a:t>
                      </a:r>
                      <a:endParaRPr sz="1000" b="1" dirty="0">
                        <a:solidFill>
                          <a:srgbClr val="262626"/>
                        </a:solidFill>
                        <a:latin typeface="Helvetica Light"/>
                        <a:ea typeface="Helvetica Light"/>
                        <a:cs typeface="Helvetica Light"/>
                        <a:sym typeface="Helvetica Light"/>
                      </a:endParaRP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marL="25400" indent="0" algn="ctr">
                        <a:buClr>
                          <a:srgbClr val="0C0C0C"/>
                        </a:buClr>
                        <a:buSzPts val="1000"/>
                        <a:buNone/>
                      </a:pPr>
                      <a:r>
                        <a:rPr lang="en-US" dirty="0"/>
                        <a:t>99%</a:t>
                      </a:r>
                      <a:endParaRPr dirty="0"/>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r h="676275">
                <a:tc>
                  <a:txBody>
                    <a:bodyPr/>
                    <a:lstStyle/>
                    <a:p>
                      <a:pPr algn="ctr">
                        <a:defRPr sz="1800"/>
                      </a:pPr>
                      <a:r>
                        <a:rPr lang="en-US" sz="1000" dirty="0">
                          <a:solidFill>
                            <a:srgbClr val="262626"/>
                          </a:solidFill>
                          <a:latin typeface="Helvetica Light"/>
                          <a:ea typeface="Helvetica Light"/>
                          <a:cs typeface="Helvetica Light"/>
                        </a:rPr>
                        <a:t>28</a:t>
                      </a:r>
                      <a:endParaRPr sz="1000" dirty="0">
                        <a:solidFill>
                          <a:srgbClr val="262626"/>
                        </a:solidFill>
                        <a:latin typeface="Helvetica Light"/>
                        <a:ea typeface="Helvetica Light"/>
                        <a:cs typeface="Helvetica Light"/>
                        <a:sym typeface="Helvetica Light"/>
                      </a:endParaRP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lang="en-US" sz="1000" b="1" dirty="0">
                          <a:solidFill>
                            <a:srgbClr val="262626"/>
                          </a:solidFill>
                          <a:latin typeface="Helvetica Light"/>
                          <a:ea typeface="Helvetica Light"/>
                          <a:cs typeface="Helvetica Light"/>
                        </a:rPr>
                        <a:t>ABNORMAL</a:t>
                      </a:r>
                      <a:endParaRPr sz="1000" b="1" dirty="0">
                        <a:solidFill>
                          <a:srgbClr val="262626"/>
                        </a:solidFill>
                        <a:latin typeface="Helvetica Light"/>
                        <a:ea typeface="Helvetica Light"/>
                        <a:cs typeface="Helvetica Light"/>
                        <a:sym typeface="Helvetica Light"/>
                      </a:endParaRP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marL="25400" indent="0" algn="ctr">
                        <a:buSzPts val="1000"/>
                        <a:buNone/>
                      </a:pPr>
                      <a:r>
                        <a:rPr lang="en-US" dirty="0"/>
                        <a:t>99%</a:t>
                      </a: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2"/>
                  </a:ext>
                </a:extLst>
              </a:tr>
              <a:tr h="685800">
                <a:tc>
                  <a:txBody>
                    <a:bodyPr/>
                    <a:lstStyle/>
                    <a:p>
                      <a:pPr algn="ctr">
                        <a:defRPr sz="1800"/>
                      </a:pPr>
                      <a:r>
                        <a:rPr lang="en-US" sz="1000" dirty="0">
                          <a:solidFill>
                            <a:srgbClr val="262626"/>
                          </a:solidFill>
                          <a:latin typeface="Helvetica Light"/>
                          <a:ea typeface="Helvetica Light"/>
                          <a:cs typeface="Helvetica Light"/>
                        </a:rPr>
                        <a:t>28</a:t>
                      </a:r>
                      <a:endParaRPr sz="1000" dirty="0">
                        <a:solidFill>
                          <a:srgbClr val="262626"/>
                        </a:solidFill>
                        <a:latin typeface="Helvetica Light"/>
                        <a:ea typeface="Helvetica Light"/>
                        <a:cs typeface="Helvetica Light"/>
                        <a:sym typeface="Helvetica Light"/>
                      </a:endParaRPr>
                    </a:p>
                  </a:txBody>
                  <a:tcPr marL="45725" marR="45725" marT="45725" marB="45725" anchor="ctr"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FFFF"/>
                    </a:solidFill>
                  </a:tcPr>
                </a:tc>
                <a:tc>
                  <a:txBody>
                    <a:bodyPr/>
                    <a:lstStyle/>
                    <a:p>
                      <a:pPr algn="ctr"/>
                      <a:r>
                        <a:rPr lang="en-US" sz="1000" b="1" dirty="0">
                          <a:solidFill>
                            <a:srgbClr val="262626"/>
                          </a:solidFill>
                          <a:latin typeface="Helvetica Light"/>
                          <a:ea typeface="Helvetica Light"/>
                          <a:cs typeface="Helvetica Light"/>
                        </a:rPr>
                        <a:t>MYOCARDIAL INFRACTION</a:t>
                      </a:r>
                      <a:endParaRPr sz="1000" b="1" dirty="0">
                        <a:solidFill>
                          <a:srgbClr val="262626"/>
                        </a:solidFill>
                        <a:latin typeface="Helvetica Light"/>
                        <a:ea typeface="Helvetica Light"/>
                        <a:cs typeface="Helvetica Light"/>
                        <a:sym typeface="Helvetica Light"/>
                      </a:endParaRPr>
                    </a:p>
                  </a:txBody>
                  <a:tcPr marL="45725" marR="45725"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FFFF"/>
                    </a:solidFill>
                  </a:tcPr>
                </a:tc>
                <a:tc>
                  <a:txBody>
                    <a:bodyPr/>
                    <a:lstStyle/>
                    <a:p>
                      <a:pPr marL="25400" indent="0" algn="ctr">
                        <a:buSzPts val="1000"/>
                        <a:buNone/>
                      </a:pPr>
                      <a:r>
                        <a:rPr lang="en-US" dirty="0"/>
                        <a:t>99%</a:t>
                      </a:r>
                    </a:p>
                  </a:txBody>
                  <a:tcPr marL="45725" marR="45725" marT="45725" marB="45725" anchor="ctr"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a:solidFill>
                        <a:srgbClr val="000000"/>
                      </a:solidFill>
                    </a:lnB>
                    <a:solidFill>
                      <a:srgbClr val="FFFFFF"/>
                    </a:solidFill>
                  </a:tcPr>
                </a:tc>
                <a:extLst>
                  <a:ext uri="{0D108BD9-81ED-4DB2-BD59-A6C34878D82A}">
                    <a16:rowId xmlns:a16="http://schemas.microsoft.com/office/drawing/2014/main" val="10003"/>
                  </a:ext>
                </a:extLst>
              </a:tr>
              <a:tr h="628650">
                <a:tc>
                  <a:txBody>
                    <a:bodyPr/>
                    <a:lstStyle/>
                    <a:p>
                      <a:pPr algn="ctr">
                        <a:defRPr sz="1800"/>
                      </a:pPr>
                      <a:r>
                        <a:rPr lang="en-US" sz="1000" dirty="0">
                          <a:solidFill>
                            <a:srgbClr val="262626"/>
                          </a:solidFill>
                          <a:latin typeface="Helvetica Light"/>
                          <a:ea typeface="Helvetica Light"/>
                          <a:cs typeface="Helvetica Light"/>
                        </a:rPr>
                        <a:t>28</a:t>
                      </a:r>
                      <a:endParaRPr sz="1000" dirty="0">
                        <a:solidFill>
                          <a:srgbClr val="262626"/>
                        </a:solidFill>
                        <a:latin typeface="Helvetica Light"/>
                        <a:ea typeface="Helvetica Light"/>
                        <a:cs typeface="Helvetica Light"/>
                        <a:sym typeface="Helvetica Light"/>
                      </a:endParaRP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r>
                        <a:rPr lang="en-US" b="1" dirty="0"/>
                        <a:t>HISTORY OF MI</a:t>
                      </a:r>
                      <a:endParaRPr b="1" dirty="0"/>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marL="25400" indent="0" algn="ctr">
                        <a:buSzPts val="1000"/>
                        <a:buNone/>
                        <a:defRPr>
                          <a:solidFill>
                            <a:srgbClr val="262626"/>
                          </a:solidFill>
                          <a:latin typeface="Helvetica Light"/>
                          <a:ea typeface="Helvetica Light"/>
                          <a:cs typeface="Helvetica Light"/>
                          <a:sym typeface="Helvetica Light"/>
                        </a:defRPr>
                      </a:pPr>
                      <a:r>
                        <a:rPr lang="en-US" dirty="0"/>
                        <a:t>99%</a:t>
                      </a: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4"/>
                  </a:ext>
                </a:extLst>
              </a:tr>
              <a:tr h="623332">
                <a:tc>
                  <a:txBody>
                    <a:bodyPr/>
                    <a:lstStyle/>
                    <a:p>
                      <a:pPr algn="ctr">
                        <a:defRPr sz="1800"/>
                      </a:pPr>
                      <a:r>
                        <a:rPr lang="en-US" sz="1000" dirty="0">
                          <a:solidFill>
                            <a:srgbClr val="262626"/>
                          </a:solidFill>
                          <a:latin typeface="Helvetica Light"/>
                          <a:ea typeface="Helvetica Light"/>
                          <a:cs typeface="Helvetica Light"/>
                        </a:rPr>
                        <a:t>28</a:t>
                      </a:r>
                      <a:endParaRPr sz="1000" dirty="0">
                        <a:solidFill>
                          <a:srgbClr val="262626"/>
                        </a:solidFill>
                        <a:latin typeface="Helvetica Light"/>
                        <a:ea typeface="Helvetica Light"/>
                        <a:cs typeface="Helvetica Light"/>
                        <a:sym typeface="Helvetica Light"/>
                      </a:endParaRP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lang="en-US" sz="1000" b="1" dirty="0">
                          <a:solidFill>
                            <a:srgbClr val="262626"/>
                          </a:solidFill>
                          <a:latin typeface="Helvetica Light"/>
                          <a:ea typeface="Helvetica Light"/>
                          <a:cs typeface="Helvetica Light"/>
                        </a:rPr>
                        <a:t>COVID_19</a:t>
                      </a:r>
                      <a:endParaRPr sz="1000" b="1" dirty="0">
                        <a:solidFill>
                          <a:srgbClr val="262626"/>
                        </a:solidFill>
                        <a:latin typeface="Helvetica Light"/>
                        <a:ea typeface="Helvetica Light"/>
                        <a:cs typeface="Helvetica Light"/>
                        <a:sym typeface="Helvetica Light"/>
                      </a:endParaRP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marL="25400" indent="0" algn="ctr">
                        <a:buSzPts val="1000"/>
                        <a:buNone/>
                        <a:defRPr>
                          <a:solidFill>
                            <a:srgbClr val="262626"/>
                          </a:solidFill>
                          <a:latin typeface="Helvetica Light"/>
                          <a:ea typeface="Helvetica Light"/>
                          <a:cs typeface="Helvetica Light"/>
                          <a:sym typeface="Helvetica Light"/>
                        </a:defRPr>
                      </a:pPr>
                      <a:r>
                        <a:rPr lang="en-US" dirty="0"/>
                        <a:t>99%</a:t>
                      </a:r>
                    </a:p>
                  </a:txBody>
                  <a:tcPr marL="45725" marR="45725" marT="45725" marB="45725"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5"/>
                  </a:ext>
                </a:extLst>
              </a:tr>
            </a:tbl>
          </a:graphicData>
        </a:graphic>
      </p:graphicFrame>
      <p:sp>
        <p:nvSpPr>
          <p:cNvPr id="1741" name="Google Shape;184;p35"/>
          <p:cNvSpPr txBox="1"/>
          <p:nvPr/>
        </p:nvSpPr>
        <p:spPr>
          <a:xfrm>
            <a:off x="746910" y="846627"/>
            <a:ext cx="10855561" cy="584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t">
            <a:spAutoFit/>
          </a:bodyPr>
          <a:lstStyle/>
          <a:p>
            <a:pPr>
              <a:defRPr sz="3200">
                <a:solidFill>
                  <a:srgbClr val="A6A6A6"/>
                </a:solidFill>
              </a:defRPr>
            </a:pPr>
            <a:r>
              <a:rPr b="1" dirty="0">
                <a:solidFill>
                  <a:srgbClr val="000000"/>
                </a:solidFill>
              </a:rPr>
              <a:t>ECG </a:t>
            </a:r>
            <a:r>
              <a:rPr lang="en-US" b="1" dirty="0"/>
              <a:t>Evaluation</a:t>
            </a:r>
          </a:p>
        </p:txBody>
      </p:sp>
      <p:sp>
        <p:nvSpPr>
          <p:cNvPr id="3" name="TextBox 2">
            <a:extLst>
              <a:ext uri="{FF2B5EF4-FFF2-40B4-BE49-F238E27FC236}">
                <a16:creationId xmlns:a16="http://schemas.microsoft.com/office/drawing/2014/main" id="{F059F136-298B-1F4E-9187-DE60AA769A7F}"/>
              </a:ext>
            </a:extLst>
          </p:cNvPr>
          <p:cNvSpPr txBox="1"/>
          <p:nvPr/>
        </p:nvSpPr>
        <p:spPr>
          <a:xfrm>
            <a:off x="761999" y="5457824"/>
            <a:ext cx="1050607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b="1" dirty="0"/>
              <a:t>Evaluation strategy: </a:t>
            </a:r>
            <a:r>
              <a:rPr lang="en-US" dirty="0"/>
              <a:t>There are labelled datasets of different classes existing already, which can be used for evaluation.</a:t>
            </a:r>
            <a:endParaRPr kumimoji="0" lang="en-US" sz="1800" b="1"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Slide Number Placeholder 5"/>
          <p:cNvSpPr txBox="1">
            <a:spLocks noGrp="1"/>
          </p:cNvSpPr>
          <p:nvPr>
            <p:ph type="sldNum" sz="quarter" idx="2"/>
          </p:nvPr>
        </p:nvSpPr>
        <p:spPr>
          <a:xfrm>
            <a:off x="11349357" y="89650"/>
            <a:ext cx="174772"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517" name="Rectangle 1"/>
          <p:cNvSpPr/>
          <p:nvPr/>
        </p:nvSpPr>
        <p:spPr>
          <a:xfrm>
            <a:off x="-8888" y="-2"/>
            <a:ext cx="12200888" cy="168553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18" name="object 2"/>
          <p:cNvSpPr txBox="1"/>
          <p:nvPr/>
        </p:nvSpPr>
        <p:spPr>
          <a:xfrm>
            <a:off x="4150907" y="4334254"/>
            <a:ext cx="7312026"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lgn="r">
              <a:spcBef>
                <a:spcPts val="100"/>
              </a:spcBef>
              <a:defRPr sz="2400">
                <a:solidFill>
                  <a:srgbClr val="262626"/>
                </a:solidFill>
                <a:latin typeface="Arial"/>
                <a:ea typeface="Arial"/>
                <a:cs typeface="Arial"/>
                <a:sym typeface="Arial"/>
              </a:defRPr>
            </a:lvl1pPr>
          </a:lstStyle>
          <a:p>
            <a:r>
              <a:t>ELECTROCARDIOGRAM</a:t>
            </a:r>
          </a:p>
        </p:txBody>
      </p:sp>
      <p:pic>
        <p:nvPicPr>
          <p:cNvPr id="1519" name="object 3" descr="object 3"/>
          <p:cNvPicPr>
            <a:picLocks noChangeAspect="1"/>
          </p:cNvPicPr>
          <p:nvPr/>
        </p:nvPicPr>
        <p:blipFill>
          <a:blip r:embed="rId2"/>
          <a:stretch>
            <a:fillRect/>
          </a:stretch>
        </p:blipFill>
        <p:spPr>
          <a:xfrm>
            <a:off x="780287" y="438912"/>
            <a:ext cx="1106425" cy="1246631"/>
          </a:xfrm>
          <a:prstGeom prst="rect">
            <a:avLst/>
          </a:prstGeom>
          <a:ln w="12700">
            <a:miter lim="400000"/>
          </a:ln>
        </p:spPr>
      </p:pic>
      <p:sp>
        <p:nvSpPr>
          <p:cNvPr id="1520" name="object 4"/>
          <p:cNvSpPr txBox="1"/>
          <p:nvPr/>
        </p:nvSpPr>
        <p:spPr>
          <a:xfrm>
            <a:off x="805377" y="5925439"/>
            <a:ext cx="1377951" cy="6065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ct val="100699"/>
              </a:lnSpc>
              <a:defRPr sz="1400" b="1" spc="-5">
                <a:solidFill>
                  <a:schemeClr val="accent3"/>
                </a:solidFill>
                <a:latin typeface="Arial"/>
                <a:ea typeface="Arial"/>
                <a:cs typeface="Arial"/>
                <a:sym typeface="Arial"/>
              </a:defRPr>
            </a:pPr>
            <a:r>
              <a:t>INFORMATION. </a:t>
            </a:r>
            <a:r>
              <a:rPr spc="-375"/>
              <a:t> </a:t>
            </a:r>
            <a:r>
              <a:t>INSIGHT. </a:t>
            </a:r>
            <a:r>
              <a:rPr spc="0"/>
              <a:t> </a:t>
            </a:r>
            <a:r>
              <a:t>I</a:t>
            </a:r>
            <a:r>
              <a:rPr spc="0"/>
              <a:t>N</a:t>
            </a:r>
            <a:r>
              <a:rPr spc="-10"/>
              <a:t>T</a:t>
            </a:r>
            <a:r>
              <a:rPr spc="0"/>
              <a:t>E</a:t>
            </a:r>
            <a:r>
              <a:rPr spc="-10"/>
              <a:t>LL</a:t>
            </a:r>
            <a:r>
              <a:t>IG</a:t>
            </a:r>
            <a:r>
              <a:rPr spc="0"/>
              <a:t>ENCE.</a:t>
            </a:r>
          </a:p>
        </p:txBody>
      </p:sp>
      <p:sp>
        <p:nvSpPr>
          <p:cNvPr id="1521" name="object 5"/>
          <p:cNvSpPr txBox="1"/>
          <p:nvPr/>
        </p:nvSpPr>
        <p:spPr>
          <a:xfrm>
            <a:off x="2686879" y="3497071"/>
            <a:ext cx="8773161" cy="554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lgn="r">
              <a:spcBef>
                <a:spcPts val="100"/>
              </a:spcBef>
              <a:defRPr sz="4000" spc="-4">
                <a:solidFill>
                  <a:srgbClr val="ED5418"/>
                </a:solidFill>
                <a:latin typeface="Arial"/>
                <a:ea typeface="Arial"/>
                <a:cs typeface="Arial"/>
                <a:sym typeface="Arial"/>
              </a:defRPr>
            </a:lvl1pPr>
          </a:lstStyle>
          <a:p>
            <a:r>
              <a:t>MEDICAL RISK ENGINE</a:t>
            </a:r>
          </a:p>
        </p:txBody>
      </p:sp>
      <p:sp>
        <p:nvSpPr>
          <p:cNvPr id="1522" name="object 6"/>
          <p:cNvSpPr/>
          <p:nvPr/>
        </p:nvSpPr>
        <p:spPr>
          <a:xfrm>
            <a:off x="824984" y="5731927"/>
            <a:ext cx="10592618" cy="12702"/>
          </a:xfrm>
          <a:prstGeom prst="line">
            <a:avLst/>
          </a:prstGeom>
          <a:ln w="3175">
            <a:solidFill>
              <a:schemeClr val="accent4"/>
            </a:solidFill>
          </a:ln>
        </p:spPr>
        <p:txBody>
          <a:bodyPr lIns="45719" rIns="45719"/>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 name="Slide Number Placeholder 5"/>
          <p:cNvSpPr txBox="1">
            <a:spLocks noGrp="1"/>
          </p:cNvSpPr>
          <p:nvPr>
            <p:ph type="sldNum" sz="quarter" idx="2"/>
          </p:nvPr>
        </p:nvSpPr>
        <p:spPr>
          <a:xfrm>
            <a:off x="11349357" y="89650"/>
            <a:ext cx="174772"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525" name="Google Shape;76;p19"/>
          <p:cNvSpPr/>
          <p:nvPr/>
        </p:nvSpPr>
        <p:spPr>
          <a:xfrm>
            <a:off x="825631" y="2330075"/>
            <a:ext cx="10512002" cy="1"/>
          </a:xfrm>
          <a:prstGeom prst="line">
            <a:avLst/>
          </a:prstGeom>
          <a:ln>
            <a:solidFill>
              <a:srgbClr val="000000">
                <a:alpha val="26270"/>
              </a:srgbClr>
            </a:solidFill>
            <a:miter/>
          </a:ln>
        </p:spPr>
        <p:txBody>
          <a:bodyPr lIns="45719" rIns="45719"/>
          <a:lstStyle/>
          <a:p>
            <a:endParaRPr/>
          </a:p>
        </p:txBody>
      </p:sp>
      <p:sp>
        <p:nvSpPr>
          <p:cNvPr id="1526" name="Google Shape;77;p19"/>
          <p:cNvSpPr/>
          <p:nvPr/>
        </p:nvSpPr>
        <p:spPr>
          <a:xfrm>
            <a:off x="840008" y="2913365"/>
            <a:ext cx="10512002" cy="1"/>
          </a:xfrm>
          <a:prstGeom prst="line">
            <a:avLst/>
          </a:prstGeom>
          <a:ln>
            <a:solidFill>
              <a:srgbClr val="000000">
                <a:alpha val="26270"/>
              </a:srgbClr>
            </a:solidFill>
            <a:miter/>
          </a:ln>
        </p:spPr>
        <p:txBody>
          <a:bodyPr lIns="45719" rIns="45719"/>
          <a:lstStyle/>
          <a:p>
            <a:endParaRPr/>
          </a:p>
        </p:txBody>
      </p:sp>
      <p:sp>
        <p:nvSpPr>
          <p:cNvPr id="1527" name="Google Shape;78;p19"/>
          <p:cNvSpPr/>
          <p:nvPr/>
        </p:nvSpPr>
        <p:spPr>
          <a:xfrm>
            <a:off x="840008" y="3554166"/>
            <a:ext cx="10512002" cy="1"/>
          </a:xfrm>
          <a:prstGeom prst="line">
            <a:avLst/>
          </a:prstGeom>
          <a:ln>
            <a:solidFill>
              <a:srgbClr val="000000">
                <a:alpha val="26270"/>
              </a:srgbClr>
            </a:solidFill>
            <a:miter/>
          </a:ln>
        </p:spPr>
        <p:txBody>
          <a:bodyPr lIns="45719" rIns="45719"/>
          <a:lstStyle/>
          <a:p>
            <a:endParaRPr/>
          </a:p>
        </p:txBody>
      </p:sp>
      <p:sp>
        <p:nvSpPr>
          <p:cNvPr id="1528" name="Google Shape;79;p19"/>
          <p:cNvSpPr/>
          <p:nvPr/>
        </p:nvSpPr>
        <p:spPr>
          <a:xfrm>
            <a:off x="840008" y="4194964"/>
            <a:ext cx="10512002" cy="1"/>
          </a:xfrm>
          <a:prstGeom prst="line">
            <a:avLst/>
          </a:prstGeom>
          <a:ln>
            <a:solidFill>
              <a:srgbClr val="000000">
                <a:alpha val="26270"/>
              </a:srgbClr>
            </a:solidFill>
            <a:miter/>
          </a:ln>
        </p:spPr>
        <p:txBody>
          <a:bodyPr lIns="45719" rIns="45719"/>
          <a:lstStyle/>
          <a:p>
            <a:endParaRPr/>
          </a:p>
        </p:txBody>
      </p:sp>
      <p:sp>
        <p:nvSpPr>
          <p:cNvPr id="1529" name="Google Shape;80;p19"/>
          <p:cNvSpPr/>
          <p:nvPr/>
        </p:nvSpPr>
        <p:spPr>
          <a:xfrm>
            <a:off x="840008" y="5476564"/>
            <a:ext cx="10512002" cy="1"/>
          </a:xfrm>
          <a:prstGeom prst="line">
            <a:avLst/>
          </a:prstGeom>
          <a:ln>
            <a:solidFill>
              <a:srgbClr val="000000">
                <a:alpha val="26270"/>
              </a:srgbClr>
            </a:solidFill>
            <a:miter/>
          </a:ln>
        </p:spPr>
        <p:txBody>
          <a:bodyPr lIns="45719" rIns="45719"/>
          <a:lstStyle/>
          <a:p>
            <a:endParaRPr/>
          </a:p>
        </p:txBody>
      </p:sp>
      <p:sp>
        <p:nvSpPr>
          <p:cNvPr id="1530" name="Google Shape;81;p19"/>
          <p:cNvSpPr/>
          <p:nvPr/>
        </p:nvSpPr>
        <p:spPr>
          <a:xfrm>
            <a:off x="840008" y="6117366"/>
            <a:ext cx="10512002" cy="1"/>
          </a:xfrm>
          <a:prstGeom prst="line">
            <a:avLst/>
          </a:prstGeom>
          <a:ln>
            <a:solidFill>
              <a:srgbClr val="000000">
                <a:alpha val="26270"/>
              </a:srgbClr>
            </a:solidFill>
            <a:miter/>
          </a:ln>
        </p:spPr>
        <p:txBody>
          <a:bodyPr lIns="45719" rIns="45719"/>
          <a:lstStyle/>
          <a:p>
            <a:endParaRPr/>
          </a:p>
        </p:txBody>
      </p:sp>
      <p:sp>
        <p:nvSpPr>
          <p:cNvPr id="1531" name="Google Shape;82;p19"/>
          <p:cNvSpPr/>
          <p:nvPr/>
        </p:nvSpPr>
        <p:spPr>
          <a:xfrm>
            <a:off x="840008" y="4835764"/>
            <a:ext cx="10512002" cy="1"/>
          </a:xfrm>
          <a:prstGeom prst="line">
            <a:avLst/>
          </a:prstGeom>
          <a:ln>
            <a:solidFill>
              <a:srgbClr val="000000">
                <a:alpha val="26270"/>
              </a:srgbClr>
            </a:solidFill>
            <a:miter/>
          </a:ln>
        </p:spPr>
        <p:txBody>
          <a:bodyPr lIns="45719" tIns="45720" rIns="45719" bIns="45720" anchor="t"/>
          <a:lstStyle/>
          <a:p>
            <a:r>
              <a:rPr lang="en-US" sz="3200" b="0" i="0">
                <a:latin typeface="Helvetica"/>
              </a:rPr>
              <a:t>​</a:t>
            </a:r>
            <a:endParaRPr/>
          </a:p>
        </p:txBody>
      </p:sp>
      <p:sp>
        <p:nvSpPr>
          <p:cNvPr id="1532" name="Google Shape;93;p19"/>
          <p:cNvSpPr txBox="1"/>
          <p:nvPr/>
        </p:nvSpPr>
        <p:spPr>
          <a:xfrm>
            <a:off x="10262505" y="1959625"/>
            <a:ext cx="104607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algn="r">
              <a:defRPr sz="1200">
                <a:solidFill>
                  <a:srgbClr val="0C0C0C"/>
                </a:solidFill>
              </a:defRPr>
            </a:lvl1pPr>
          </a:lstStyle>
          <a:p>
            <a:r>
              <a:rPr lang="en-US"/>
              <a:t>04 - 06</a:t>
            </a:r>
          </a:p>
        </p:txBody>
      </p:sp>
      <p:sp>
        <p:nvSpPr>
          <p:cNvPr id="1533" name="Google Shape;94;p19"/>
          <p:cNvSpPr txBox="1"/>
          <p:nvPr/>
        </p:nvSpPr>
        <p:spPr>
          <a:xfrm>
            <a:off x="10089976" y="2555492"/>
            <a:ext cx="121860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algn="r">
              <a:defRPr sz="1200">
                <a:solidFill>
                  <a:srgbClr val="0C0C0C"/>
                </a:solidFill>
              </a:defRPr>
            </a:lvl1pPr>
          </a:lstStyle>
          <a:p>
            <a:r>
              <a:rPr lang="en-US"/>
              <a:t>07 - 08</a:t>
            </a:r>
          </a:p>
        </p:txBody>
      </p:sp>
      <p:sp>
        <p:nvSpPr>
          <p:cNvPr id="1534" name="Google Shape;95;p19"/>
          <p:cNvSpPr txBox="1"/>
          <p:nvPr/>
        </p:nvSpPr>
        <p:spPr>
          <a:xfrm>
            <a:off x="9931826" y="3182596"/>
            <a:ext cx="1376757"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algn="r">
              <a:defRPr sz="1200">
                <a:solidFill>
                  <a:srgbClr val="0C0C0C"/>
                </a:solidFill>
              </a:defRPr>
            </a:lvl1pPr>
          </a:lstStyle>
          <a:p>
            <a:r>
              <a:rPr lang="en-US"/>
              <a:t>09 – 10</a:t>
            </a:r>
            <a:endParaRPr lang="en-US" dirty="0"/>
          </a:p>
          <a:p>
            <a:endParaRPr lang="en-US" dirty="0"/>
          </a:p>
        </p:txBody>
      </p:sp>
      <p:sp>
        <p:nvSpPr>
          <p:cNvPr id="1535" name="Google Shape;96;p19"/>
          <p:cNvSpPr txBox="1"/>
          <p:nvPr/>
        </p:nvSpPr>
        <p:spPr>
          <a:xfrm>
            <a:off x="10449972" y="3808372"/>
            <a:ext cx="67170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0C0C0C"/>
                </a:solidFill>
              </a:defRPr>
            </a:lvl1pPr>
          </a:lstStyle>
          <a:p>
            <a:r>
              <a:rPr lang="en-US"/>
              <a:t>11</a:t>
            </a:r>
            <a:endParaRPr lang="en-US" dirty="0"/>
          </a:p>
        </p:txBody>
      </p:sp>
      <p:sp>
        <p:nvSpPr>
          <p:cNvPr id="1536" name="Google Shape;97;p19"/>
          <p:cNvSpPr txBox="1"/>
          <p:nvPr/>
        </p:nvSpPr>
        <p:spPr>
          <a:xfrm>
            <a:off x="10851977" y="4433385"/>
            <a:ext cx="26970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0C0C0C"/>
                </a:solidFill>
              </a:defRPr>
            </a:lvl1pPr>
          </a:lstStyle>
          <a:p>
            <a:r>
              <a:rPr lang="en-US"/>
              <a:t>12</a:t>
            </a:r>
            <a:endParaRPr lang="en-US" dirty="0"/>
          </a:p>
        </p:txBody>
      </p:sp>
      <p:sp>
        <p:nvSpPr>
          <p:cNvPr id="1537" name="Google Shape;98;p19"/>
          <p:cNvSpPr txBox="1"/>
          <p:nvPr/>
        </p:nvSpPr>
        <p:spPr>
          <a:xfrm>
            <a:off x="10851977" y="5074185"/>
            <a:ext cx="26970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0C0C0C"/>
                </a:solidFill>
              </a:defRPr>
            </a:lvl1pPr>
          </a:lstStyle>
          <a:p>
            <a:r>
              <a:rPr lang="en-US"/>
              <a:t>13</a:t>
            </a:r>
            <a:endParaRPr lang="en-US" dirty="0"/>
          </a:p>
        </p:txBody>
      </p:sp>
      <p:sp>
        <p:nvSpPr>
          <p:cNvPr id="1538" name="Google Shape;99;p19"/>
          <p:cNvSpPr txBox="1"/>
          <p:nvPr/>
        </p:nvSpPr>
        <p:spPr>
          <a:xfrm>
            <a:off x="10851977" y="5714985"/>
            <a:ext cx="26970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0C0C0C"/>
                </a:solidFill>
              </a:defRPr>
            </a:lvl1pPr>
          </a:lstStyle>
          <a:p>
            <a:r>
              <a:rPr lang="en-US"/>
              <a:t>14</a:t>
            </a:r>
            <a:endParaRPr lang="en-US" dirty="0"/>
          </a:p>
        </p:txBody>
      </p:sp>
      <p:sp>
        <p:nvSpPr>
          <p:cNvPr id="1539" name="Google Shape;83;p19"/>
          <p:cNvSpPr txBox="1"/>
          <p:nvPr/>
        </p:nvSpPr>
        <p:spPr>
          <a:xfrm>
            <a:off x="828285" y="1969582"/>
            <a:ext cx="4320137" cy="177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200">
                <a:solidFill>
                  <a:srgbClr val="0C0C0C"/>
                </a:solidFill>
              </a:defRPr>
            </a:lvl1pPr>
          </a:lstStyle>
          <a:p>
            <a:r>
              <a:t>What is an ECG?</a:t>
            </a:r>
          </a:p>
        </p:txBody>
      </p:sp>
      <p:sp>
        <p:nvSpPr>
          <p:cNvPr id="1540" name="Google Shape;86;p19"/>
          <p:cNvSpPr txBox="1"/>
          <p:nvPr/>
        </p:nvSpPr>
        <p:spPr>
          <a:xfrm>
            <a:off x="828285" y="3808372"/>
            <a:ext cx="4320137"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200">
                <a:solidFill>
                  <a:srgbClr val="0C0C0C"/>
                </a:solidFill>
              </a:defRPr>
            </a:lvl1pPr>
          </a:lstStyle>
          <a:p>
            <a:r>
              <a:rPr lang="en-US"/>
              <a:t>DATA</a:t>
            </a:r>
            <a:endParaRPr lang="en-US" dirty="0"/>
          </a:p>
        </p:txBody>
      </p:sp>
      <p:sp>
        <p:nvSpPr>
          <p:cNvPr id="1541" name="Google Shape;87;p19"/>
          <p:cNvSpPr txBox="1"/>
          <p:nvPr/>
        </p:nvSpPr>
        <p:spPr>
          <a:xfrm>
            <a:off x="828285" y="2561889"/>
            <a:ext cx="4309995" cy="177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200">
                <a:solidFill>
                  <a:srgbClr val="0C0C0C"/>
                </a:solidFill>
              </a:defRPr>
            </a:lvl1pPr>
          </a:lstStyle>
          <a:p>
            <a:r>
              <a:t>How to interpret an ECG?</a:t>
            </a:r>
          </a:p>
        </p:txBody>
      </p:sp>
      <p:sp>
        <p:nvSpPr>
          <p:cNvPr id="1542" name="Google Shape;88;p19"/>
          <p:cNvSpPr txBox="1"/>
          <p:nvPr/>
        </p:nvSpPr>
        <p:spPr>
          <a:xfrm>
            <a:off x="842662" y="3192148"/>
            <a:ext cx="4320137" cy="177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200">
                <a:solidFill>
                  <a:srgbClr val="0C0C0C"/>
                </a:solidFill>
              </a:defRPr>
            </a:lvl1pPr>
          </a:lstStyle>
          <a:p>
            <a:r>
              <a:t>How does ECG effect the decision?</a:t>
            </a:r>
          </a:p>
        </p:txBody>
      </p:sp>
      <p:sp>
        <p:nvSpPr>
          <p:cNvPr id="1543" name="Google Shape;184;p35"/>
          <p:cNvSpPr txBox="1"/>
          <p:nvPr/>
        </p:nvSpPr>
        <p:spPr>
          <a:xfrm>
            <a:off x="746910" y="846627"/>
            <a:ext cx="7835550" cy="57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200" b="1">
                <a:solidFill>
                  <a:schemeClr val="accent1"/>
                </a:solidFill>
              </a:defRPr>
            </a:lvl1pPr>
          </a:lstStyle>
          <a:p>
            <a:r>
              <a:t>Table of Contents</a:t>
            </a:r>
          </a:p>
        </p:txBody>
      </p:sp>
      <p:sp>
        <p:nvSpPr>
          <p:cNvPr id="1544" name="Trails with LLM"/>
          <p:cNvSpPr txBox="1"/>
          <p:nvPr/>
        </p:nvSpPr>
        <p:spPr>
          <a:xfrm>
            <a:off x="749043" y="5052981"/>
            <a:ext cx="160121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1200"/>
            </a:lvl1pPr>
          </a:lstStyle>
          <a:p>
            <a:r>
              <a:rPr lang="en-US" dirty="0"/>
              <a:t>Iterations </a:t>
            </a:r>
            <a:r>
              <a:rPr dirty="0"/>
              <a:t>with </a:t>
            </a:r>
            <a:r>
              <a:rPr lang="en-US" dirty="0"/>
              <a:t>LLM</a:t>
            </a:r>
            <a:endParaRPr lang="en-US"/>
          </a:p>
        </p:txBody>
      </p:sp>
      <p:sp>
        <p:nvSpPr>
          <p:cNvPr id="1545" name="Domain specific prompt Optimisation and efficiency"/>
          <p:cNvSpPr txBox="1"/>
          <p:nvPr/>
        </p:nvSpPr>
        <p:spPr>
          <a:xfrm>
            <a:off x="752198" y="4438783"/>
            <a:ext cx="18700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20" rIns="45719" bIns="45720" anchor="t">
            <a:spAutoFit/>
          </a:bodyPr>
          <a:lstStyle>
            <a:lvl1pPr>
              <a:defRPr sz="1200"/>
            </a:lvl1pPr>
          </a:lstStyle>
          <a:p>
            <a:r>
              <a:rPr lang="en-US" dirty="0"/>
              <a:t>Model Iterations with NN's</a:t>
            </a:r>
          </a:p>
        </p:txBody>
      </p:sp>
      <p:sp>
        <p:nvSpPr>
          <p:cNvPr id="1546" name="Evaluation"/>
          <p:cNvSpPr txBox="1"/>
          <p:nvPr/>
        </p:nvSpPr>
        <p:spPr>
          <a:xfrm>
            <a:off x="753025" y="5631604"/>
            <a:ext cx="194700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20" rIns="45719" bIns="45720" anchor="t">
            <a:spAutoFit/>
          </a:bodyPr>
          <a:lstStyle>
            <a:lvl1pPr>
              <a:defRPr sz="1200"/>
            </a:lvl1pPr>
          </a:lstStyle>
          <a:p>
            <a:r>
              <a:rPr lang="en-US" dirty="0"/>
              <a:t>Transformer Iterations(VIT)</a:t>
            </a:r>
          </a:p>
          <a:p>
            <a:endParaRPr lang="en-US" dirty="0"/>
          </a:p>
        </p:txBody>
      </p:sp>
      <p:sp>
        <p:nvSpPr>
          <p:cNvPr id="2" name="TextBox 1">
            <a:extLst>
              <a:ext uri="{FF2B5EF4-FFF2-40B4-BE49-F238E27FC236}">
                <a16:creationId xmlns:a16="http://schemas.microsoft.com/office/drawing/2014/main" id="{8366C0E7-B7DB-1223-BF2F-EAE3DFADEC13}"/>
              </a:ext>
            </a:extLst>
          </p:cNvPr>
          <p:cNvSpPr txBox="1"/>
          <p:nvPr/>
        </p:nvSpPr>
        <p:spPr>
          <a:xfrm>
            <a:off x="751472" y="6259428"/>
            <a:ext cx="173355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dirty="0"/>
              <a:t>Evaluation</a:t>
            </a:r>
            <a:endParaRPr kumimoji="0" lang="en-US" sz="1200" b="0" i="0" u="none" strike="noStrike" cap="none" spc="0" normalizeH="0" baseline="0" dirty="0">
              <a:ln>
                <a:noFill/>
              </a:ln>
              <a:solidFill>
                <a:srgbClr val="000000"/>
              </a:solidFill>
              <a:effectLst/>
              <a:uFillTx/>
              <a:latin typeface="+mj-lt"/>
              <a:ea typeface="+mj-ea"/>
              <a:cs typeface="+mj-cs"/>
              <a:sym typeface="Helvetica"/>
            </a:endParaRPr>
          </a:p>
        </p:txBody>
      </p:sp>
      <p:sp>
        <p:nvSpPr>
          <p:cNvPr id="3" name="TextBox 2">
            <a:extLst>
              <a:ext uri="{FF2B5EF4-FFF2-40B4-BE49-F238E27FC236}">
                <a16:creationId xmlns:a16="http://schemas.microsoft.com/office/drawing/2014/main" id="{EDE91F99-7090-D8FB-B708-6D80F90BBBFA}"/>
              </a:ext>
            </a:extLst>
          </p:cNvPr>
          <p:cNvSpPr txBox="1"/>
          <p:nvPr/>
        </p:nvSpPr>
        <p:spPr>
          <a:xfrm>
            <a:off x="10923669" y="6261433"/>
            <a:ext cx="51084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dirty="0"/>
              <a:t>15</a:t>
            </a:r>
            <a:endParaRPr kumimoji="0" lang="en-US" sz="12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 name="Slide Number Placeholder 5"/>
          <p:cNvSpPr txBox="1">
            <a:spLocks noGrp="1"/>
          </p:cNvSpPr>
          <p:nvPr>
            <p:ph type="sldNum" sz="quarter" idx="2"/>
          </p:nvPr>
        </p:nvSpPr>
        <p:spPr>
          <a:xfrm>
            <a:off x="11349357" y="89650"/>
            <a:ext cx="174772"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551" name="Rectangle 13"/>
          <p:cNvSpPr/>
          <p:nvPr/>
        </p:nvSpPr>
        <p:spPr>
          <a:xfrm>
            <a:off x="0" y="2207997"/>
            <a:ext cx="12192000" cy="3803376"/>
          </a:xfrm>
          <a:prstGeom prst="rect">
            <a:avLst/>
          </a:prstGeom>
          <a:solidFill>
            <a:srgbClr val="F2F2F2"/>
          </a:solidFill>
          <a:ln w="12700">
            <a:miter lim="400000"/>
          </a:ln>
        </p:spPr>
        <p:txBody>
          <a:bodyPr lIns="45719" rIns="45719" anchor="ctr"/>
          <a:lstStyle/>
          <a:p>
            <a:pPr algn="ctr">
              <a:defRPr sz="1400">
                <a:solidFill>
                  <a:srgbClr val="FFFFFF"/>
                </a:solidFill>
                <a:latin typeface="Arial"/>
                <a:ea typeface="Arial"/>
                <a:cs typeface="Arial"/>
                <a:sym typeface="Arial"/>
              </a:defRPr>
            </a:pPr>
            <a:endParaRPr/>
          </a:p>
        </p:txBody>
      </p:sp>
      <p:sp>
        <p:nvSpPr>
          <p:cNvPr id="1552" name="Google Shape;199;p36"/>
          <p:cNvSpPr txBox="1"/>
          <p:nvPr/>
        </p:nvSpPr>
        <p:spPr>
          <a:xfrm>
            <a:off x="1121818" y="4479600"/>
            <a:ext cx="3001122" cy="81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600">
                <a:latin typeface="Helvetica Light"/>
                <a:ea typeface="Helvetica Light"/>
                <a:cs typeface="Helvetica Light"/>
                <a:sym typeface="Helvetica Light"/>
              </a:defRPr>
            </a:lvl1pPr>
          </a:lstStyle>
          <a:p>
            <a:r>
              <a:t>An ECG measures the heart's electrical activity using skin electrodes.</a:t>
            </a:r>
          </a:p>
        </p:txBody>
      </p:sp>
      <p:sp>
        <p:nvSpPr>
          <p:cNvPr id="1553" name="Google Shape;205;p36"/>
          <p:cNvSpPr txBox="1"/>
          <p:nvPr/>
        </p:nvSpPr>
        <p:spPr>
          <a:xfrm>
            <a:off x="1143003" y="3693714"/>
            <a:ext cx="3001121" cy="485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600" b="1">
                <a:solidFill>
                  <a:schemeClr val="accent1"/>
                </a:solidFill>
              </a:defRPr>
            </a:lvl1pPr>
          </a:lstStyle>
          <a:p>
            <a:r>
              <a:t>What is an ECG ?</a:t>
            </a:r>
          </a:p>
        </p:txBody>
      </p:sp>
      <p:sp>
        <p:nvSpPr>
          <p:cNvPr id="1554" name="Google Shape;205;p36"/>
          <p:cNvSpPr txBox="1"/>
          <p:nvPr/>
        </p:nvSpPr>
        <p:spPr>
          <a:xfrm>
            <a:off x="8539664" y="3693714"/>
            <a:ext cx="3001119" cy="485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600" b="1">
                <a:solidFill>
                  <a:schemeClr val="accent1"/>
                </a:solidFill>
              </a:defRPr>
            </a:lvl1pPr>
          </a:lstStyle>
          <a:p>
            <a:r>
              <a:t>Benefits</a:t>
            </a:r>
          </a:p>
        </p:txBody>
      </p:sp>
      <p:sp>
        <p:nvSpPr>
          <p:cNvPr id="1555" name="Google Shape;205;p36"/>
          <p:cNvSpPr txBox="1"/>
          <p:nvPr/>
        </p:nvSpPr>
        <p:spPr>
          <a:xfrm>
            <a:off x="4876093" y="3693714"/>
            <a:ext cx="3001120" cy="485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600" b="1">
                <a:solidFill>
                  <a:schemeClr val="accent1"/>
                </a:solidFill>
              </a:defRPr>
            </a:lvl1pPr>
          </a:lstStyle>
          <a:p>
            <a:r>
              <a:t>Why do we need?</a:t>
            </a:r>
          </a:p>
        </p:txBody>
      </p:sp>
      <p:sp>
        <p:nvSpPr>
          <p:cNvPr id="1556" name="Google Shape;199;p36"/>
          <p:cNvSpPr txBox="1"/>
          <p:nvPr/>
        </p:nvSpPr>
        <p:spPr>
          <a:xfrm>
            <a:off x="4839032" y="4479600"/>
            <a:ext cx="3001122" cy="81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600">
                <a:latin typeface="Helvetica Light"/>
                <a:ea typeface="Helvetica Light"/>
                <a:cs typeface="Helvetica Light"/>
                <a:sym typeface="Helvetica Light"/>
              </a:defRPr>
            </a:lvl1pPr>
          </a:lstStyle>
          <a:p>
            <a:r>
              <a:t>It helps diagnose heart conditions like arrhythmias and heart attacks.</a:t>
            </a:r>
          </a:p>
        </p:txBody>
      </p:sp>
      <p:sp>
        <p:nvSpPr>
          <p:cNvPr id="1557" name="Google Shape;184;p35"/>
          <p:cNvSpPr txBox="1"/>
          <p:nvPr/>
        </p:nvSpPr>
        <p:spPr>
          <a:xfrm>
            <a:off x="746909" y="846627"/>
            <a:ext cx="6590805" cy="57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200">
                <a:solidFill>
                  <a:srgbClr val="A6A6A6"/>
                </a:solidFill>
              </a:defRPr>
            </a:lvl1pPr>
          </a:lstStyle>
          <a:p>
            <a:r>
              <a:t>Electrocardiogram</a:t>
            </a:r>
          </a:p>
        </p:txBody>
      </p:sp>
      <p:sp>
        <p:nvSpPr>
          <p:cNvPr id="1558" name="Google Shape;199;p36"/>
          <p:cNvSpPr txBox="1"/>
          <p:nvPr/>
        </p:nvSpPr>
        <p:spPr>
          <a:xfrm>
            <a:off x="8498856" y="4479600"/>
            <a:ext cx="3082735" cy="81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600">
                <a:latin typeface="Helvetica Light"/>
                <a:ea typeface="Helvetica Light"/>
                <a:cs typeface="Helvetica Light"/>
                <a:sym typeface="Helvetica Light"/>
              </a:defRPr>
            </a:lvl1pPr>
          </a:lstStyle>
          <a:p>
            <a:r>
              <a:t>Regular ECGs monitor heart health and track treatment progress.</a:t>
            </a:r>
          </a:p>
        </p:txBody>
      </p:sp>
      <p:sp>
        <p:nvSpPr>
          <p:cNvPr id="1559" name="Straight Connector 16"/>
          <p:cNvSpPr/>
          <p:nvPr/>
        </p:nvSpPr>
        <p:spPr>
          <a:xfrm flipH="1">
            <a:off x="755835" y="2526967"/>
            <a:ext cx="1" cy="3133298"/>
          </a:xfrm>
          <a:prstGeom prst="line">
            <a:avLst/>
          </a:prstGeom>
          <a:ln w="6350">
            <a:solidFill>
              <a:schemeClr val="accent4"/>
            </a:solidFill>
            <a:miter/>
          </a:ln>
        </p:spPr>
        <p:txBody>
          <a:bodyPr lIns="45719" rIns="45719"/>
          <a:lstStyle/>
          <a:p>
            <a:endParaRPr/>
          </a:p>
        </p:txBody>
      </p:sp>
      <p:sp>
        <p:nvSpPr>
          <p:cNvPr id="1560" name="Straight Connector 21"/>
          <p:cNvSpPr/>
          <p:nvPr/>
        </p:nvSpPr>
        <p:spPr>
          <a:xfrm flipH="1">
            <a:off x="4488922" y="2526967"/>
            <a:ext cx="1" cy="3133298"/>
          </a:xfrm>
          <a:prstGeom prst="line">
            <a:avLst/>
          </a:prstGeom>
          <a:ln w="6350">
            <a:solidFill>
              <a:schemeClr val="accent4"/>
            </a:solidFill>
            <a:miter/>
          </a:ln>
        </p:spPr>
        <p:txBody>
          <a:bodyPr lIns="45719" rIns="45719"/>
          <a:lstStyle/>
          <a:p>
            <a:endParaRPr/>
          </a:p>
        </p:txBody>
      </p:sp>
      <p:sp>
        <p:nvSpPr>
          <p:cNvPr id="1561" name="Straight Connector 22"/>
          <p:cNvSpPr/>
          <p:nvPr/>
        </p:nvSpPr>
        <p:spPr>
          <a:xfrm>
            <a:off x="8152486" y="2526967"/>
            <a:ext cx="1" cy="3133298"/>
          </a:xfrm>
          <a:prstGeom prst="line">
            <a:avLst/>
          </a:prstGeom>
          <a:ln w="6350">
            <a:solidFill>
              <a:schemeClr val="accent4"/>
            </a:solidFill>
            <a:miter/>
          </a:ln>
        </p:spPr>
        <p:txBody>
          <a:bodyPr lIns="45719" rIns="45719"/>
          <a:lstStyle/>
          <a:p>
            <a:endParaRPr/>
          </a:p>
        </p:txBody>
      </p:sp>
      <p:sp>
        <p:nvSpPr>
          <p:cNvPr id="1562" name="Straight Connector 23"/>
          <p:cNvSpPr/>
          <p:nvPr/>
        </p:nvSpPr>
        <p:spPr>
          <a:xfrm flipH="1">
            <a:off x="755835" y="3828460"/>
            <a:ext cx="1" cy="1831806"/>
          </a:xfrm>
          <a:prstGeom prst="line">
            <a:avLst/>
          </a:prstGeom>
          <a:ln w="38100">
            <a:solidFill>
              <a:schemeClr val="accent1"/>
            </a:solidFill>
            <a:miter/>
          </a:ln>
        </p:spPr>
        <p:txBody>
          <a:bodyPr lIns="45719" rIns="45719"/>
          <a:lstStyle/>
          <a:p>
            <a:endParaRPr/>
          </a:p>
        </p:txBody>
      </p:sp>
      <p:sp>
        <p:nvSpPr>
          <p:cNvPr id="1563" name="Straight Connector 24"/>
          <p:cNvSpPr/>
          <p:nvPr/>
        </p:nvSpPr>
        <p:spPr>
          <a:xfrm>
            <a:off x="4488923" y="3828460"/>
            <a:ext cx="1" cy="1831806"/>
          </a:xfrm>
          <a:prstGeom prst="line">
            <a:avLst/>
          </a:prstGeom>
          <a:ln w="38100">
            <a:solidFill>
              <a:schemeClr val="accent1"/>
            </a:solidFill>
            <a:miter/>
          </a:ln>
        </p:spPr>
        <p:txBody>
          <a:bodyPr lIns="45719" rIns="45719"/>
          <a:lstStyle/>
          <a:p>
            <a:endParaRPr/>
          </a:p>
        </p:txBody>
      </p:sp>
      <p:sp>
        <p:nvSpPr>
          <p:cNvPr id="1564" name="Straight Connector 25"/>
          <p:cNvSpPr/>
          <p:nvPr/>
        </p:nvSpPr>
        <p:spPr>
          <a:xfrm>
            <a:off x="8166142" y="3828460"/>
            <a:ext cx="1" cy="1831806"/>
          </a:xfrm>
          <a:prstGeom prst="line">
            <a:avLst/>
          </a:prstGeom>
          <a:ln w="38100">
            <a:solidFill>
              <a:schemeClr val="accent1"/>
            </a:solidFill>
            <a:miter/>
          </a:ln>
        </p:spPr>
        <p:txBody>
          <a:bodyPr lIns="45719" rIns="45719"/>
          <a:lstStyle/>
          <a:p>
            <a:endParaRPr/>
          </a:p>
        </p:txBody>
      </p:sp>
      <p:sp>
        <p:nvSpPr>
          <p:cNvPr id="1565" name="Oval 30"/>
          <p:cNvSpPr/>
          <p:nvPr/>
        </p:nvSpPr>
        <p:spPr>
          <a:xfrm>
            <a:off x="1183342" y="2613036"/>
            <a:ext cx="776031" cy="776031"/>
          </a:xfrm>
          <a:prstGeom prst="ellipse">
            <a:avLst/>
          </a:prstGeom>
          <a:solidFill>
            <a:srgbClr val="FFFFFF"/>
          </a:solidFill>
          <a:ln w="12700">
            <a:miter lim="400000"/>
          </a:ln>
        </p:spPr>
        <p:txBody>
          <a:bodyPr lIns="45719" rIns="45719" anchor="ctr"/>
          <a:lstStyle/>
          <a:p>
            <a:pPr algn="ctr">
              <a:defRPr sz="1400">
                <a:solidFill>
                  <a:srgbClr val="FFFFFF"/>
                </a:solidFill>
                <a:latin typeface="Arial"/>
                <a:ea typeface="Arial"/>
                <a:cs typeface="Arial"/>
                <a:sym typeface="Arial"/>
              </a:defRPr>
            </a:pPr>
            <a:endParaRPr/>
          </a:p>
        </p:txBody>
      </p:sp>
      <p:grpSp>
        <p:nvGrpSpPr>
          <p:cNvPr id="1568" name="Group 1"/>
          <p:cNvGrpSpPr/>
          <p:nvPr/>
        </p:nvGrpSpPr>
        <p:grpSpPr>
          <a:xfrm>
            <a:off x="1143003" y="2526966"/>
            <a:ext cx="948181" cy="948170"/>
            <a:chOff x="-11" y="-1"/>
            <a:chExt cx="948179" cy="948168"/>
          </a:xfrm>
        </p:grpSpPr>
        <p:sp>
          <p:nvSpPr>
            <p:cNvPr id="1566" name="Block Arc 3"/>
            <p:cNvSpPr/>
            <p:nvPr/>
          </p:nvSpPr>
          <p:spPr>
            <a:xfrm>
              <a:off x="-12" y="-2"/>
              <a:ext cx="948180" cy="948170"/>
            </a:xfrm>
            <a:custGeom>
              <a:avLst/>
              <a:gdLst/>
              <a:ahLst/>
              <a:cxnLst>
                <a:cxn ang="0">
                  <a:pos x="wd2" y="hd2"/>
                </a:cxn>
                <a:cxn ang="5400000">
                  <a:pos x="wd2" y="hd2"/>
                </a:cxn>
                <a:cxn ang="10800000">
                  <a:pos x="wd2" y="hd2"/>
                </a:cxn>
                <a:cxn ang="16200000">
                  <a:pos x="wd2" y="hd2"/>
                </a:cxn>
              </a:cxnLst>
              <a:rect l="0" t="0" r="r" b="b"/>
              <a:pathLst>
                <a:path w="21052" h="21237" extrusionOk="0">
                  <a:moveTo>
                    <a:pt x="21039" y="10094"/>
                  </a:moveTo>
                  <a:lnTo>
                    <a:pt x="21039" y="10094"/>
                  </a:lnTo>
                  <a:cubicBezTo>
                    <a:pt x="21326" y="15951"/>
                    <a:pt x="16852" y="20934"/>
                    <a:pt x="11046" y="21223"/>
                  </a:cubicBezTo>
                  <a:cubicBezTo>
                    <a:pt x="5240" y="21513"/>
                    <a:pt x="300" y="17000"/>
                    <a:pt x="13" y="11142"/>
                  </a:cubicBezTo>
                  <a:cubicBezTo>
                    <a:pt x="-274" y="5285"/>
                    <a:pt x="4200" y="302"/>
                    <a:pt x="10006" y="13"/>
                  </a:cubicBezTo>
                  <a:cubicBezTo>
                    <a:pt x="12005" y="-87"/>
                    <a:pt x="13991" y="390"/>
                    <a:pt x="15730" y="1388"/>
                  </a:cubicBezTo>
                  <a:lnTo>
                    <a:pt x="14075" y="4324"/>
                  </a:lnTo>
                  <a:lnTo>
                    <a:pt x="14075" y="4324"/>
                  </a:lnTo>
                  <a:cubicBezTo>
                    <a:pt x="10629" y="2346"/>
                    <a:pt x="6246" y="3561"/>
                    <a:pt x="4286" y="7038"/>
                  </a:cubicBezTo>
                  <a:cubicBezTo>
                    <a:pt x="2326" y="10514"/>
                    <a:pt x="3531" y="14935"/>
                    <a:pt x="6977" y="16913"/>
                  </a:cubicBezTo>
                  <a:cubicBezTo>
                    <a:pt x="10423" y="18890"/>
                    <a:pt x="14806" y="17675"/>
                    <a:pt x="16766" y="14198"/>
                  </a:cubicBezTo>
                  <a:cubicBezTo>
                    <a:pt x="17440" y="13002"/>
                    <a:pt x="17763" y="11636"/>
                    <a:pt x="17696" y="10260"/>
                  </a:cubicBezTo>
                  <a:close/>
                </a:path>
              </a:pathLst>
            </a:custGeom>
            <a:solidFill>
              <a:srgbClr val="808080"/>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sp>
          <p:nvSpPr>
            <p:cNvPr id="1567" name="Block Arc 4"/>
            <p:cNvSpPr/>
            <p:nvPr/>
          </p:nvSpPr>
          <p:spPr>
            <a:xfrm>
              <a:off x="544135" y="11936"/>
              <a:ext cx="404022" cy="464783"/>
            </a:xfrm>
            <a:custGeom>
              <a:avLst/>
              <a:gdLst/>
              <a:ahLst/>
              <a:cxnLst>
                <a:cxn ang="0">
                  <a:pos x="wd2" y="hd2"/>
                </a:cxn>
                <a:cxn ang="5400000">
                  <a:pos x="wd2" y="hd2"/>
                </a:cxn>
                <a:cxn ang="10800000">
                  <a:pos x="wd2" y="hd2"/>
                </a:cxn>
                <a:cxn ang="16200000">
                  <a:pos x="wd2" y="hd2"/>
                </a:cxn>
              </a:cxnLst>
              <a:rect l="0" t="0" r="r" b="b"/>
              <a:pathLst>
                <a:path w="21600" h="21600" extrusionOk="0">
                  <a:moveTo>
                    <a:pt x="1906" y="0"/>
                  </a:moveTo>
                  <a:lnTo>
                    <a:pt x="1906" y="0"/>
                  </a:lnTo>
                  <a:cubicBezTo>
                    <a:pt x="13429" y="2291"/>
                    <a:pt x="21600" y="11202"/>
                    <a:pt x="21600" y="21477"/>
                  </a:cubicBezTo>
                  <a:lnTo>
                    <a:pt x="13053" y="21600"/>
                  </a:lnTo>
                  <a:cubicBezTo>
                    <a:pt x="13053" y="14790"/>
                    <a:pt x="7637" y="8884"/>
                    <a:pt x="0" y="7365"/>
                  </a:cubicBezTo>
                  <a:close/>
                </a:path>
              </a:pathLst>
            </a:custGeom>
            <a:solidFill>
              <a:srgbClr val="D9D9D9"/>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grpSp>
      <p:sp>
        <p:nvSpPr>
          <p:cNvPr id="1569" name="Oval 31"/>
          <p:cNvSpPr/>
          <p:nvPr/>
        </p:nvSpPr>
        <p:spPr>
          <a:xfrm>
            <a:off x="4851220" y="2615382"/>
            <a:ext cx="776031" cy="776031"/>
          </a:xfrm>
          <a:prstGeom prst="ellipse">
            <a:avLst/>
          </a:prstGeom>
          <a:solidFill>
            <a:srgbClr val="FFFFFF"/>
          </a:solidFill>
          <a:ln w="12700">
            <a:miter lim="400000"/>
          </a:ln>
        </p:spPr>
        <p:txBody>
          <a:bodyPr lIns="45719" rIns="45719" anchor="ctr"/>
          <a:lstStyle/>
          <a:p>
            <a:pPr algn="ctr">
              <a:defRPr sz="1400">
                <a:solidFill>
                  <a:srgbClr val="FFFFFF"/>
                </a:solidFill>
                <a:latin typeface="Arial"/>
                <a:ea typeface="Arial"/>
                <a:cs typeface="Arial"/>
                <a:sym typeface="Arial"/>
              </a:defRPr>
            </a:pPr>
            <a:endParaRPr/>
          </a:p>
        </p:txBody>
      </p:sp>
      <p:sp>
        <p:nvSpPr>
          <p:cNvPr id="1570" name="Oval 32"/>
          <p:cNvSpPr/>
          <p:nvPr/>
        </p:nvSpPr>
        <p:spPr>
          <a:xfrm>
            <a:off x="8517259" y="2626217"/>
            <a:ext cx="776031" cy="776031"/>
          </a:xfrm>
          <a:prstGeom prst="ellipse">
            <a:avLst/>
          </a:prstGeom>
          <a:solidFill>
            <a:srgbClr val="FFFFFF"/>
          </a:solidFill>
          <a:ln w="12700">
            <a:miter lim="400000"/>
          </a:ln>
        </p:spPr>
        <p:txBody>
          <a:bodyPr lIns="45719" rIns="45719" anchor="ctr"/>
          <a:lstStyle/>
          <a:p>
            <a:pPr algn="ctr">
              <a:defRPr sz="1400">
                <a:solidFill>
                  <a:srgbClr val="FFFFFF"/>
                </a:solidFill>
                <a:latin typeface="Arial"/>
                <a:ea typeface="Arial"/>
                <a:cs typeface="Arial"/>
                <a:sym typeface="Arial"/>
              </a:defRPr>
            </a:pPr>
            <a:endParaRPr/>
          </a:p>
        </p:txBody>
      </p:sp>
      <p:grpSp>
        <p:nvGrpSpPr>
          <p:cNvPr id="1573" name="Group 8"/>
          <p:cNvGrpSpPr/>
          <p:nvPr/>
        </p:nvGrpSpPr>
        <p:grpSpPr>
          <a:xfrm>
            <a:off x="8401635" y="2526966"/>
            <a:ext cx="952141" cy="948178"/>
            <a:chOff x="0" y="0"/>
            <a:chExt cx="952140" cy="948176"/>
          </a:xfrm>
        </p:grpSpPr>
        <p:sp>
          <p:nvSpPr>
            <p:cNvPr id="1571" name="Block Arc 9"/>
            <p:cNvSpPr/>
            <p:nvPr/>
          </p:nvSpPr>
          <p:spPr>
            <a:xfrm>
              <a:off x="-1" y="0"/>
              <a:ext cx="948181" cy="948169"/>
            </a:xfrm>
            <a:custGeom>
              <a:avLst/>
              <a:gdLst/>
              <a:ahLst/>
              <a:cxnLst>
                <a:cxn ang="0">
                  <a:pos x="wd2" y="hd2"/>
                </a:cxn>
                <a:cxn ang="5400000">
                  <a:pos x="wd2" y="hd2"/>
                </a:cxn>
                <a:cxn ang="10800000">
                  <a:pos x="wd2" y="hd2"/>
                </a:cxn>
                <a:cxn ang="16200000">
                  <a:pos x="wd2" y="hd2"/>
                </a:cxn>
              </a:cxnLst>
              <a:rect l="0" t="0" r="r" b="b"/>
              <a:pathLst>
                <a:path w="21052" h="21237" extrusionOk="0">
                  <a:moveTo>
                    <a:pt x="21039" y="10094"/>
                  </a:moveTo>
                  <a:lnTo>
                    <a:pt x="21039" y="10094"/>
                  </a:lnTo>
                  <a:cubicBezTo>
                    <a:pt x="21326" y="15951"/>
                    <a:pt x="16852" y="20934"/>
                    <a:pt x="11046" y="21223"/>
                  </a:cubicBezTo>
                  <a:cubicBezTo>
                    <a:pt x="5240" y="21513"/>
                    <a:pt x="300" y="17000"/>
                    <a:pt x="13" y="11142"/>
                  </a:cubicBezTo>
                  <a:cubicBezTo>
                    <a:pt x="-274" y="5285"/>
                    <a:pt x="4200" y="302"/>
                    <a:pt x="10006" y="13"/>
                  </a:cubicBezTo>
                  <a:cubicBezTo>
                    <a:pt x="12005" y="-87"/>
                    <a:pt x="13991" y="390"/>
                    <a:pt x="15730" y="1388"/>
                  </a:cubicBezTo>
                  <a:lnTo>
                    <a:pt x="14075" y="4324"/>
                  </a:lnTo>
                  <a:lnTo>
                    <a:pt x="14075" y="4324"/>
                  </a:lnTo>
                  <a:cubicBezTo>
                    <a:pt x="10629" y="2346"/>
                    <a:pt x="6246" y="3561"/>
                    <a:pt x="4286" y="7038"/>
                  </a:cubicBezTo>
                  <a:cubicBezTo>
                    <a:pt x="2326" y="10514"/>
                    <a:pt x="3531" y="14935"/>
                    <a:pt x="6977" y="16913"/>
                  </a:cubicBezTo>
                  <a:cubicBezTo>
                    <a:pt x="10423" y="18890"/>
                    <a:pt x="14806" y="17675"/>
                    <a:pt x="16766" y="14198"/>
                  </a:cubicBezTo>
                  <a:cubicBezTo>
                    <a:pt x="17440" y="13002"/>
                    <a:pt x="17763" y="11636"/>
                    <a:pt x="17696" y="10260"/>
                  </a:cubicBezTo>
                  <a:close/>
                </a:path>
              </a:pathLst>
            </a:custGeom>
            <a:solidFill>
              <a:srgbClr val="808080"/>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sp>
          <p:nvSpPr>
            <p:cNvPr id="1572" name="Block Arc 11"/>
            <p:cNvSpPr/>
            <p:nvPr/>
          </p:nvSpPr>
          <p:spPr>
            <a:xfrm>
              <a:off x="3982" y="18"/>
              <a:ext cx="948159" cy="9481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9841"/>
                    <a:pt x="128" y="8886"/>
                    <a:pt x="380" y="7961"/>
                  </a:cubicBezTo>
                  <a:lnTo>
                    <a:pt x="3650" y="8876"/>
                  </a:lnTo>
                  <a:lnTo>
                    <a:pt x="3650" y="8876"/>
                  </a:lnTo>
                  <a:cubicBezTo>
                    <a:pt x="2587" y="12775"/>
                    <a:pt x="4887" y="16797"/>
                    <a:pt x="8786" y="17860"/>
                  </a:cubicBezTo>
                  <a:cubicBezTo>
                    <a:pt x="12685" y="18922"/>
                    <a:pt x="16707" y="16623"/>
                    <a:pt x="17770" y="12723"/>
                  </a:cubicBezTo>
                  <a:cubicBezTo>
                    <a:pt x="18832" y="8824"/>
                    <a:pt x="16532" y="4802"/>
                    <a:pt x="12633" y="3740"/>
                  </a:cubicBezTo>
                  <a:cubicBezTo>
                    <a:pt x="12006" y="3569"/>
                    <a:pt x="11359" y="3482"/>
                    <a:pt x="10710" y="3482"/>
                  </a:cubicBezTo>
                  <a:close/>
                </a:path>
              </a:pathLst>
            </a:custGeom>
            <a:solidFill>
              <a:srgbClr val="D9D9D9"/>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grpSp>
      <p:grpSp>
        <p:nvGrpSpPr>
          <p:cNvPr id="1576" name="Group 5"/>
          <p:cNvGrpSpPr/>
          <p:nvPr/>
        </p:nvGrpSpPr>
        <p:grpSpPr>
          <a:xfrm>
            <a:off x="4738073" y="2526966"/>
            <a:ext cx="952141" cy="948178"/>
            <a:chOff x="0" y="0"/>
            <a:chExt cx="952140" cy="948176"/>
          </a:xfrm>
        </p:grpSpPr>
        <p:sp>
          <p:nvSpPr>
            <p:cNvPr id="1574" name="Block Arc 6"/>
            <p:cNvSpPr/>
            <p:nvPr/>
          </p:nvSpPr>
          <p:spPr>
            <a:xfrm>
              <a:off x="-1" y="0"/>
              <a:ext cx="948181" cy="948169"/>
            </a:xfrm>
            <a:custGeom>
              <a:avLst/>
              <a:gdLst/>
              <a:ahLst/>
              <a:cxnLst>
                <a:cxn ang="0">
                  <a:pos x="wd2" y="hd2"/>
                </a:cxn>
                <a:cxn ang="5400000">
                  <a:pos x="wd2" y="hd2"/>
                </a:cxn>
                <a:cxn ang="10800000">
                  <a:pos x="wd2" y="hd2"/>
                </a:cxn>
                <a:cxn ang="16200000">
                  <a:pos x="wd2" y="hd2"/>
                </a:cxn>
              </a:cxnLst>
              <a:rect l="0" t="0" r="r" b="b"/>
              <a:pathLst>
                <a:path w="21052" h="21237" extrusionOk="0">
                  <a:moveTo>
                    <a:pt x="21039" y="10094"/>
                  </a:moveTo>
                  <a:lnTo>
                    <a:pt x="21039" y="10094"/>
                  </a:lnTo>
                  <a:cubicBezTo>
                    <a:pt x="21326" y="15951"/>
                    <a:pt x="16852" y="20934"/>
                    <a:pt x="11046" y="21223"/>
                  </a:cubicBezTo>
                  <a:cubicBezTo>
                    <a:pt x="5240" y="21513"/>
                    <a:pt x="300" y="17000"/>
                    <a:pt x="13" y="11142"/>
                  </a:cubicBezTo>
                  <a:cubicBezTo>
                    <a:pt x="-274" y="5285"/>
                    <a:pt x="4200" y="302"/>
                    <a:pt x="10006" y="13"/>
                  </a:cubicBezTo>
                  <a:cubicBezTo>
                    <a:pt x="12005" y="-87"/>
                    <a:pt x="13991" y="390"/>
                    <a:pt x="15730" y="1388"/>
                  </a:cubicBezTo>
                  <a:lnTo>
                    <a:pt x="14075" y="4324"/>
                  </a:lnTo>
                  <a:lnTo>
                    <a:pt x="14075" y="4324"/>
                  </a:lnTo>
                  <a:cubicBezTo>
                    <a:pt x="10629" y="2346"/>
                    <a:pt x="6246" y="3561"/>
                    <a:pt x="4286" y="7038"/>
                  </a:cubicBezTo>
                  <a:cubicBezTo>
                    <a:pt x="2326" y="10514"/>
                    <a:pt x="3531" y="14935"/>
                    <a:pt x="6977" y="16913"/>
                  </a:cubicBezTo>
                  <a:cubicBezTo>
                    <a:pt x="10423" y="18890"/>
                    <a:pt x="14806" y="17675"/>
                    <a:pt x="16766" y="14198"/>
                  </a:cubicBezTo>
                  <a:cubicBezTo>
                    <a:pt x="17440" y="13002"/>
                    <a:pt x="17763" y="11636"/>
                    <a:pt x="17696" y="10260"/>
                  </a:cubicBezTo>
                  <a:close/>
                </a:path>
              </a:pathLst>
            </a:custGeom>
            <a:solidFill>
              <a:srgbClr val="808080"/>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sp>
          <p:nvSpPr>
            <p:cNvPr id="1575" name="Block Arc 7"/>
            <p:cNvSpPr/>
            <p:nvPr/>
          </p:nvSpPr>
          <p:spPr>
            <a:xfrm>
              <a:off x="459450" y="18"/>
              <a:ext cx="492691" cy="948159"/>
            </a:xfrm>
            <a:custGeom>
              <a:avLst/>
              <a:gdLst/>
              <a:ahLst/>
              <a:cxnLst>
                <a:cxn ang="0">
                  <a:pos x="wd2" y="hd2"/>
                </a:cxn>
                <a:cxn ang="5400000">
                  <a:pos x="wd2" y="hd2"/>
                </a:cxn>
                <a:cxn ang="10800000">
                  <a:pos x="wd2" y="hd2"/>
                </a:cxn>
                <a:cxn ang="16200000">
                  <a:pos x="wd2" y="hd2"/>
                </a:cxn>
              </a:cxnLst>
              <a:rect l="0" t="0" r="r" b="b"/>
              <a:pathLst>
                <a:path w="21600" h="21600" extrusionOk="0">
                  <a:moveTo>
                    <a:pt x="816" y="0"/>
                  </a:moveTo>
                  <a:cubicBezTo>
                    <a:pt x="12295" y="0"/>
                    <a:pt x="21600" y="4835"/>
                    <a:pt x="21600" y="10800"/>
                  </a:cubicBezTo>
                  <a:cubicBezTo>
                    <a:pt x="21600" y="16765"/>
                    <a:pt x="12295" y="21600"/>
                    <a:pt x="816" y="21600"/>
                  </a:cubicBezTo>
                  <a:cubicBezTo>
                    <a:pt x="544" y="21600"/>
                    <a:pt x="272" y="21597"/>
                    <a:pt x="0" y="21592"/>
                  </a:cubicBezTo>
                  <a:lnTo>
                    <a:pt x="100" y="17969"/>
                  </a:lnTo>
                  <a:lnTo>
                    <a:pt x="100" y="17969"/>
                  </a:lnTo>
                  <a:cubicBezTo>
                    <a:pt x="7719" y="18124"/>
                    <a:pt x="14139" y="15041"/>
                    <a:pt x="14438" y="11081"/>
                  </a:cubicBezTo>
                  <a:cubicBezTo>
                    <a:pt x="14738" y="7122"/>
                    <a:pt x="8804" y="3786"/>
                    <a:pt x="1184" y="3630"/>
                  </a:cubicBezTo>
                  <a:cubicBezTo>
                    <a:pt x="1003" y="3627"/>
                    <a:pt x="823" y="3625"/>
                    <a:pt x="642" y="3625"/>
                  </a:cubicBezTo>
                  <a:close/>
                </a:path>
              </a:pathLst>
            </a:custGeom>
            <a:solidFill>
              <a:srgbClr val="D9D9D9"/>
            </a:solidFill>
            <a:ln w="12700" cap="flat">
              <a:noFill/>
              <a:miter lim="400000"/>
            </a:ln>
            <a:effectLst>
              <a:outerShdw blurRad="50800" dist="38100" dir="2700000" rotWithShape="0">
                <a:srgbClr val="000000">
                  <a:alpha val="3802"/>
                </a:srgbClr>
              </a:outerShdw>
            </a:effectLst>
          </p:spPr>
          <p:txBody>
            <a:bodyPr wrap="square" lIns="45719" tIns="45719" rIns="45719" bIns="45719" numCol="1" anchor="ctr">
              <a:noAutofit/>
            </a:bodyPr>
            <a:lstStyle/>
            <a:p>
              <a:pPr>
                <a:defRPr sz="500" i="1">
                  <a:solidFill>
                    <a:srgbClr val="FFFFFF"/>
                  </a:solidFill>
                  <a:latin typeface="Montserrat"/>
                  <a:ea typeface="Montserrat"/>
                  <a:cs typeface="Montserrat"/>
                  <a:sym typeface="Montserrat"/>
                </a:defRPr>
              </a:pPr>
              <a:endParaRPr/>
            </a:p>
          </p:txBody>
        </p:sp>
      </p:grpSp>
      <p:sp>
        <p:nvSpPr>
          <p:cNvPr id="1577" name="Stethoscope"/>
          <p:cNvSpPr/>
          <p:nvPr/>
        </p:nvSpPr>
        <p:spPr>
          <a:xfrm>
            <a:off x="1437302" y="2795494"/>
            <a:ext cx="440161" cy="448101"/>
          </a:xfrm>
          <a:custGeom>
            <a:avLst/>
            <a:gdLst/>
            <a:ahLst/>
            <a:cxnLst>
              <a:cxn ang="0">
                <a:pos x="wd2" y="hd2"/>
              </a:cxn>
              <a:cxn ang="5400000">
                <a:pos x="wd2" y="hd2"/>
              </a:cxn>
              <a:cxn ang="10800000">
                <a:pos x="wd2" y="hd2"/>
              </a:cxn>
              <a:cxn ang="16200000">
                <a:pos x="wd2" y="hd2"/>
              </a:cxn>
            </a:cxnLst>
            <a:rect l="0" t="0" r="r" b="b"/>
            <a:pathLst>
              <a:path w="21468" h="21600" extrusionOk="0">
                <a:moveTo>
                  <a:pt x="4660" y="0"/>
                </a:moveTo>
                <a:cubicBezTo>
                  <a:pt x="4486" y="0"/>
                  <a:pt x="4333" y="77"/>
                  <a:pt x="4229" y="199"/>
                </a:cubicBezTo>
                <a:lnTo>
                  <a:pt x="3737" y="123"/>
                </a:lnTo>
                <a:cubicBezTo>
                  <a:pt x="3611" y="103"/>
                  <a:pt x="3497" y="199"/>
                  <a:pt x="3497" y="325"/>
                </a:cubicBezTo>
                <a:lnTo>
                  <a:pt x="3497" y="356"/>
                </a:lnTo>
                <a:lnTo>
                  <a:pt x="3192" y="356"/>
                </a:lnTo>
                <a:cubicBezTo>
                  <a:pt x="2222" y="356"/>
                  <a:pt x="1316" y="783"/>
                  <a:pt x="707" y="1529"/>
                </a:cubicBezTo>
                <a:cubicBezTo>
                  <a:pt x="99" y="2274"/>
                  <a:pt x="-132" y="3240"/>
                  <a:pt x="73" y="4176"/>
                </a:cubicBezTo>
                <a:lnTo>
                  <a:pt x="1323" y="9889"/>
                </a:lnTo>
                <a:cubicBezTo>
                  <a:pt x="1244" y="9911"/>
                  <a:pt x="1177" y="9959"/>
                  <a:pt x="1132" y="10027"/>
                </a:cubicBezTo>
                <a:cubicBezTo>
                  <a:pt x="1084" y="10102"/>
                  <a:pt x="1067" y="10189"/>
                  <a:pt x="1086" y="10275"/>
                </a:cubicBezTo>
                <a:lnTo>
                  <a:pt x="1696" y="13068"/>
                </a:lnTo>
                <a:cubicBezTo>
                  <a:pt x="2020" y="14547"/>
                  <a:pt x="3366" y="15619"/>
                  <a:pt x="4897" y="15619"/>
                </a:cubicBezTo>
                <a:lnTo>
                  <a:pt x="5236" y="15619"/>
                </a:lnTo>
                <a:lnTo>
                  <a:pt x="5236" y="18509"/>
                </a:lnTo>
                <a:cubicBezTo>
                  <a:pt x="5236" y="20214"/>
                  <a:pt x="6701" y="21600"/>
                  <a:pt x="8502" y="21600"/>
                </a:cubicBezTo>
                <a:cubicBezTo>
                  <a:pt x="9813" y="21600"/>
                  <a:pt x="10992" y="20863"/>
                  <a:pt x="11506" y="19721"/>
                </a:cubicBezTo>
                <a:lnTo>
                  <a:pt x="11522" y="19689"/>
                </a:lnTo>
                <a:lnTo>
                  <a:pt x="14654" y="8875"/>
                </a:lnTo>
                <a:cubicBezTo>
                  <a:pt x="14936" y="8011"/>
                  <a:pt x="15813" y="7407"/>
                  <a:pt x="16787" y="7407"/>
                </a:cubicBezTo>
                <a:cubicBezTo>
                  <a:pt x="18016" y="7407"/>
                  <a:pt x="19016" y="8335"/>
                  <a:pt x="19016" y="9475"/>
                </a:cubicBezTo>
                <a:lnTo>
                  <a:pt x="19016" y="12151"/>
                </a:lnTo>
                <a:cubicBezTo>
                  <a:pt x="18200" y="12375"/>
                  <a:pt x="17601" y="13113"/>
                  <a:pt x="17601" y="13991"/>
                </a:cubicBezTo>
                <a:cubicBezTo>
                  <a:pt x="17601" y="15047"/>
                  <a:pt x="18466" y="15902"/>
                  <a:pt x="19534" y="15902"/>
                </a:cubicBezTo>
                <a:cubicBezTo>
                  <a:pt x="20602" y="15902"/>
                  <a:pt x="21468" y="15047"/>
                  <a:pt x="21468" y="13991"/>
                </a:cubicBezTo>
                <a:cubicBezTo>
                  <a:pt x="21468" y="13113"/>
                  <a:pt x="20869" y="12375"/>
                  <a:pt x="20053" y="12151"/>
                </a:cubicBezTo>
                <a:lnTo>
                  <a:pt x="20053" y="9475"/>
                </a:lnTo>
                <a:cubicBezTo>
                  <a:pt x="20053" y="7770"/>
                  <a:pt x="18588" y="6382"/>
                  <a:pt x="16787" y="6382"/>
                </a:cubicBezTo>
                <a:cubicBezTo>
                  <a:pt x="15341" y="6382"/>
                  <a:pt x="14085" y="7261"/>
                  <a:pt x="13663" y="8570"/>
                </a:cubicBezTo>
                <a:lnTo>
                  <a:pt x="10545" y="19335"/>
                </a:lnTo>
                <a:cubicBezTo>
                  <a:pt x="10189" y="20090"/>
                  <a:pt x="9392" y="20575"/>
                  <a:pt x="8502" y="20575"/>
                </a:cubicBezTo>
                <a:cubicBezTo>
                  <a:pt x="7273" y="20575"/>
                  <a:pt x="6273" y="19649"/>
                  <a:pt x="6273" y="18509"/>
                </a:cubicBezTo>
                <a:lnTo>
                  <a:pt x="6273" y="15619"/>
                </a:lnTo>
                <a:lnTo>
                  <a:pt x="6612" y="15619"/>
                </a:lnTo>
                <a:cubicBezTo>
                  <a:pt x="8143" y="15619"/>
                  <a:pt x="9489" y="14547"/>
                  <a:pt x="9813" y="13068"/>
                </a:cubicBezTo>
                <a:lnTo>
                  <a:pt x="10423" y="10275"/>
                </a:lnTo>
                <a:cubicBezTo>
                  <a:pt x="10442" y="10189"/>
                  <a:pt x="10426" y="10102"/>
                  <a:pt x="10377" y="10027"/>
                </a:cubicBezTo>
                <a:cubicBezTo>
                  <a:pt x="10333" y="9959"/>
                  <a:pt x="10265" y="9911"/>
                  <a:pt x="10186" y="9889"/>
                </a:cubicBezTo>
                <a:lnTo>
                  <a:pt x="11438" y="4176"/>
                </a:lnTo>
                <a:cubicBezTo>
                  <a:pt x="11643" y="3240"/>
                  <a:pt x="11411" y="2274"/>
                  <a:pt x="10802" y="1529"/>
                </a:cubicBezTo>
                <a:cubicBezTo>
                  <a:pt x="10193" y="783"/>
                  <a:pt x="9287" y="356"/>
                  <a:pt x="8318" y="356"/>
                </a:cubicBezTo>
                <a:lnTo>
                  <a:pt x="8014" y="356"/>
                </a:lnTo>
                <a:lnTo>
                  <a:pt x="8014" y="325"/>
                </a:lnTo>
                <a:cubicBezTo>
                  <a:pt x="8014" y="199"/>
                  <a:pt x="7898" y="103"/>
                  <a:pt x="7772" y="123"/>
                </a:cubicBezTo>
                <a:lnTo>
                  <a:pt x="7281" y="199"/>
                </a:lnTo>
                <a:cubicBezTo>
                  <a:pt x="7177" y="77"/>
                  <a:pt x="7025" y="0"/>
                  <a:pt x="6851" y="0"/>
                </a:cubicBezTo>
                <a:cubicBezTo>
                  <a:pt x="6382" y="0"/>
                  <a:pt x="6382" y="1121"/>
                  <a:pt x="6851" y="1121"/>
                </a:cubicBezTo>
                <a:cubicBezTo>
                  <a:pt x="7025" y="1121"/>
                  <a:pt x="7177" y="1042"/>
                  <a:pt x="7281" y="920"/>
                </a:cubicBezTo>
                <a:lnTo>
                  <a:pt x="7772" y="998"/>
                </a:lnTo>
                <a:cubicBezTo>
                  <a:pt x="7898" y="1018"/>
                  <a:pt x="8014" y="920"/>
                  <a:pt x="8014" y="794"/>
                </a:cubicBezTo>
                <a:lnTo>
                  <a:pt x="8014" y="765"/>
                </a:lnTo>
                <a:lnTo>
                  <a:pt x="8318" y="765"/>
                </a:lnTo>
                <a:cubicBezTo>
                  <a:pt x="9161" y="765"/>
                  <a:pt x="9950" y="1137"/>
                  <a:pt x="10480" y="1786"/>
                </a:cubicBezTo>
                <a:cubicBezTo>
                  <a:pt x="11009" y="2435"/>
                  <a:pt x="11211" y="3274"/>
                  <a:pt x="11032" y="4088"/>
                </a:cubicBezTo>
                <a:lnTo>
                  <a:pt x="9782" y="9801"/>
                </a:lnTo>
                <a:cubicBezTo>
                  <a:pt x="9609" y="9775"/>
                  <a:pt x="9441" y="9886"/>
                  <a:pt x="9404" y="10058"/>
                </a:cubicBezTo>
                <a:lnTo>
                  <a:pt x="8793" y="12848"/>
                </a:lnTo>
                <a:cubicBezTo>
                  <a:pt x="8573" y="13856"/>
                  <a:pt x="7656" y="14588"/>
                  <a:pt x="6612" y="14588"/>
                </a:cubicBezTo>
                <a:lnTo>
                  <a:pt x="4899" y="14588"/>
                </a:lnTo>
                <a:cubicBezTo>
                  <a:pt x="3855" y="14588"/>
                  <a:pt x="2937" y="13856"/>
                  <a:pt x="2716" y="12848"/>
                </a:cubicBezTo>
                <a:lnTo>
                  <a:pt x="2106" y="10058"/>
                </a:lnTo>
                <a:cubicBezTo>
                  <a:pt x="2087" y="9971"/>
                  <a:pt x="2036" y="9897"/>
                  <a:pt x="1961" y="9849"/>
                </a:cubicBezTo>
                <a:cubicBezTo>
                  <a:pt x="1891" y="9805"/>
                  <a:pt x="1808" y="9789"/>
                  <a:pt x="1727" y="9801"/>
                </a:cubicBezTo>
                <a:lnTo>
                  <a:pt x="477" y="4088"/>
                </a:lnTo>
                <a:cubicBezTo>
                  <a:pt x="299" y="3274"/>
                  <a:pt x="502" y="2435"/>
                  <a:pt x="1031" y="1786"/>
                </a:cubicBezTo>
                <a:cubicBezTo>
                  <a:pt x="1561" y="1137"/>
                  <a:pt x="2348" y="765"/>
                  <a:pt x="3192" y="765"/>
                </a:cubicBezTo>
                <a:lnTo>
                  <a:pt x="3497" y="765"/>
                </a:lnTo>
                <a:lnTo>
                  <a:pt x="3497" y="794"/>
                </a:lnTo>
                <a:cubicBezTo>
                  <a:pt x="3497" y="920"/>
                  <a:pt x="3611" y="1018"/>
                  <a:pt x="3737" y="998"/>
                </a:cubicBezTo>
                <a:lnTo>
                  <a:pt x="4229" y="920"/>
                </a:lnTo>
                <a:cubicBezTo>
                  <a:pt x="4333" y="1042"/>
                  <a:pt x="4486" y="1121"/>
                  <a:pt x="4660" y="1121"/>
                </a:cubicBezTo>
                <a:cubicBezTo>
                  <a:pt x="5129" y="1121"/>
                  <a:pt x="5129" y="0"/>
                  <a:pt x="4660" y="0"/>
                </a:cubicBezTo>
                <a:close/>
                <a:moveTo>
                  <a:pt x="19016" y="12768"/>
                </a:moveTo>
                <a:lnTo>
                  <a:pt x="19016" y="13314"/>
                </a:lnTo>
                <a:cubicBezTo>
                  <a:pt x="18817" y="13467"/>
                  <a:pt x="18688" y="13705"/>
                  <a:pt x="18688" y="13973"/>
                </a:cubicBezTo>
                <a:cubicBezTo>
                  <a:pt x="18688" y="14433"/>
                  <a:pt x="19068" y="14808"/>
                  <a:pt x="19534" y="14808"/>
                </a:cubicBezTo>
                <a:cubicBezTo>
                  <a:pt x="20001" y="14808"/>
                  <a:pt x="20380" y="14433"/>
                  <a:pt x="20380" y="13973"/>
                </a:cubicBezTo>
                <a:cubicBezTo>
                  <a:pt x="20380" y="13705"/>
                  <a:pt x="20251" y="13467"/>
                  <a:pt x="20053" y="13314"/>
                </a:cubicBezTo>
                <a:lnTo>
                  <a:pt x="20053" y="12768"/>
                </a:lnTo>
                <a:cubicBezTo>
                  <a:pt x="20526" y="12967"/>
                  <a:pt x="20857" y="13432"/>
                  <a:pt x="20857" y="13973"/>
                </a:cubicBezTo>
                <a:cubicBezTo>
                  <a:pt x="20857" y="14694"/>
                  <a:pt x="20265" y="15282"/>
                  <a:pt x="19534" y="15282"/>
                </a:cubicBezTo>
                <a:cubicBezTo>
                  <a:pt x="18804" y="15282"/>
                  <a:pt x="18209" y="14694"/>
                  <a:pt x="18209" y="13973"/>
                </a:cubicBezTo>
                <a:cubicBezTo>
                  <a:pt x="18209" y="13432"/>
                  <a:pt x="18542" y="12967"/>
                  <a:pt x="19016" y="12768"/>
                </a:cubicBezTo>
                <a:close/>
              </a:path>
            </a:pathLst>
          </a:custGeom>
          <a:solidFill>
            <a:srgbClr val="FFFFFF"/>
          </a:solidFill>
          <a:ln w="12700">
            <a:solidFill>
              <a:schemeClr val="accent1"/>
            </a:solidFill>
            <a:miter/>
          </a:ln>
        </p:spPr>
        <p:txBody>
          <a:bodyPr lIns="45719" rIns="45719" anchor="ctr"/>
          <a:lstStyle/>
          <a:p>
            <a:endParaRPr/>
          </a:p>
        </p:txBody>
      </p:sp>
      <p:sp>
        <p:nvSpPr>
          <p:cNvPr id="1578" name="Heart"/>
          <p:cNvSpPr/>
          <p:nvPr/>
        </p:nvSpPr>
        <p:spPr>
          <a:xfrm>
            <a:off x="5024738" y="2720401"/>
            <a:ext cx="378811" cy="561301"/>
          </a:xfrm>
          <a:custGeom>
            <a:avLst/>
            <a:gdLst/>
            <a:ahLst/>
            <a:cxnLst>
              <a:cxn ang="0">
                <a:pos x="wd2" y="hd2"/>
              </a:cxn>
              <a:cxn ang="5400000">
                <a:pos x="wd2" y="hd2"/>
              </a:cxn>
              <a:cxn ang="10800000">
                <a:pos x="wd2" y="hd2"/>
              </a:cxn>
              <a:cxn ang="16200000">
                <a:pos x="wd2" y="hd2"/>
              </a:cxn>
            </a:cxnLst>
            <a:rect l="0" t="0" r="r" b="b"/>
            <a:pathLst>
              <a:path w="21599" h="21095" extrusionOk="0">
                <a:moveTo>
                  <a:pt x="11722" y="0"/>
                </a:moveTo>
                <a:cubicBezTo>
                  <a:pt x="11533" y="1"/>
                  <a:pt x="11335" y="18"/>
                  <a:pt x="11113" y="49"/>
                </a:cubicBezTo>
                <a:cubicBezTo>
                  <a:pt x="11034" y="61"/>
                  <a:pt x="10968" y="97"/>
                  <a:pt x="10940" y="147"/>
                </a:cubicBezTo>
                <a:cubicBezTo>
                  <a:pt x="10700" y="567"/>
                  <a:pt x="10586" y="981"/>
                  <a:pt x="10539" y="1363"/>
                </a:cubicBezTo>
                <a:cubicBezTo>
                  <a:pt x="10534" y="1400"/>
                  <a:pt x="10496" y="1432"/>
                  <a:pt x="10443" y="1444"/>
                </a:cubicBezTo>
                <a:cubicBezTo>
                  <a:pt x="10384" y="1459"/>
                  <a:pt x="10326" y="1475"/>
                  <a:pt x="10268" y="1491"/>
                </a:cubicBezTo>
                <a:cubicBezTo>
                  <a:pt x="10195" y="1510"/>
                  <a:pt x="10113" y="1491"/>
                  <a:pt x="10080" y="1444"/>
                </a:cubicBezTo>
                <a:cubicBezTo>
                  <a:pt x="9861" y="1142"/>
                  <a:pt x="9597" y="826"/>
                  <a:pt x="9360" y="557"/>
                </a:cubicBezTo>
                <a:cubicBezTo>
                  <a:pt x="9308" y="497"/>
                  <a:pt x="9190" y="479"/>
                  <a:pt x="9102" y="516"/>
                </a:cubicBezTo>
                <a:cubicBezTo>
                  <a:pt x="8755" y="660"/>
                  <a:pt x="8450" y="818"/>
                  <a:pt x="8197" y="967"/>
                </a:cubicBezTo>
                <a:cubicBezTo>
                  <a:pt x="8123" y="1010"/>
                  <a:pt x="8097" y="1078"/>
                  <a:pt x="8131" y="1139"/>
                </a:cubicBezTo>
                <a:cubicBezTo>
                  <a:pt x="8318" y="1465"/>
                  <a:pt x="8471" y="1824"/>
                  <a:pt x="8580" y="2112"/>
                </a:cubicBezTo>
                <a:cubicBezTo>
                  <a:pt x="8613" y="2199"/>
                  <a:pt x="8582" y="2290"/>
                  <a:pt x="8495" y="2358"/>
                </a:cubicBezTo>
                <a:cubicBezTo>
                  <a:pt x="8154" y="2628"/>
                  <a:pt x="7865" y="2946"/>
                  <a:pt x="7645" y="3310"/>
                </a:cubicBezTo>
                <a:cubicBezTo>
                  <a:pt x="5923" y="6167"/>
                  <a:pt x="7084" y="7798"/>
                  <a:pt x="7545" y="8283"/>
                </a:cubicBezTo>
                <a:cubicBezTo>
                  <a:pt x="7620" y="8362"/>
                  <a:pt x="7793" y="8366"/>
                  <a:pt x="7878" y="8292"/>
                </a:cubicBezTo>
                <a:cubicBezTo>
                  <a:pt x="8362" y="7865"/>
                  <a:pt x="9816" y="6564"/>
                  <a:pt x="11213" y="5125"/>
                </a:cubicBezTo>
                <a:cubicBezTo>
                  <a:pt x="12493" y="3806"/>
                  <a:pt x="14455" y="2936"/>
                  <a:pt x="15077" y="2681"/>
                </a:cubicBezTo>
                <a:cubicBezTo>
                  <a:pt x="15186" y="2636"/>
                  <a:pt x="15216" y="2540"/>
                  <a:pt x="15145" y="2469"/>
                </a:cubicBezTo>
                <a:cubicBezTo>
                  <a:pt x="14897" y="2223"/>
                  <a:pt x="14613" y="2016"/>
                  <a:pt x="14300" y="1848"/>
                </a:cubicBezTo>
                <a:cubicBezTo>
                  <a:pt x="14236" y="1813"/>
                  <a:pt x="14215" y="1755"/>
                  <a:pt x="14247" y="1705"/>
                </a:cubicBezTo>
                <a:cubicBezTo>
                  <a:pt x="14413" y="1449"/>
                  <a:pt x="14590" y="1188"/>
                  <a:pt x="14746" y="965"/>
                </a:cubicBezTo>
                <a:cubicBezTo>
                  <a:pt x="14786" y="907"/>
                  <a:pt x="14763" y="839"/>
                  <a:pt x="14688" y="798"/>
                </a:cubicBezTo>
                <a:cubicBezTo>
                  <a:pt x="14465" y="678"/>
                  <a:pt x="14197" y="558"/>
                  <a:pt x="13881" y="448"/>
                </a:cubicBezTo>
                <a:cubicBezTo>
                  <a:pt x="13788" y="416"/>
                  <a:pt x="13675" y="426"/>
                  <a:pt x="13600" y="474"/>
                </a:cubicBezTo>
                <a:cubicBezTo>
                  <a:pt x="13155" y="761"/>
                  <a:pt x="12868" y="1035"/>
                  <a:pt x="12682" y="1266"/>
                </a:cubicBezTo>
                <a:cubicBezTo>
                  <a:pt x="12652" y="1303"/>
                  <a:pt x="12588" y="1321"/>
                  <a:pt x="12524" y="1314"/>
                </a:cubicBezTo>
                <a:cubicBezTo>
                  <a:pt x="12433" y="1303"/>
                  <a:pt x="12341" y="1297"/>
                  <a:pt x="12249" y="1291"/>
                </a:cubicBezTo>
                <a:cubicBezTo>
                  <a:pt x="12167" y="1285"/>
                  <a:pt x="12109" y="1235"/>
                  <a:pt x="12121" y="1182"/>
                </a:cubicBezTo>
                <a:cubicBezTo>
                  <a:pt x="12204" y="803"/>
                  <a:pt x="12308" y="435"/>
                  <a:pt x="12397" y="172"/>
                </a:cubicBezTo>
                <a:cubicBezTo>
                  <a:pt x="12416" y="115"/>
                  <a:pt x="12361" y="59"/>
                  <a:pt x="12276" y="45"/>
                </a:cubicBezTo>
                <a:cubicBezTo>
                  <a:pt x="12090" y="14"/>
                  <a:pt x="11911" y="-1"/>
                  <a:pt x="11722" y="0"/>
                </a:cubicBezTo>
                <a:close/>
                <a:moveTo>
                  <a:pt x="5960" y="1687"/>
                </a:moveTo>
                <a:cubicBezTo>
                  <a:pt x="5924" y="1687"/>
                  <a:pt x="5887" y="1691"/>
                  <a:pt x="5852" y="1701"/>
                </a:cubicBezTo>
                <a:lnTo>
                  <a:pt x="4125" y="2175"/>
                </a:lnTo>
                <a:cubicBezTo>
                  <a:pt x="3985" y="2213"/>
                  <a:pt x="3918" y="2321"/>
                  <a:pt x="3977" y="2413"/>
                </a:cubicBezTo>
                <a:cubicBezTo>
                  <a:pt x="4284" y="2896"/>
                  <a:pt x="5040" y="4329"/>
                  <a:pt x="3864" y="5259"/>
                </a:cubicBezTo>
                <a:cubicBezTo>
                  <a:pt x="2644" y="6223"/>
                  <a:pt x="1858" y="6915"/>
                  <a:pt x="1795" y="7789"/>
                </a:cubicBezTo>
                <a:cubicBezTo>
                  <a:pt x="1786" y="7916"/>
                  <a:pt x="2018" y="7986"/>
                  <a:pt x="2156" y="7898"/>
                </a:cubicBezTo>
                <a:cubicBezTo>
                  <a:pt x="3586" y="6985"/>
                  <a:pt x="5173" y="6418"/>
                  <a:pt x="5672" y="6252"/>
                </a:cubicBezTo>
                <a:cubicBezTo>
                  <a:pt x="5770" y="6219"/>
                  <a:pt x="5835" y="6156"/>
                  <a:pt x="5845" y="6084"/>
                </a:cubicBezTo>
                <a:cubicBezTo>
                  <a:pt x="5896" y="5710"/>
                  <a:pt x="6110" y="4503"/>
                  <a:pt x="6843" y="3414"/>
                </a:cubicBezTo>
                <a:cubicBezTo>
                  <a:pt x="6936" y="3275"/>
                  <a:pt x="6949" y="3117"/>
                  <a:pt x="6875" y="2973"/>
                </a:cubicBezTo>
                <a:cubicBezTo>
                  <a:pt x="6561" y="2361"/>
                  <a:pt x="6334" y="1990"/>
                  <a:pt x="6211" y="1798"/>
                </a:cubicBezTo>
                <a:cubicBezTo>
                  <a:pt x="6166" y="1729"/>
                  <a:pt x="6067" y="1688"/>
                  <a:pt x="5960" y="1687"/>
                </a:cubicBezTo>
                <a:close/>
                <a:moveTo>
                  <a:pt x="17710" y="2796"/>
                </a:moveTo>
                <a:cubicBezTo>
                  <a:pt x="14128" y="3251"/>
                  <a:pt x="12899" y="4571"/>
                  <a:pt x="10446" y="6897"/>
                </a:cubicBezTo>
                <a:cubicBezTo>
                  <a:pt x="8658" y="8591"/>
                  <a:pt x="6919" y="9692"/>
                  <a:pt x="4739" y="10468"/>
                </a:cubicBezTo>
                <a:cubicBezTo>
                  <a:pt x="4525" y="10544"/>
                  <a:pt x="4337" y="10342"/>
                  <a:pt x="4538" y="10252"/>
                </a:cubicBezTo>
                <a:cubicBezTo>
                  <a:pt x="5703" y="9730"/>
                  <a:pt x="6496" y="9269"/>
                  <a:pt x="6838" y="9060"/>
                </a:cubicBezTo>
                <a:cubicBezTo>
                  <a:pt x="6943" y="8996"/>
                  <a:pt x="6959" y="8891"/>
                  <a:pt x="6875" y="8814"/>
                </a:cubicBezTo>
                <a:cubicBezTo>
                  <a:pt x="6581" y="8543"/>
                  <a:pt x="5949" y="7853"/>
                  <a:pt x="5842" y="6845"/>
                </a:cubicBezTo>
                <a:cubicBezTo>
                  <a:pt x="5834" y="6772"/>
                  <a:pt x="5713" y="6729"/>
                  <a:pt x="5617" y="6766"/>
                </a:cubicBezTo>
                <a:cubicBezTo>
                  <a:pt x="2431" y="7985"/>
                  <a:pt x="0" y="9475"/>
                  <a:pt x="0" y="12423"/>
                </a:cubicBezTo>
                <a:cubicBezTo>
                  <a:pt x="0" y="17020"/>
                  <a:pt x="7570" y="17905"/>
                  <a:pt x="11316" y="20019"/>
                </a:cubicBezTo>
                <a:cubicBezTo>
                  <a:pt x="14094" y="21588"/>
                  <a:pt x="17510" y="21599"/>
                  <a:pt x="18384" y="18991"/>
                </a:cubicBezTo>
                <a:cubicBezTo>
                  <a:pt x="19484" y="15711"/>
                  <a:pt x="21598" y="14918"/>
                  <a:pt x="21599" y="12159"/>
                </a:cubicBezTo>
                <a:cubicBezTo>
                  <a:pt x="21600" y="8407"/>
                  <a:pt x="16913" y="7232"/>
                  <a:pt x="15378" y="6948"/>
                </a:cubicBezTo>
                <a:cubicBezTo>
                  <a:pt x="15111" y="6898"/>
                  <a:pt x="14833" y="6992"/>
                  <a:pt x="14736" y="7163"/>
                </a:cubicBezTo>
                <a:cubicBezTo>
                  <a:pt x="14229" y="8058"/>
                  <a:pt x="13569" y="8963"/>
                  <a:pt x="12931" y="9739"/>
                </a:cubicBezTo>
                <a:cubicBezTo>
                  <a:pt x="12906" y="9770"/>
                  <a:pt x="12897" y="9804"/>
                  <a:pt x="12903" y="9838"/>
                </a:cubicBezTo>
                <a:cubicBezTo>
                  <a:pt x="13041" y="10635"/>
                  <a:pt x="13856" y="12480"/>
                  <a:pt x="18442" y="12514"/>
                </a:cubicBezTo>
                <a:cubicBezTo>
                  <a:pt x="18615" y="12516"/>
                  <a:pt x="18627" y="12684"/>
                  <a:pt x="18454" y="12698"/>
                </a:cubicBezTo>
                <a:cubicBezTo>
                  <a:pt x="15394" y="12942"/>
                  <a:pt x="13494" y="12360"/>
                  <a:pt x="12226" y="10797"/>
                </a:cubicBezTo>
                <a:cubicBezTo>
                  <a:pt x="12180" y="10741"/>
                  <a:pt x="12059" y="10739"/>
                  <a:pt x="12008" y="10794"/>
                </a:cubicBezTo>
                <a:cubicBezTo>
                  <a:pt x="11820" y="10994"/>
                  <a:pt x="11644" y="11173"/>
                  <a:pt x="11486" y="11324"/>
                </a:cubicBezTo>
                <a:cubicBezTo>
                  <a:pt x="11331" y="11473"/>
                  <a:pt x="11233" y="11645"/>
                  <a:pt x="11206" y="11825"/>
                </a:cubicBezTo>
                <a:cubicBezTo>
                  <a:pt x="11076" y="12662"/>
                  <a:pt x="11110" y="13401"/>
                  <a:pt x="11261" y="14060"/>
                </a:cubicBezTo>
                <a:cubicBezTo>
                  <a:pt x="11282" y="14151"/>
                  <a:pt x="11375" y="14228"/>
                  <a:pt x="11506" y="14259"/>
                </a:cubicBezTo>
                <a:cubicBezTo>
                  <a:pt x="12699" y="14545"/>
                  <a:pt x="13970" y="14947"/>
                  <a:pt x="15157" y="15732"/>
                </a:cubicBezTo>
                <a:cubicBezTo>
                  <a:pt x="15273" y="15809"/>
                  <a:pt x="15120" y="15929"/>
                  <a:pt x="14987" y="15866"/>
                </a:cubicBezTo>
                <a:cubicBezTo>
                  <a:pt x="13324" y="15077"/>
                  <a:pt x="12167" y="14894"/>
                  <a:pt x="11629" y="14854"/>
                </a:cubicBezTo>
                <a:cubicBezTo>
                  <a:pt x="11570" y="14850"/>
                  <a:pt x="11526" y="14886"/>
                  <a:pt x="11542" y="14924"/>
                </a:cubicBezTo>
                <a:cubicBezTo>
                  <a:pt x="12090" y="16223"/>
                  <a:pt x="13092" y="17158"/>
                  <a:pt x="14016" y="17895"/>
                </a:cubicBezTo>
                <a:cubicBezTo>
                  <a:pt x="14154" y="18006"/>
                  <a:pt x="13922" y="18148"/>
                  <a:pt x="13766" y="18049"/>
                </a:cubicBezTo>
                <a:cubicBezTo>
                  <a:pt x="12788" y="17436"/>
                  <a:pt x="12083" y="16766"/>
                  <a:pt x="11577" y="16104"/>
                </a:cubicBezTo>
                <a:cubicBezTo>
                  <a:pt x="11543" y="16060"/>
                  <a:pt x="11450" y="16057"/>
                  <a:pt x="11411" y="16099"/>
                </a:cubicBezTo>
                <a:cubicBezTo>
                  <a:pt x="11214" y="16309"/>
                  <a:pt x="10950" y="16720"/>
                  <a:pt x="10875" y="17462"/>
                </a:cubicBezTo>
                <a:cubicBezTo>
                  <a:pt x="10861" y="17592"/>
                  <a:pt x="10571" y="17595"/>
                  <a:pt x="10554" y="17466"/>
                </a:cubicBezTo>
                <a:cubicBezTo>
                  <a:pt x="10475" y="16870"/>
                  <a:pt x="10586" y="16307"/>
                  <a:pt x="11103" y="15573"/>
                </a:cubicBezTo>
                <a:cubicBezTo>
                  <a:pt x="11139" y="15522"/>
                  <a:pt x="11141" y="15463"/>
                  <a:pt x="11110" y="15410"/>
                </a:cubicBezTo>
                <a:cubicBezTo>
                  <a:pt x="10285" y="13990"/>
                  <a:pt x="10284" y="12723"/>
                  <a:pt x="10310" y="12309"/>
                </a:cubicBezTo>
                <a:cubicBezTo>
                  <a:pt x="10313" y="12261"/>
                  <a:pt x="10225" y="12236"/>
                  <a:pt x="10175" y="12271"/>
                </a:cubicBezTo>
                <a:cubicBezTo>
                  <a:pt x="9950" y="12429"/>
                  <a:pt x="9490" y="12748"/>
                  <a:pt x="8939" y="13116"/>
                </a:cubicBezTo>
                <a:cubicBezTo>
                  <a:pt x="8869" y="13162"/>
                  <a:pt x="8838" y="13228"/>
                  <a:pt x="8856" y="13293"/>
                </a:cubicBezTo>
                <a:cubicBezTo>
                  <a:pt x="9208" y="14564"/>
                  <a:pt x="8909" y="15327"/>
                  <a:pt x="8495" y="15826"/>
                </a:cubicBezTo>
                <a:cubicBezTo>
                  <a:pt x="8405" y="15935"/>
                  <a:pt x="8151" y="15863"/>
                  <a:pt x="8207" y="15745"/>
                </a:cubicBezTo>
                <a:cubicBezTo>
                  <a:pt x="8602" y="14908"/>
                  <a:pt x="8457" y="14354"/>
                  <a:pt x="8184" y="13683"/>
                </a:cubicBezTo>
                <a:cubicBezTo>
                  <a:pt x="8172" y="13652"/>
                  <a:pt x="8115" y="13638"/>
                  <a:pt x="8076" y="13658"/>
                </a:cubicBezTo>
                <a:cubicBezTo>
                  <a:pt x="6944" y="14228"/>
                  <a:pt x="6378" y="14971"/>
                  <a:pt x="6095" y="15552"/>
                </a:cubicBezTo>
                <a:cubicBezTo>
                  <a:pt x="6046" y="15654"/>
                  <a:pt x="5815" y="15621"/>
                  <a:pt x="5832" y="15514"/>
                </a:cubicBezTo>
                <a:cubicBezTo>
                  <a:pt x="5922" y="14948"/>
                  <a:pt x="6427" y="14160"/>
                  <a:pt x="7953" y="13152"/>
                </a:cubicBezTo>
                <a:cubicBezTo>
                  <a:pt x="11621" y="10730"/>
                  <a:pt x="12557" y="9223"/>
                  <a:pt x="14011" y="6902"/>
                </a:cubicBezTo>
                <a:cubicBezTo>
                  <a:pt x="15326" y="4803"/>
                  <a:pt x="18598" y="4049"/>
                  <a:pt x="19214" y="3923"/>
                </a:cubicBezTo>
                <a:cubicBezTo>
                  <a:pt x="19263" y="3914"/>
                  <a:pt x="19281" y="3875"/>
                  <a:pt x="19249" y="3849"/>
                </a:cubicBezTo>
                <a:cubicBezTo>
                  <a:pt x="19041" y="3675"/>
                  <a:pt x="18378" y="3131"/>
                  <a:pt x="17868" y="2824"/>
                </a:cubicBezTo>
                <a:cubicBezTo>
                  <a:pt x="17826" y="2799"/>
                  <a:pt x="17765" y="2789"/>
                  <a:pt x="17710" y="2796"/>
                </a:cubicBezTo>
                <a:close/>
              </a:path>
            </a:pathLst>
          </a:custGeom>
          <a:solidFill>
            <a:srgbClr val="FFFFFF"/>
          </a:solidFill>
          <a:ln w="12700">
            <a:solidFill>
              <a:schemeClr val="accent1"/>
            </a:solidFill>
            <a:miter/>
          </a:ln>
        </p:spPr>
        <p:txBody>
          <a:bodyPr lIns="45719" rIns="45719" anchor="ctr"/>
          <a:lstStyle/>
          <a:p>
            <a:endParaRPr/>
          </a:p>
        </p:txBody>
      </p:sp>
      <p:sp>
        <p:nvSpPr>
          <p:cNvPr id="1579" name="Edit Document"/>
          <p:cNvSpPr/>
          <p:nvPr/>
        </p:nvSpPr>
        <p:spPr>
          <a:xfrm>
            <a:off x="8715870" y="2795252"/>
            <a:ext cx="378810" cy="411598"/>
          </a:xfrm>
          <a:custGeom>
            <a:avLst/>
            <a:gdLst/>
            <a:ahLst/>
            <a:cxnLst>
              <a:cxn ang="0">
                <a:pos x="wd2" y="hd2"/>
              </a:cxn>
              <a:cxn ang="5400000">
                <a:pos x="wd2" y="hd2"/>
              </a:cxn>
              <a:cxn ang="10800000">
                <a:pos x="wd2" y="hd2"/>
              </a:cxn>
              <a:cxn ang="16200000">
                <a:pos x="wd2" y="hd2"/>
              </a:cxn>
            </a:cxnLst>
            <a:rect l="0" t="0" r="r" b="b"/>
            <a:pathLst>
              <a:path w="21535" h="21600" extrusionOk="0">
                <a:moveTo>
                  <a:pt x="178" y="0"/>
                </a:moveTo>
                <a:cubicBezTo>
                  <a:pt x="80" y="0"/>
                  <a:pt x="0" y="72"/>
                  <a:pt x="0" y="162"/>
                </a:cubicBezTo>
                <a:lnTo>
                  <a:pt x="0" y="21438"/>
                </a:lnTo>
                <a:cubicBezTo>
                  <a:pt x="0" y="21528"/>
                  <a:pt x="80" y="21600"/>
                  <a:pt x="178" y="21600"/>
                </a:cubicBezTo>
                <a:lnTo>
                  <a:pt x="17891" y="21600"/>
                </a:lnTo>
                <a:cubicBezTo>
                  <a:pt x="17989" y="21600"/>
                  <a:pt x="18069" y="21528"/>
                  <a:pt x="18069" y="21438"/>
                </a:cubicBezTo>
                <a:lnTo>
                  <a:pt x="18069" y="10414"/>
                </a:lnTo>
                <a:lnTo>
                  <a:pt x="13054" y="15043"/>
                </a:lnTo>
                <a:cubicBezTo>
                  <a:pt x="12867" y="15216"/>
                  <a:pt x="12647" y="15358"/>
                  <a:pt x="12407" y="15463"/>
                </a:cubicBezTo>
                <a:lnTo>
                  <a:pt x="8385" y="17111"/>
                </a:lnTo>
                <a:cubicBezTo>
                  <a:pt x="8235" y="17177"/>
                  <a:pt x="8078" y="17032"/>
                  <a:pt x="8149" y="16892"/>
                </a:cubicBezTo>
                <a:lnTo>
                  <a:pt x="9963" y="13105"/>
                </a:lnTo>
                <a:cubicBezTo>
                  <a:pt x="10077" y="12882"/>
                  <a:pt x="10231" y="12679"/>
                  <a:pt x="10420" y="12504"/>
                </a:cubicBezTo>
                <a:lnTo>
                  <a:pt x="17644" y="5837"/>
                </a:lnTo>
                <a:lnTo>
                  <a:pt x="11926" y="5837"/>
                </a:lnTo>
                <a:cubicBezTo>
                  <a:pt x="11828" y="5837"/>
                  <a:pt x="11748" y="5765"/>
                  <a:pt x="11748" y="5674"/>
                </a:cubicBezTo>
                <a:lnTo>
                  <a:pt x="11748" y="58"/>
                </a:lnTo>
                <a:cubicBezTo>
                  <a:pt x="11748" y="26"/>
                  <a:pt x="11720" y="0"/>
                  <a:pt x="11685" y="0"/>
                </a:cubicBezTo>
                <a:lnTo>
                  <a:pt x="178" y="0"/>
                </a:lnTo>
                <a:close/>
                <a:moveTo>
                  <a:pt x="12563" y="86"/>
                </a:moveTo>
                <a:cubicBezTo>
                  <a:pt x="12541" y="94"/>
                  <a:pt x="12525" y="114"/>
                  <a:pt x="12525" y="140"/>
                </a:cubicBezTo>
                <a:lnTo>
                  <a:pt x="12525" y="4958"/>
                </a:lnTo>
                <a:cubicBezTo>
                  <a:pt x="12525" y="5048"/>
                  <a:pt x="12605" y="5120"/>
                  <a:pt x="12703" y="5120"/>
                </a:cubicBezTo>
                <a:lnTo>
                  <a:pt x="17917" y="5120"/>
                </a:lnTo>
                <a:cubicBezTo>
                  <a:pt x="17974" y="5120"/>
                  <a:pt x="18001" y="5058"/>
                  <a:pt x="17962" y="5021"/>
                </a:cubicBezTo>
                <a:lnTo>
                  <a:pt x="12632" y="99"/>
                </a:lnTo>
                <a:cubicBezTo>
                  <a:pt x="12612" y="81"/>
                  <a:pt x="12585" y="78"/>
                  <a:pt x="12563" y="86"/>
                </a:cubicBezTo>
                <a:close/>
                <a:moveTo>
                  <a:pt x="20172" y="4728"/>
                </a:moveTo>
                <a:cubicBezTo>
                  <a:pt x="20023" y="4734"/>
                  <a:pt x="19872" y="4794"/>
                  <a:pt x="19753" y="4903"/>
                </a:cubicBezTo>
                <a:lnTo>
                  <a:pt x="18916" y="5676"/>
                </a:lnTo>
                <a:cubicBezTo>
                  <a:pt x="18892" y="5699"/>
                  <a:pt x="18892" y="5736"/>
                  <a:pt x="18916" y="5758"/>
                </a:cubicBezTo>
                <a:lnTo>
                  <a:pt x="20419" y="7147"/>
                </a:lnTo>
                <a:cubicBezTo>
                  <a:pt x="20443" y="7170"/>
                  <a:pt x="20483" y="7170"/>
                  <a:pt x="20508" y="7147"/>
                </a:cubicBezTo>
                <a:lnTo>
                  <a:pt x="21345" y="6372"/>
                </a:lnTo>
                <a:cubicBezTo>
                  <a:pt x="21583" y="6154"/>
                  <a:pt x="21600" y="5815"/>
                  <a:pt x="21383" y="5615"/>
                </a:cubicBezTo>
                <a:lnTo>
                  <a:pt x="20576" y="4868"/>
                </a:lnTo>
                <a:cubicBezTo>
                  <a:pt x="20468" y="4768"/>
                  <a:pt x="20321" y="4722"/>
                  <a:pt x="20172" y="4728"/>
                </a:cubicBezTo>
                <a:close/>
                <a:moveTo>
                  <a:pt x="18322" y="6249"/>
                </a:moveTo>
                <a:cubicBezTo>
                  <a:pt x="18306" y="6249"/>
                  <a:pt x="18290" y="6255"/>
                  <a:pt x="18277" y="6266"/>
                </a:cubicBezTo>
                <a:lnTo>
                  <a:pt x="11222" y="12779"/>
                </a:lnTo>
                <a:cubicBezTo>
                  <a:pt x="11198" y="12801"/>
                  <a:pt x="11198" y="12838"/>
                  <a:pt x="11222" y="12861"/>
                </a:cubicBezTo>
                <a:lnTo>
                  <a:pt x="12727" y="14249"/>
                </a:lnTo>
                <a:cubicBezTo>
                  <a:pt x="12751" y="14272"/>
                  <a:pt x="12789" y="14272"/>
                  <a:pt x="12814" y="14249"/>
                </a:cubicBezTo>
                <a:lnTo>
                  <a:pt x="19869" y="7737"/>
                </a:lnTo>
                <a:cubicBezTo>
                  <a:pt x="19893" y="7714"/>
                  <a:pt x="19893" y="7677"/>
                  <a:pt x="19869" y="7655"/>
                </a:cubicBezTo>
                <a:lnTo>
                  <a:pt x="18366" y="6266"/>
                </a:lnTo>
                <a:cubicBezTo>
                  <a:pt x="18354" y="6255"/>
                  <a:pt x="18338" y="6249"/>
                  <a:pt x="18322" y="6249"/>
                </a:cubicBezTo>
                <a:close/>
                <a:moveTo>
                  <a:pt x="10691" y="13419"/>
                </a:moveTo>
                <a:cubicBezTo>
                  <a:pt x="10671" y="13422"/>
                  <a:pt x="10653" y="13432"/>
                  <a:pt x="10644" y="13451"/>
                </a:cubicBezTo>
                <a:lnTo>
                  <a:pt x="9401" y="15879"/>
                </a:lnTo>
                <a:cubicBezTo>
                  <a:pt x="9375" y="15929"/>
                  <a:pt x="9430" y="15979"/>
                  <a:pt x="9483" y="15955"/>
                </a:cubicBezTo>
                <a:lnTo>
                  <a:pt x="12114" y="14808"/>
                </a:lnTo>
                <a:cubicBezTo>
                  <a:pt x="12154" y="14790"/>
                  <a:pt x="12161" y="14741"/>
                  <a:pt x="12130" y="14712"/>
                </a:cubicBezTo>
                <a:lnTo>
                  <a:pt x="10745" y="13434"/>
                </a:lnTo>
                <a:cubicBezTo>
                  <a:pt x="10730" y="13420"/>
                  <a:pt x="10710" y="13416"/>
                  <a:pt x="10691" y="13419"/>
                </a:cubicBezTo>
                <a:close/>
              </a:path>
            </a:pathLst>
          </a:custGeom>
          <a:solidFill>
            <a:srgbClr val="FFFFFF"/>
          </a:solidFill>
          <a:ln w="12700">
            <a:solidFill>
              <a:schemeClr val="accent1"/>
            </a:solidFill>
            <a:miter/>
          </a:ln>
        </p:spPr>
        <p:txBody>
          <a:bodyPr lIns="45719" rIns="45719" anchor="ctr"/>
          <a:lstStyle/>
          <a:p>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 name="Slide Number Placeholder 5"/>
          <p:cNvSpPr txBox="1">
            <a:spLocks noGrp="1"/>
          </p:cNvSpPr>
          <p:nvPr>
            <p:ph type="sldNum" sz="quarter" idx="2"/>
          </p:nvPr>
        </p:nvSpPr>
        <p:spPr>
          <a:xfrm>
            <a:off x="11349357" y="89650"/>
            <a:ext cx="174772"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584" name="Google Shape;152;p34"/>
          <p:cNvSpPr txBox="1"/>
          <p:nvPr/>
        </p:nvSpPr>
        <p:spPr>
          <a:xfrm>
            <a:off x="766938" y="2719869"/>
            <a:ext cx="4837860" cy="1310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000">
                <a:latin typeface="Helvetica Light"/>
                <a:ea typeface="Helvetica Light"/>
                <a:cs typeface="Helvetica Light"/>
                <a:sym typeface="Helvetica Light"/>
              </a:defRPr>
            </a:lvl1pPr>
          </a:lstStyle>
          <a:p>
            <a:r>
              <a:t>In an ECG, leads are the specific configurations of electrodes that record the heart's electrical activity from different angles.</a:t>
            </a:r>
          </a:p>
        </p:txBody>
      </p:sp>
      <p:sp>
        <p:nvSpPr>
          <p:cNvPr id="1585" name="Google Shape;184;p35"/>
          <p:cNvSpPr txBox="1"/>
          <p:nvPr/>
        </p:nvSpPr>
        <p:spPr>
          <a:xfrm>
            <a:off x="975550" y="1303331"/>
            <a:ext cx="4420635" cy="5740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200">
                <a:solidFill>
                  <a:srgbClr val="A6A6A6"/>
                </a:solidFill>
                <a:latin typeface="Helvetica Light"/>
                <a:ea typeface="Helvetica Light"/>
                <a:cs typeface="Helvetica Light"/>
                <a:sym typeface="Helvetica Light"/>
              </a:defRPr>
            </a:pPr>
            <a:r>
              <a:t>LEADS IN AN </a:t>
            </a:r>
            <a:r>
              <a:rPr b="1">
                <a:solidFill>
                  <a:schemeClr val="accent1"/>
                </a:solidFill>
                <a:latin typeface="+mj-lt"/>
                <a:ea typeface="+mj-ea"/>
                <a:cs typeface="+mj-cs"/>
                <a:sym typeface="Helvetica"/>
              </a:rPr>
              <a:t>ECG</a:t>
            </a:r>
          </a:p>
        </p:txBody>
      </p:sp>
      <p:sp>
        <p:nvSpPr>
          <p:cNvPr id="1586" name="Rectangle 2"/>
          <p:cNvSpPr/>
          <p:nvPr/>
        </p:nvSpPr>
        <p:spPr>
          <a:xfrm>
            <a:off x="6096000" y="1268412"/>
            <a:ext cx="5329238" cy="4392613"/>
          </a:xfrm>
          <a:prstGeom prst="rect">
            <a:avLst/>
          </a:prstGeom>
          <a:solidFill>
            <a:srgbClr val="F2F2F2"/>
          </a:solidFill>
          <a:ln w="12700">
            <a:miter lim="400000"/>
          </a:ln>
        </p:spPr>
        <p:txBody>
          <a:bodyPr lIns="45719" rIns="45719" anchor="ctr"/>
          <a:lstStyle/>
          <a:p>
            <a:pPr algn="ctr">
              <a:defRPr>
                <a:solidFill>
                  <a:srgbClr val="FFFFFF"/>
                </a:solidFill>
              </a:defRPr>
            </a:pPr>
            <a:endParaRPr/>
          </a:p>
        </p:txBody>
      </p:sp>
      <p:pic>
        <p:nvPicPr>
          <p:cNvPr id="1587" name="pasted-movie.png" descr="pasted-movie.png"/>
          <p:cNvPicPr>
            <a:picLocks noChangeAspect="1"/>
          </p:cNvPicPr>
          <p:nvPr/>
        </p:nvPicPr>
        <p:blipFill>
          <a:blip r:embed="rId3"/>
          <a:stretch>
            <a:fillRect/>
          </a:stretch>
        </p:blipFill>
        <p:spPr>
          <a:xfrm>
            <a:off x="6115068" y="1268412"/>
            <a:ext cx="5291102" cy="4392614"/>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 name="Slide Number Placeholder 5"/>
          <p:cNvSpPr txBox="1">
            <a:spLocks noGrp="1"/>
          </p:cNvSpPr>
          <p:nvPr>
            <p:ph type="sldNum" sz="quarter" idx="2"/>
          </p:nvPr>
        </p:nvSpPr>
        <p:spPr>
          <a:xfrm>
            <a:off x="11349357" y="89650"/>
            <a:ext cx="174772"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592" name="Google Shape;296;p64"/>
          <p:cNvSpPr txBox="1"/>
          <p:nvPr/>
        </p:nvSpPr>
        <p:spPr>
          <a:xfrm>
            <a:off x="6584634" y="1929433"/>
            <a:ext cx="4314639" cy="59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defTabSz="457200">
              <a:defRPr sz="1200">
                <a:latin typeface="Times Roman"/>
                <a:ea typeface="Times Roman"/>
                <a:cs typeface="Times Roman"/>
                <a:sym typeface="Times Roman"/>
              </a:defRPr>
            </a:pPr>
            <a:r>
              <a:rPr b="1"/>
              <a:t>Preparation</a:t>
            </a:r>
            <a:r>
              <a:t>: The patient lies down, and the skin is cleaned where electrodes will be placed.</a:t>
            </a:r>
          </a:p>
        </p:txBody>
      </p:sp>
      <p:sp>
        <p:nvSpPr>
          <p:cNvPr id="1593" name="Google Shape;296;p64"/>
          <p:cNvSpPr txBox="1"/>
          <p:nvPr/>
        </p:nvSpPr>
        <p:spPr>
          <a:xfrm>
            <a:off x="6556862" y="2626659"/>
            <a:ext cx="4193045" cy="59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defTabSz="457200">
              <a:defRPr sz="1200">
                <a:latin typeface="Times Roman"/>
                <a:ea typeface="Times Roman"/>
                <a:cs typeface="Times Roman"/>
                <a:sym typeface="Times Roman"/>
              </a:defRPr>
            </a:pPr>
            <a:r>
              <a:rPr b="1"/>
              <a:t>Electrode Placement</a:t>
            </a:r>
            <a:r>
              <a:t>: Electrodes are attached to the patient's chest, arms, and legs.</a:t>
            </a:r>
          </a:p>
        </p:txBody>
      </p:sp>
      <p:sp>
        <p:nvSpPr>
          <p:cNvPr id="1594" name="Google Shape;296;p64"/>
          <p:cNvSpPr txBox="1"/>
          <p:nvPr/>
        </p:nvSpPr>
        <p:spPr>
          <a:xfrm>
            <a:off x="6556862" y="4736727"/>
            <a:ext cx="4193045" cy="59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defTabSz="457200">
              <a:defRPr sz="1200">
                <a:latin typeface="Times Roman"/>
                <a:ea typeface="Times Roman"/>
                <a:cs typeface="Times Roman"/>
                <a:sym typeface="Times Roman"/>
              </a:defRPr>
            </a:pPr>
            <a:r>
              <a:rPr b="1"/>
              <a:t>Monitoring</a:t>
            </a:r>
            <a:r>
              <a:t>: The technician monitors the recording to ensure clear and accurate signals.</a:t>
            </a:r>
          </a:p>
        </p:txBody>
      </p:sp>
      <p:sp>
        <p:nvSpPr>
          <p:cNvPr id="1595" name="Google Shape;296;p64"/>
          <p:cNvSpPr txBox="1"/>
          <p:nvPr/>
        </p:nvSpPr>
        <p:spPr>
          <a:xfrm>
            <a:off x="6556861" y="5440083"/>
            <a:ext cx="4193039" cy="59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defTabSz="457200">
              <a:defRPr sz="1200">
                <a:latin typeface="Times Roman"/>
                <a:ea typeface="Times Roman"/>
                <a:cs typeface="Times Roman"/>
                <a:sym typeface="Times Roman"/>
              </a:defRPr>
            </a:pPr>
            <a:r>
              <a:rPr b="1"/>
              <a:t>Analysis</a:t>
            </a:r>
            <a:r>
              <a:t>: The recorded ECG is printed or saved digitally for the doctor to analyse for any abnormalities.</a:t>
            </a:r>
          </a:p>
        </p:txBody>
      </p:sp>
      <p:sp>
        <p:nvSpPr>
          <p:cNvPr id="1596" name="Google Shape;296;p64"/>
          <p:cNvSpPr txBox="1"/>
          <p:nvPr/>
        </p:nvSpPr>
        <p:spPr>
          <a:xfrm>
            <a:off x="6556861" y="4033371"/>
            <a:ext cx="4193045" cy="59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defTabSz="457200">
              <a:defRPr sz="1200">
                <a:latin typeface="Times Roman"/>
                <a:ea typeface="Times Roman"/>
                <a:cs typeface="Times Roman"/>
                <a:sym typeface="Times Roman"/>
              </a:defRPr>
            </a:pPr>
            <a:r>
              <a:rPr b="1"/>
              <a:t>Recording</a:t>
            </a:r>
            <a:r>
              <a:t>: The ECG machine records the heart's electrical activity, displaying it as waveforms on a graph.</a:t>
            </a:r>
          </a:p>
        </p:txBody>
      </p:sp>
      <p:sp>
        <p:nvSpPr>
          <p:cNvPr id="1597" name="Google Shape;296;p64"/>
          <p:cNvSpPr txBox="1"/>
          <p:nvPr/>
        </p:nvSpPr>
        <p:spPr>
          <a:xfrm>
            <a:off x="6556862" y="3330015"/>
            <a:ext cx="4193045" cy="59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0000" tIns="120000" rIns="120000" bIns="120000" anchor="ctr">
            <a:spAutoFit/>
          </a:bodyPr>
          <a:lstStyle/>
          <a:p>
            <a:pPr defTabSz="457200">
              <a:defRPr sz="1200">
                <a:latin typeface="Times Roman"/>
                <a:ea typeface="Times Roman"/>
                <a:cs typeface="Times Roman"/>
                <a:sym typeface="Times Roman"/>
              </a:defRPr>
            </a:pPr>
            <a:r>
              <a:rPr b="1"/>
              <a:t>Connection</a:t>
            </a:r>
            <a:r>
              <a:t>: The electrodes are connected to the ECG machine via wires.</a:t>
            </a:r>
          </a:p>
        </p:txBody>
      </p:sp>
      <p:sp>
        <p:nvSpPr>
          <p:cNvPr id="1598" name="Straight Connector 3"/>
          <p:cNvSpPr/>
          <p:nvPr/>
        </p:nvSpPr>
        <p:spPr>
          <a:xfrm>
            <a:off x="6407992" y="2213325"/>
            <a:ext cx="3" cy="3586306"/>
          </a:xfrm>
          <a:prstGeom prst="line">
            <a:avLst/>
          </a:prstGeom>
          <a:ln w="6350">
            <a:solidFill>
              <a:srgbClr val="A6A6A6"/>
            </a:solidFill>
            <a:prstDash val="dash"/>
            <a:miter/>
          </a:ln>
        </p:spPr>
        <p:txBody>
          <a:bodyPr lIns="45719" rIns="45719"/>
          <a:lstStyle/>
          <a:p>
            <a:endParaRPr/>
          </a:p>
        </p:txBody>
      </p:sp>
      <p:sp>
        <p:nvSpPr>
          <p:cNvPr id="1599" name="Oval 5"/>
          <p:cNvSpPr/>
          <p:nvPr/>
        </p:nvSpPr>
        <p:spPr>
          <a:xfrm>
            <a:off x="6347195" y="2166435"/>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1600" name="Oval 7"/>
          <p:cNvSpPr/>
          <p:nvPr/>
        </p:nvSpPr>
        <p:spPr>
          <a:xfrm>
            <a:off x="6347195" y="2868756"/>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1601" name="Oval 8"/>
          <p:cNvSpPr/>
          <p:nvPr/>
        </p:nvSpPr>
        <p:spPr>
          <a:xfrm>
            <a:off x="6347195" y="3571075"/>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1602" name="Oval 12"/>
          <p:cNvSpPr/>
          <p:nvPr/>
        </p:nvSpPr>
        <p:spPr>
          <a:xfrm>
            <a:off x="6347195" y="4273396"/>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1603" name="Oval 13"/>
          <p:cNvSpPr/>
          <p:nvPr/>
        </p:nvSpPr>
        <p:spPr>
          <a:xfrm>
            <a:off x="6347195" y="4975716"/>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sp>
        <p:nvSpPr>
          <p:cNvPr id="1604" name="Oval 15"/>
          <p:cNvSpPr/>
          <p:nvPr/>
        </p:nvSpPr>
        <p:spPr>
          <a:xfrm>
            <a:off x="6347195" y="5678035"/>
            <a:ext cx="121597" cy="121597"/>
          </a:xfrm>
          <a:prstGeom prst="ellipse">
            <a:avLst/>
          </a:prstGeom>
          <a:solidFill>
            <a:srgbClr val="A6A6A6"/>
          </a:solidFill>
          <a:ln w="12700">
            <a:solidFill>
              <a:srgbClr val="FFFFFF"/>
            </a:solidFill>
            <a:miter/>
          </a:ln>
        </p:spPr>
        <p:txBody>
          <a:bodyPr lIns="45719" rIns="45719" anchor="ctr"/>
          <a:lstStyle/>
          <a:p>
            <a:pPr algn="ctr">
              <a:defRPr sz="1400">
                <a:solidFill>
                  <a:srgbClr val="FFFFFF"/>
                </a:solidFill>
                <a:latin typeface="Arial"/>
                <a:ea typeface="Arial"/>
                <a:cs typeface="Arial"/>
                <a:sym typeface="Arial"/>
              </a:defRPr>
            </a:pPr>
            <a:endParaRPr/>
          </a:p>
        </p:txBody>
      </p:sp>
      <p:grpSp>
        <p:nvGrpSpPr>
          <p:cNvPr id="1608" name="Group 14"/>
          <p:cNvGrpSpPr/>
          <p:nvPr/>
        </p:nvGrpSpPr>
        <p:grpSpPr>
          <a:xfrm>
            <a:off x="783618" y="2222381"/>
            <a:ext cx="3951295" cy="2625720"/>
            <a:chOff x="0" y="0"/>
            <a:chExt cx="3951293" cy="2625718"/>
          </a:xfrm>
        </p:grpSpPr>
        <p:sp>
          <p:nvSpPr>
            <p:cNvPr id="1605" name="Google Shape;171;p35"/>
            <p:cNvSpPr/>
            <p:nvPr/>
          </p:nvSpPr>
          <p:spPr>
            <a:xfrm>
              <a:off x="349651" y="381790"/>
              <a:ext cx="360164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t">
              <a:spAutoFit/>
            </a:bodyPr>
            <a:lstStyle/>
            <a:p>
              <a:pPr>
                <a:defRPr sz="2800">
                  <a:solidFill>
                    <a:schemeClr val="accent1"/>
                  </a:solidFill>
                </a:defRPr>
              </a:pPr>
              <a:r>
                <a:t>ECG</a:t>
              </a:r>
              <a:endParaRPr sz="3200"/>
            </a:p>
            <a:p>
              <a:pPr>
                <a:lnSpc>
                  <a:spcPct val="150000"/>
                </a:lnSpc>
                <a:defRPr sz="1400">
                  <a:solidFill>
                    <a:srgbClr val="404040"/>
                  </a:solidFill>
                  <a:latin typeface="Helvetica Light"/>
                  <a:ea typeface="Helvetica Light"/>
                  <a:cs typeface="Helvetica Light"/>
                  <a:sym typeface="Helvetica Light"/>
                </a:defRPr>
              </a:pPr>
              <a:endParaRPr sz="3200"/>
            </a:p>
            <a:p>
              <a:pPr>
                <a:defRPr sz="1400">
                  <a:solidFill>
                    <a:srgbClr val="262626"/>
                  </a:solidFill>
                  <a:latin typeface="Helvetica Light"/>
                  <a:ea typeface="Helvetica Light"/>
                  <a:cs typeface="Helvetica Light"/>
                  <a:sym typeface="Helvetica Light"/>
                </a:defRPr>
              </a:pPr>
              <a:r>
                <a:rPr>
                  <a:solidFill>
                    <a:srgbClr val="404040"/>
                  </a:solidFill>
                </a:rPr>
                <a:t>The ECG was invented by Dutch physiologist Willem Einthoven in 1903.</a:t>
              </a:r>
            </a:p>
            <a:p>
              <a:pPr>
                <a:defRPr sz="1400">
                  <a:solidFill>
                    <a:srgbClr val="262626"/>
                  </a:solidFill>
                  <a:latin typeface="Helvetica Light"/>
                  <a:ea typeface="Helvetica Light"/>
                  <a:cs typeface="Helvetica Light"/>
                  <a:sym typeface="Helvetica Light"/>
                </a:defRPr>
              </a:pPr>
              <a:r>
                <a:rPr>
                  <a:solidFill>
                    <a:srgbClr val="404040"/>
                  </a:solidFill>
                </a:rPr>
                <a:t>Approximately 1.5 million ECGs are performed daily worldwide.</a:t>
              </a:r>
            </a:p>
          </p:txBody>
        </p:sp>
        <p:sp>
          <p:nvSpPr>
            <p:cNvPr id="1606" name="TextBox 6"/>
            <p:cNvSpPr/>
            <p:nvPr/>
          </p:nvSpPr>
          <p:spPr>
            <a:xfrm>
              <a:off x="0" y="0"/>
              <a:ext cx="349631"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4800" b="1"/>
              </a:lvl1pPr>
            </a:lstStyle>
            <a:p>
              <a:r>
                <a:t>“</a:t>
              </a:r>
            </a:p>
          </p:txBody>
        </p:sp>
        <p:sp>
          <p:nvSpPr>
            <p:cNvPr id="1607" name="TextBox 9"/>
            <p:cNvSpPr/>
            <p:nvPr/>
          </p:nvSpPr>
          <p:spPr>
            <a:xfrm rot="10800000">
              <a:off x="2758798" y="2625718"/>
              <a:ext cx="72857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4800" b="1"/>
              </a:lvl1pPr>
            </a:lstStyle>
            <a:p>
              <a:r>
                <a:t>“</a:t>
              </a:r>
            </a:p>
          </p:txBody>
        </p:sp>
      </p:grpSp>
      <p:sp>
        <p:nvSpPr>
          <p:cNvPr id="1609" name="Google Shape;184;p35"/>
          <p:cNvSpPr txBox="1"/>
          <p:nvPr/>
        </p:nvSpPr>
        <p:spPr>
          <a:xfrm>
            <a:off x="430939" y="1188105"/>
            <a:ext cx="5593773" cy="39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000" b="1"/>
            </a:lvl1pPr>
          </a:lstStyle>
          <a:p>
            <a:pPr>
              <a:defRPr b="0">
                <a:solidFill>
                  <a:srgbClr val="A6A6A6"/>
                </a:solidFill>
              </a:defRPr>
            </a:pPr>
            <a:r>
              <a:rPr b="1">
                <a:solidFill>
                  <a:srgbClr val="000000"/>
                </a:solidFill>
              </a:rPr>
              <a:t>Let’s have an overview of the process of ECG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 name="Slide Number Placeholder 5"/>
          <p:cNvSpPr txBox="1">
            <a:spLocks noGrp="1"/>
          </p:cNvSpPr>
          <p:nvPr>
            <p:ph type="sldNum" sz="quarter" idx="2"/>
          </p:nvPr>
        </p:nvSpPr>
        <p:spPr>
          <a:xfrm>
            <a:off x="11349357" y="89650"/>
            <a:ext cx="174772"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612" name="Rectangle 36"/>
          <p:cNvSpPr txBox="1"/>
          <p:nvPr/>
        </p:nvSpPr>
        <p:spPr>
          <a:xfrm>
            <a:off x="3107081" y="1704500"/>
            <a:ext cx="5681602"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ctr">
              <a:defRPr sz="3200">
                <a:solidFill>
                  <a:srgbClr val="A6A6A6"/>
                </a:solidFill>
              </a:defRPr>
            </a:pPr>
            <a:r>
              <a:t>The </a:t>
            </a:r>
            <a:r>
              <a:rPr b="1">
                <a:solidFill>
                  <a:srgbClr val="000000"/>
                </a:solidFill>
              </a:rPr>
              <a:t>Parameters</a:t>
            </a:r>
          </a:p>
        </p:txBody>
      </p:sp>
      <p:sp>
        <p:nvSpPr>
          <p:cNvPr id="1613" name="Straight Connector 56"/>
          <p:cNvSpPr/>
          <p:nvPr/>
        </p:nvSpPr>
        <p:spPr>
          <a:xfrm>
            <a:off x="824080" y="1562564"/>
            <a:ext cx="10605921" cy="1"/>
          </a:xfrm>
          <a:prstGeom prst="line">
            <a:avLst/>
          </a:prstGeom>
          <a:ln w="6350">
            <a:solidFill>
              <a:schemeClr val="accent1"/>
            </a:solidFill>
            <a:miter/>
          </a:ln>
        </p:spPr>
        <p:txBody>
          <a:bodyPr lIns="45719" rIns="45719"/>
          <a:lstStyle/>
          <a:p>
            <a:endParaRPr/>
          </a:p>
        </p:txBody>
      </p:sp>
      <p:grpSp>
        <p:nvGrpSpPr>
          <p:cNvPr id="1616" name="Oval 27"/>
          <p:cNvGrpSpPr/>
          <p:nvPr/>
        </p:nvGrpSpPr>
        <p:grpSpPr>
          <a:xfrm>
            <a:off x="1269879" y="4219555"/>
            <a:ext cx="243841" cy="243841"/>
            <a:chOff x="0" y="0"/>
            <a:chExt cx="243839" cy="243839"/>
          </a:xfrm>
        </p:grpSpPr>
        <p:sp>
          <p:nvSpPr>
            <p:cNvPr id="1614" name="Circle"/>
            <p:cNvSpPr/>
            <p:nvPr/>
          </p:nvSpPr>
          <p:spPr>
            <a:xfrm>
              <a:off x="0" y="0"/>
              <a:ext cx="243840" cy="243840"/>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15" name="1"/>
            <p:cNvSpPr txBox="1"/>
            <p:nvPr/>
          </p:nvSpPr>
          <p:spPr>
            <a:xfrm>
              <a:off x="75406" y="7198"/>
              <a:ext cx="93027" cy="2294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1200">
                  <a:solidFill>
                    <a:srgbClr val="FFFFFF"/>
                  </a:solidFill>
                  <a:latin typeface="Arial"/>
                  <a:ea typeface="Arial"/>
                  <a:cs typeface="Arial"/>
                  <a:sym typeface="Arial"/>
                </a:defRPr>
              </a:lvl1pPr>
            </a:lstStyle>
            <a:p>
              <a:r>
                <a:t>1</a:t>
              </a:r>
            </a:p>
          </p:txBody>
        </p:sp>
      </p:grpSp>
      <p:grpSp>
        <p:nvGrpSpPr>
          <p:cNvPr id="1619" name="Oval 29"/>
          <p:cNvGrpSpPr/>
          <p:nvPr/>
        </p:nvGrpSpPr>
        <p:grpSpPr>
          <a:xfrm>
            <a:off x="2112061" y="4673431"/>
            <a:ext cx="280837" cy="280837"/>
            <a:chOff x="0" y="0"/>
            <a:chExt cx="280835" cy="280835"/>
          </a:xfrm>
        </p:grpSpPr>
        <p:sp>
          <p:nvSpPr>
            <p:cNvPr id="1617" name="Circle"/>
            <p:cNvSpPr/>
            <p:nvPr/>
          </p:nvSpPr>
          <p:spPr>
            <a:xfrm>
              <a:off x="0" y="0"/>
              <a:ext cx="280836" cy="280836"/>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18" name="2"/>
            <p:cNvSpPr txBox="1"/>
            <p:nvPr/>
          </p:nvSpPr>
          <p:spPr>
            <a:xfrm>
              <a:off x="86847" y="8290"/>
              <a:ext cx="107141" cy="264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Arial"/>
                  <a:ea typeface="Arial"/>
                  <a:cs typeface="Arial"/>
                  <a:sym typeface="Arial"/>
                </a:defRPr>
              </a:lvl1pPr>
            </a:lstStyle>
            <a:p>
              <a:r>
                <a:t>2</a:t>
              </a:r>
            </a:p>
          </p:txBody>
        </p:sp>
      </p:grpSp>
      <p:grpSp>
        <p:nvGrpSpPr>
          <p:cNvPr id="1622" name="Oval 31"/>
          <p:cNvGrpSpPr/>
          <p:nvPr/>
        </p:nvGrpSpPr>
        <p:grpSpPr>
          <a:xfrm>
            <a:off x="9940487" y="2433047"/>
            <a:ext cx="280837" cy="280837"/>
            <a:chOff x="0" y="0"/>
            <a:chExt cx="280836" cy="280835"/>
          </a:xfrm>
        </p:grpSpPr>
        <p:sp>
          <p:nvSpPr>
            <p:cNvPr id="1620" name="Circle"/>
            <p:cNvSpPr/>
            <p:nvPr/>
          </p:nvSpPr>
          <p:spPr>
            <a:xfrm>
              <a:off x="-1" y="0"/>
              <a:ext cx="280838" cy="280836"/>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1" name="3"/>
            <p:cNvSpPr txBox="1"/>
            <p:nvPr/>
          </p:nvSpPr>
          <p:spPr>
            <a:xfrm>
              <a:off x="86846" y="8290"/>
              <a:ext cx="107144" cy="264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Arial"/>
                  <a:ea typeface="Arial"/>
                  <a:cs typeface="Arial"/>
                  <a:sym typeface="Arial"/>
                </a:defRPr>
              </a:lvl1pPr>
            </a:lstStyle>
            <a:p>
              <a:r>
                <a:t>3</a:t>
              </a:r>
            </a:p>
          </p:txBody>
        </p:sp>
      </p:grpSp>
      <p:grpSp>
        <p:nvGrpSpPr>
          <p:cNvPr id="1625" name="Oval 32"/>
          <p:cNvGrpSpPr/>
          <p:nvPr/>
        </p:nvGrpSpPr>
        <p:grpSpPr>
          <a:xfrm>
            <a:off x="9870797" y="5599171"/>
            <a:ext cx="280837" cy="280837"/>
            <a:chOff x="0" y="0"/>
            <a:chExt cx="280835" cy="280835"/>
          </a:xfrm>
        </p:grpSpPr>
        <p:sp>
          <p:nvSpPr>
            <p:cNvPr id="1623" name="Circle"/>
            <p:cNvSpPr/>
            <p:nvPr/>
          </p:nvSpPr>
          <p:spPr>
            <a:xfrm>
              <a:off x="0" y="0"/>
              <a:ext cx="280836" cy="280836"/>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4" name="4"/>
            <p:cNvSpPr txBox="1"/>
            <p:nvPr/>
          </p:nvSpPr>
          <p:spPr>
            <a:xfrm>
              <a:off x="86847" y="8290"/>
              <a:ext cx="107141" cy="264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Arial"/>
                  <a:ea typeface="Arial"/>
                  <a:cs typeface="Arial"/>
                  <a:sym typeface="Arial"/>
                </a:defRPr>
              </a:lvl1pPr>
            </a:lstStyle>
            <a:p>
              <a:r>
                <a:t>4</a:t>
              </a:r>
            </a:p>
          </p:txBody>
        </p:sp>
      </p:grpSp>
      <p:sp>
        <p:nvSpPr>
          <p:cNvPr id="1626" name="Google Shape;184;p35"/>
          <p:cNvSpPr txBox="1"/>
          <p:nvPr/>
        </p:nvSpPr>
        <p:spPr>
          <a:xfrm>
            <a:off x="746909" y="846627"/>
            <a:ext cx="6590805" cy="57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200">
                <a:solidFill>
                  <a:srgbClr val="FF5F00"/>
                </a:solidFill>
              </a:defRPr>
            </a:lvl1pPr>
          </a:lstStyle>
          <a:p>
            <a:r>
              <a:t>Understanding an ECG</a:t>
            </a:r>
          </a:p>
        </p:txBody>
      </p:sp>
      <p:pic>
        <p:nvPicPr>
          <p:cNvPr id="1627" name="pasted-movie.png" descr="pasted-movie.png"/>
          <p:cNvPicPr>
            <a:picLocks noChangeAspect="1"/>
          </p:cNvPicPr>
          <p:nvPr/>
        </p:nvPicPr>
        <p:blipFill>
          <a:blip r:embed="rId2"/>
          <a:stretch>
            <a:fillRect/>
          </a:stretch>
        </p:blipFill>
        <p:spPr>
          <a:xfrm>
            <a:off x="4220369" y="2416348"/>
            <a:ext cx="3455026" cy="3455026"/>
          </a:xfrm>
          <a:prstGeom prst="rect">
            <a:avLst/>
          </a:prstGeom>
          <a:ln w="12700">
            <a:miter lim="400000"/>
          </a:ln>
        </p:spPr>
      </p:pic>
      <p:sp>
        <p:nvSpPr>
          <p:cNvPr id="1628" name="Line"/>
          <p:cNvSpPr/>
          <p:nvPr/>
        </p:nvSpPr>
        <p:spPr>
          <a:xfrm>
            <a:off x="1545118" y="4341475"/>
            <a:ext cx="3283758" cy="1"/>
          </a:xfrm>
          <a:prstGeom prst="line">
            <a:avLst/>
          </a:prstGeom>
          <a:ln w="12700">
            <a:solidFill>
              <a:srgbClr val="000000"/>
            </a:solidFill>
            <a:miter/>
          </a:ln>
        </p:spPr>
        <p:txBody>
          <a:bodyPr lIns="45719" rIns="45719"/>
          <a:lstStyle/>
          <a:p>
            <a:endParaRPr/>
          </a:p>
        </p:txBody>
      </p:sp>
      <p:sp>
        <p:nvSpPr>
          <p:cNvPr id="1629" name="Line"/>
          <p:cNvSpPr/>
          <p:nvPr/>
        </p:nvSpPr>
        <p:spPr>
          <a:xfrm>
            <a:off x="2415314" y="4813849"/>
            <a:ext cx="3006035" cy="1"/>
          </a:xfrm>
          <a:prstGeom prst="line">
            <a:avLst/>
          </a:prstGeom>
          <a:ln w="12700">
            <a:solidFill>
              <a:srgbClr val="000000"/>
            </a:solidFill>
            <a:miter/>
          </a:ln>
        </p:spPr>
        <p:txBody>
          <a:bodyPr lIns="45719" rIns="45719"/>
          <a:lstStyle/>
          <a:p>
            <a:endParaRPr/>
          </a:p>
        </p:txBody>
      </p:sp>
      <p:sp>
        <p:nvSpPr>
          <p:cNvPr id="1630" name="Line"/>
          <p:cNvSpPr/>
          <p:nvPr/>
        </p:nvSpPr>
        <p:spPr>
          <a:xfrm>
            <a:off x="5609118" y="2573465"/>
            <a:ext cx="4236334" cy="1"/>
          </a:xfrm>
          <a:prstGeom prst="line">
            <a:avLst/>
          </a:prstGeom>
          <a:ln w="12700">
            <a:solidFill>
              <a:srgbClr val="000000"/>
            </a:solidFill>
            <a:miter/>
          </a:ln>
        </p:spPr>
        <p:txBody>
          <a:bodyPr lIns="45719" rIns="45719"/>
          <a:lstStyle/>
          <a:p>
            <a:endParaRPr/>
          </a:p>
        </p:txBody>
      </p:sp>
      <p:sp>
        <p:nvSpPr>
          <p:cNvPr id="1631" name="Line"/>
          <p:cNvSpPr/>
          <p:nvPr/>
        </p:nvSpPr>
        <p:spPr>
          <a:xfrm>
            <a:off x="5650897" y="5739589"/>
            <a:ext cx="4152775" cy="1"/>
          </a:xfrm>
          <a:prstGeom prst="line">
            <a:avLst/>
          </a:prstGeom>
          <a:ln w="12700">
            <a:solidFill>
              <a:srgbClr val="000000"/>
            </a:solidFill>
            <a:miter/>
          </a:ln>
        </p:spPr>
        <p:txBody>
          <a:bodyPr lIns="45719" rIns="45719"/>
          <a:lstStyle/>
          <a:p>
            <a:endParaRPr/>
          </a:p>
        </p:txBody>
      </p:sp>
      <p:sp>
        <p:nvSpPr>
          <p:cNvPr id="1632" name="Oval 31"/>
          <p:cNvSpPr/>
          <p:nvPr/>
        </p:nvSpPr>
        <p:spPr>
          <a:xfrm>
            <a:off x="9697191" y="3865472"/>
            <a:ext cx="280837" cy="280837"/>
          </a:xfrm>
          <a:prstGeom prst="ellipse">
            <a:avLst/>
          </a:prstGeom>
          <a:solidFill>
            <a:srgbClr val="394A4F"/>
          </a:solidFill>
          <a:ln w="12700">
            <a:miter lim="400000"/>
          </a:ln>
        </p:spPr>
        <p:txBody>
          <a:bodyPr lIns="45719" rIns="45719" anchor="ctr"/>
          <a:lstStyle/>
          <a:p>
            <a:pPr algn="ctr">
              <a:defRPr>
                <a:solidFill>
                  <a:srgbClr val="FFFFFF"/>
                </a:solidFill>
              </a:defRPr>
            </a:pPr>
            <a:endParaRPr/>
          </a:p>
        </p:txBody>
      </p:sp>
      <p:sp>
        <p:nvSpPr>
          <p:cNvPr id="1633" name="5"/>
          <p:cNvSpPr txBox="1"/>
          <p:nvPr/>
        </p:nvSpPr>
        <p:spPr>
          <a:xfrm>
            <a:off x="9740929" y="3858570"/>
            <a:ext cx="540573"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300">
                <a:solidFill>
                  <a:srgbClr val="FFFFFF"/>
                </a:solidFill>
              </a:defRPr>
            </a:lvl1pPr>
          </a:lstStyle>
          <a:p>
            <a:r>
              <a:t>5</a:t>
            </a:r>
          </a:p>
        </p:txBody>
      </p:sp>
      <p:sp>
        <p:nvSpPr>
          <p:cNvPr id="1634" name="Line"/>
          <p:cNvSpPr/>
          <p:nvPr/>
        </p:nvSpPr>
        <p:spPr>
          <a:xfrm>
            <a:off x="6682977" y="4005890"/>
            <a:ext cx="3006035" cy="1"/>
          </a:xfrm>
          <a:prstGeom prst="line">
            <a:avLst/>
          </a:prstGeom>
          <a:ln w="12700">
            <a:solidFill>
              <a:srgbClr val="000000"/>
            </a:solidFill>
            <a:miter/>
          </a:ln>
        </p:spPr>
        <p:txBody>
          <a:bodyPr lIns="45719" rIns="45719"/>
          <a:lstStyle/>
          <a:p>
            <a:endParaRPr/>
          </a:p>
        </p:txBody>
      </p:sp>
      <p:sp>
        <p:nvSpPr>
          <p:cNvPr id="1635" name="The P wave"/>
          <p:cNvSpPr txBox="1"/>
          <p:nvPr/>
        </p:nvSpPr>
        <p:spPr>
          <a:xfrm>
            <a:off x="1675352" y="3958525"/>
            <a:ext cx="130719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The P wave</a:t>
            </a:r>
          </a:p>
        </p:txBody>
      </p:sp>
      <p:sp>
        <p:nvSpPr>
          <p:cNvPr id="1636" name="The Q wave"/>
          <p:cNvSpPr txBox="1"/>
          <p:nvPr/>
        </p:nvSpPr>
        <p:spPr>
          <a:xfrm>
            <a:off x="2518722" y="4392242"/>
            <a:ext cx="133655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The Q wave</a:t>
            </a:r>
          </a:p>
        </p:txBody>
      </p:sp>
      <p:sp>
        <p:nvSpPr>
          <p:cNvPr id="1637" name="The S wave"/>
          <p:cNvSpPr txBox="1"/>
          <p:nvPr/>
        </p:nvSpPr>
        <p:spPr>
          <a:xfrm>
            <a:off x="8254190" y="3522241"/>
            <a:ext cx="1311212"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The S wave</a:t>
            </a:r>
          </a:p>
        </p:txBody>
      </p:sp>
      <p:sp>
        <p:nvSpPr>
          <p:cNvPr id="1638" name="The R wave"/>
          <p:cNvSpPr txBox="1"/>
          <p:nvPr/>
        </p:nvSpPr>
        <p:spPr>
          <a:xfrm>
            <a:off x="8247884" y="2139345"/>
            <a:ext cx="1323824"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The R wave</a:t>
            </a:r>
          </a:p>
        </p:txBody>
      </p:sp>
      <p:sp>
        <p:nvSpPr>
          <p:cNvPr id="1639" name="The T wave"/>
          <p:cNvSpPr txBox="1"/>
          <p:nvPr/>
        </p:nvSpPr>
        <p:spPr>
          <a:xfrm>
            <a:off x="8264627" y="5270951"/>
            <a:ext cx="129033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The T wave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 name="Slide Number Placeholder 5"/>
          <p:cNvSpPr txBox="1">
            <a:spLocks noGrp="1"/>
          </p:cNvSpPr>
          <p:nvPr>
            <p:ph type="sldNum" sz="quarter" idx="2"/>
          </p:nvPr>
        </p:nvSpPr>
        <p:spPr>
          <a:xfrm>
            <a:off x="11349357" y="89650"/>
            <a:ext cx="174772"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642" name="Rectangle 36"/>
          <p:cNvSpPr txBox="1"/>
          <p:nvPr/>
        </p:nvSpPr>
        <p:spPr>
          <a:xfrm>
            <a:off x="3107081" y="1704500"/>
            <a:ext cx="5681602"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ctr">
              <a:defRPr sz="3200">
                <a:solidFill>
                  <a:srgbClr val="A6A6A6"/>
                </a:solidFill>
              </a:defRPr>
            </a:pPr>
            <a:r>
              <a:t>The </a:t>
            </a:r>
            <a:r>
              <a:rPr b="1">
                <a:solidFill>
                  <a:srgbClr val="000000"/>
                </a:solidFill>
              </a:rPr>
              <a:t>Morphology</a:t>
            </a:r>
          </a:p>
        </p:txBody>
      </p:sp>
      <p:sp>
        <p:nvSpPr>
          <p:cNvPr id="1643" name="Straight Connector 56"/>
          <p:cNvSpPr/>
          <p:nvPr/>
        </p:nvSpPr>
        <p:spPr>
          <a:xfrm>
            <a:off x="824080" y="1562564"/>
            <a:ext cx="10605921" cy="1"/>
          </a:xfrm>
          <a:prstGeom prst="line">
            <a:avLst/>
          </a:prstGeom>
          <a:ln w="6350">
            <a:solidFill>
              <a:schemeClr val="accent1"/>
            </a:solidFill>
            <a:miter/>
          </a:ln>
        </p:spPr>
        <p:txBody>
          <a:bodyPr lIns="45719" rIns="45719"/>
          <a:lstStyle/>
          <a:p>
            <a:endParaRPr/>
          </a:p>
        </p:txBody>
      </p:sp>
      <p:grpSp>
        <p:nvGrpSpPr>
          <p:cNvPr id="1646" name="Oval 27"/>
          <p:cNvGrpSpPr/>
          <p:nvPr/>
        </p:nvGrpSpPr>
        <p:grpSpPr>
          <a:xfrm>
            <a:off x="1269879" y="4219556"/>
            <a:ext cx="243841" cy="243841"/>
            <a:chOff x="0" y="0"/>
            <a:chExt cx="243839" cy="243839"/>
          </a:xfrm>
        </p:grpSpPr>
        <p:sp>
          <p:nvSpPr>
            <p:cNvPr id="1644" name="Circle"/>
            <p:cNvSpPr/>
            <p:nvPr/>
          </p:nvSpPr>
          <p:spPr>
            <a:xfrm>
              <a:off x="0" y="0"/>
              <a:ext cx="243840" cy="243840"/>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45" name="1"/>
            <p:cNvSpPr txBox="1"/>
            <p:nvPr/>
          </p:nvSpPr>
          <p:spPr>
            <a:xfrm>
              <a:off x="75406" y="7198"/>
              <a:ext cx="93027" cy="2294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1200">
                  <a:solidFill>
                    <a:srgbClr val="FFFFFF"/>
                  </a:solidFill>
                  <a:latin typeface="Arial"/>
                  <a:ea typeface="Arial"/>
                  <a:cs typeface="Arial"/>
                  <a:sym typeface="Arial"/>
                </a:defRPr>
              </a:lvl1pPr>
            </a:lstStyle>
            <a:p>
              <a:r>
                <a:t>1</a:t>
              </a:r>
            </a:p>
          </p:txBody>
        </p:sp>
      </p:grpSp>
      <p:grpSp>
        <p:nvGrpSpPr>
          <p:cNvPr id="1649" name="Oval 29"/>
          <p:cNvGrpSpPr/>
          <p:nvPr/>
        </p:nvGrpSpPr>
        <p:grpSpPr>
          <a:xfrm>
            <a:off x="10888080" y="4673431"/>
            <a:ext cx="280836" cy="280837"/>
            <a:chOff x="0" y="0"/>
            <a:chExt cx="280835" cy="280835"/>
          </a:xfrm>
        </p:grpSpPr>
        <p:sp>
          <p:nvSpPr>
            <p:cNvPr id="1647" name="Circle"/>
            <p:cNvSpPr/>
            <p:nvPr/>
          </p:nvSpPr>
          <p:spPr>
            <a:xfrm>
              <a:off x="0" y="0"/>
              <a:ext cx="280836" cy="280836"/>
            </a:xfrm>
            <a:prstGeom prst="ellipse">
              <a:avLst/>
            </a:prstGeom>
            <a:solidFill>
              <a:srgbClr val="394A4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48" name="2"/>
            <p:cNvSpPr txBox="1"/>
            <p:nvPr/>
          </p:nvSpPr>
          <p:spPr>
            <a:xfrm>
              <a:off x="86847" y="8290"/>
              <a:ext cx="107141" cy="264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Arial"/>
                  <a:ea typeface="Arial"/>
                  <a:cs typeface="Arial"/>
                  <a:sym typeface="Arial"/>
                </a:defRPr>
              </a:lvl1pPr>
            </a:lstStyle>
            <a:p>
              <a:r>
                <a:t>2</a:t>
              </a:r>
            </a:p>
          </p:txBody>
        </p:sp>
      </p:grpSp>
      <p:sp>
        <p:nvSpPr>
          <p:cNvPr id="1650" name="Google Shape;184;p35"/>
          <p:cNvSpPr txBox="1"/>
          <p:nvPr/>
        </p:nvSpPr>
        <p:spPr>
          <a:xfrm>
            <a:off x="746909" y="846627"/>
            <a:ext cx="6590805" cy="57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200">
                <a:solidFill>
                  <a:srgbClr val="FF5F00"/>
                </a:solidFill>
              </a:defRPr>
            </a:lvl1pPr>
          </a:lstStyle>
          <a:p>
            <a:r>
              <a:t>Understanding an ECG</a:t>
            </a:r>
          </a:p>
        </p:txBody>
      </p:sp>
      <p:sp>
        <p:nvSpPr>
          <p:cNvPr id="1651" name="Line"/>
          <p:cNvSpPr/>
          <p:nvPr/>
        </p:nvSpPr>
        <p:spPr>
          <a:xfrm>
            <a:off x="1545118" y="4341476"/>
            <a:ext cx="3283758" cy="1"/>
          </a:xfrm>
          <a:prstGeom prst="line">
            <a:avLst/>
          </a:prstGeom>
          <a:ln w="12700">
            <a:solidFill>
              <a:srgbClr val="000000"/>
            </a:solidFill>
            <a:miter/>
          </a:ln>
        </p:spPr>
        <p:txBody>
          <a:bodyPr lIns="45719" rIns="45719"/>
          <a:lstStyle/>
          <a:p>
            <a:endParaRPr/>
          </a:p>
        </p:txBody>
      </p:sp>
      <p:sp>
        <p:nvSpPr>
          <p:cNvPr id="1652" name="Line"/>
          <p:cNvSpPr/>
          <p:nvPr/>
        </p:nvSpPr>
        <p:spPr>
          <a:xfrm>
            <a:off x="7867924" y="4813849"/>
            <a:ext cx="3006036" cy="1"/>
          </a:xfrm>
          <a:prstGeom prst="line">
            <a:avLst/>
          </a:prstGeom>
          <a:ln w="12700">
            <a:solidFill>
              <a:srgbClr val="000000"/>
            </a:solidFill>
            <a:miter/>
          </a:ln>
        </p:spPr>
        <p:txBody>
          <a:bodyPr lIns="45719" rIns="45719"/>
          <a:lstStyle/>
          <a:p>
            <a:endParaRPr/>
          </a:p>
        </p:txBody>
      </p:sp>
      <p:sp>
        <p:nvSpPr>
          <p:cNvPr id="1653" name="Large Square"/>
          <p:cNvSpPr txBox="1"/>
          <p:nvPr/>
        </p:nvSpPr>
        <p:spPr>
          <a:xfrm>
            <a:off x="1675352" y="3958525"/>
            <a:ext cx="1489471"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Large Square</a:t>
            </a:r>
          </a:p>
        </p:txBody>
      </p:sp>
      <p:pic>
        <p:nvPicPr>
          <p:cNvPr id="1654" name="pasted-movie.png" descr="pasted-movie.png"/>
          <p:cNvPicPr>
            <a:picLocks noChangeAspect="1"/>
          </p:cNvPicPr>
          <p:nvPr/>
        </p:nvPicPr>
        <p:blipFill>
          <a:blip r:embed="rId2"/>
          <a:stretch>
            <a:fillRect/>
          </a:stretch>
        </p:blipFill>
        <p:spPr>
          <a:xfrm>
            <a:off x="4347336" y="2412607"/>
            <a:ext cx="3601459" cy="3878495"/>
          </a:xfrm>
          <a:prstGeom prst="rect">
            <a:avLst/>
          </a:prstGeom>
          <a:ln w="12700">
            <a:miter lim="400000"/>
          </a:ln>
        </p:spPr>
      </p:pic>
      <p:sp>
        <p:nvSpPr>
          <p:cNvPr id="1655" name="Square"/>
          <p:cNvSpPr/>
          <p:nvPr/>
        </p:nvSpPr>
        <p:spPr>
          <a:xfrm>
            <a:off x="4359369" y="4200506"/>
            <a:ext cx="231141" cy="231141"/>
          </a:xfrm>
          <a:prstGeom prst="rect">
            <a:avLst/>
          </a:prstGeom>
          <a:solidFill>
            <a:srgbClr val="FFFFFF"/>
          </a:solidFill>
          <a:ln w="12700">
            <a:solidFill>
              <a:schemeClr val="accent1"/>
            </a:solidFill>
            <a:miter/>
          </a:ln>
        </p:spPr>
        <p:txBody>
          <a:bodyPr lIns="45719" rIns="45719" anchor="ctr"/>
          <a:lstStyle/>
          <a:p>
            <a:endParaRPr/>
          </a:p>
        </p:txBody>
      </p:sp>
      <p:sp>
        <p:nvSpPr>
          <p:cNvPr id="1656" name="Rectangle"/>
          <p:cNvSpPr/>
          <p:nvPr/>
        </p:nvSpPr>
        <p:spPr>
          <a:xfrm>
            <a:off x="7904954" y="4803471"/>
            <a:ext cx="15550" cy="20758"/>
          </a:xfrm>
          <a:prstGeom prst="rect">
            <a:avLst/>
          </a:prstGeom>
          <a:solidFill>
            <a:srgbClr val="FFFFFF"/>
          </a:solidFill>
          <a:ln w="12700">
            <a:solidFill>
              <a:schemeClr val="accent1"/>
            </a:solidFill>
            <a:miter/>
          </a:ln>
        </p:spPr>
        <p:txBody>
          <a:bodyPr lIns="45719" rIns="45719" anchor="ctr"/>
          <a:lstStyle/>
          <a:p>
            <a:endParaRPr/>
          </a:p>
        </p:txBody>
      </p:sp>
      <p:sp>
        <p:nvSpPr>
          <p:cNvPr id="1657" name="Small square"/>
          <p:cNvSpPr txBox="1"/>
          <p:nvPr/>
        </p:nvSpPr>
        <p:spPr>
          <a:xfrm>
            <a:off x="8796674" y="4455472"/>
            <a:ext cx="14382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Small square</a:t>
            </a:r>
          </a:p>
        </p:txBody>
      </p:sp>
      <p:sp>
        <p:nvSpPr>
          <p:cNvPr id="1658" name="Line"/>
          <p:cNvSpPr/>
          <p:nvPr/>
        </p:nvSpPr>
        <p:spPr>
          <a:xfrm flipV="1">
            <a:off x="4042311" y="4663995"/>
            <a:ext cx="1" cy="1363988"/>
          </a:xfrm>
          <a:prstGeom prst="line">
            <a:avLst/>
          </a:prstGeom>
          <a:ln w="12700">
            <a:solidFill>
              <a:schemeClr val="accent1"/>
            </a:solidFill>
            <a:miter/>
            <a:tailEnd type="triangle"/>
          </a:ln>
        </p:spPr>
        <p:txBody>
          <a:bodyPr lIns="45719" rIns="45719"/>
          <a:lstStyle/>
          <a:p>
            <a:endParaRPr/>
          </a:p>
        </p:txBody>
      </p:sp>
      <p:sp>
        <p:nvSpPr>
          <p:cNvPr id="1659" name="Line"/>
          <p:cNvSpPr/>
          <p:nvPr/>
        </p:nvSpPr>
        <p:spPr>
          <a:xfrm>
            <a:off x="4359369" y="6308192"/>
            <a:ext cx="1489470" cy="1"/>
          </a:xfrm>
          <a:prstGeom prst="line">
            <a:avLst/>
          </a:prstGeom>
          <a:ln w="12700">
            <a:solidFill>
              <a:schemeClr val="accent1"/>
            </a:solidFill>
            <a:miter/>
            <a:tailEnd type="triangle"/>
          </a:ln>
        </p:spPr>
        <p:txBody>
          <a:bodyPr lIns="45719" rIns="45719"/>
          <a:lstStyle/>
          <a:p>
            <a:endParaRPr/>
          </a:p>
        </p:txBody>
      </p:sp>
      <p:sp>
        <p:nvSpPr>
          <p:cNvPr id="1660" name="amplitude of the electrical signals generated by the heart…"/>
          <p:cNvSpPr txBox="1"/>
          <p:nvPr/>
        </p:nvSpPr>
        <p:spPr>
          <a:xfrm>
            <a:off x="105841" y="5211368"/>
            <a:ext cx="3924931"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200"/>
            </a:pPr>
            <a:r>
              <a:t>amplitude of the electrical signals generated by the heart</a:t>
            </a:r>
          </a:p>
          <a:p>
            <a:pPr lvl="4">
              <a:defRPr sz="1200"/>
            </a:pPr>
            <a:r>
              <a:t>(mV)</a:t>
            </a:r>
          </a:p>
        </p:txBody>
      </p:sp>
      <p:sp>
        <p:nvSpPr>
          <p:cNvPr id="1661" name="Time (ms)"/>
          <p:cNvSpPr txBox="1"/>
          <p:nvPr/>
        </p:nvSpPr>
        <p:spPr>
          <a:xfrm>
            <a:off x="4802225" y="6298523"/>
            <a:ext cx="78421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Time (ms)</a:t>
            </a:r>
          </a:p>
        </p:txBody>
      </p:sp>
      <p:sp>
        <p:nvSpPr>
          <p:cNvPr id="1662" name="One large square on the graph equals 0.2 seconds (200 milliseconds) in time.…"/>
          <p:cNvSpPr txBox="1"/>
          <p:nvPr/>
        </p:nvSpPr>
        <p:spPr>
          <a:xfrm>
            <a:off x="843125" y="1806456"/>
            <a:ext cx="2226752"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20315" indent="-120315" defTabSz="457200">
              <a:buSzPct val="100000"/>
              <a:buChar char="•"/>
              <a:defRPr sz="1200">
                <a:latin typeface="Times Roman"/>
                <a:ea typeface="Times Roman"/>
                <a:cs typeface="Times Roman"/>
                <a:sym typeface="Times Roman"/>
              </a:defRPr>
            </a:pPr>
            <a:r>
              <a:rPr b="1"/>
              <a:t>One large square</a:t>
            </a:r>
            <a:r>
              <a:t> on the graph equals </a:t>
            </a:r>
            <a:r>
              <a:rPr b="1"/>
              <a:t>0.2 seconds</a:t>
            </a:r>
            <a:r>
              <a:t> (200 milliseconds) in time.</a:t>
            </a:r>
          </a:p>
          <a:p>
            <a:pPr marL="120315" indent="-120315" defTabSz="457200">
              <a:buSzPct val="100000"/>
              <a:buChar char="•"/>
              <a:defRPr sz="1200" b="1">
                <a:latin typeface="Times Roman"/>
                <a:ea typeface="Times Roman"/>
                <a:cs typeface="Times Roman"/>
                <a:sym typeface="Times Roman"/>
              </a:defRPr>
            </a:pPr>
            <a:r>
              <a:t>One large square</a:t>
            </a:r>
            <a:r>
              <a:rPr b="0"/>
              <a:t> equals </a:t>
            </a:r>
            <a:r>
              <a:t>1 millivolt</a:t>
            </a:r>
            <a:r>
              <a:rPr b="0"/>
              <a:t> in voltage.</a:t>
            </a:r>
          </a:p>
        </p:txBody>
      </p:sp>
      <p:sp>
        <p:nvSpPr>
          <p:cNvPr id="1663" name="One small square equals 0.04 seconds (40 milliseconds) in time.…"/>
          <p:cNvSpPr txBox="1"/>
          <p:nvPr/>
        </p:nvSpPr>
        <p:spPr>
          <a:xfrm>
            <a:off x="8405759" y="2938779"/>
            <a:ext cx="2220067" cy="980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20315" indent="-120315" defTabSz="457200">
              <a:buSzPct val="100000"/>
              <a:buChar char="•"/>
              <a:defRPr sz="1200">
                <a:latin typeface="Times Roman"/>
                <a:ea typeface="Times Roman"/>
                <a:cs typeface="Times Roman"/>
                <a:sym typeface="Times Roman"/>
              </a:defRPr>
            </a:pPr>
            <a:r>
              <a:rPr b="1"/>
              <a:t>One small square</a:t>
            </a:r>
            <a:r>
              <a:t> equals </a:t>
            </a:r>
            <a:r>
              <a:rPr b="1"/>
              <a:t>0.04 seconds</a:t>
            </a:r>
            <a:r>
              <a:t> (40 milliseconds) in time.</a:t>
            </a:r>
          </a:p>
          <a:p>
            <a:pPr marL="120315" indent="-120315" defTabSz="457200">
              <a:buSzPct val="100000"/>
              <a:buChar char="•"/>
              <a:defRPr sz="1200" b="1">
                <a:latin typeface="Times Roman"/>
                <a:ea typeface="Times Roman"/>
                <a:cs typeface="Times Roman"/>
                <a:sym typeface="Times Roman"/>
              </a:defRPr>
            </a:pPr>
            <a:r>
              <a:t>One small square</a:t>
            </a:r>
            <a:r>
              <a:rPr b="0"/>
              <a:t> equals </a:t>
            </a:r>
            <a:r>
              <a:t>0.2 millivolts</a:t>
            </a:r>
            <a:r>
              <a:rPr b="0"/>
              <a:t> in voltage.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 name="Slide Number Placeholder 5"/>
          <p:cNvSpPr txBox="1">
            <a:spLocks noGrp="1"/>
          </p:cNvSpPr>
          <p:nvPr>
            <p:ph type="sldNum" sz="quarter" idx="2"/>
          </p:nvPr>
        </p:nvSpPr>
        <p:spPr>
          <a:xfrm>
            <a:off x="11349357" y="89650"/>
            <a:ext cx="174772"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666" name="Google Shape;184;p35"/>
          <p:cNvSpPr txBox="1"/>
          <p:nvPr/>
        </p:nvSpPr>
        <p:spPr>
          <a:xfrm>
            <a:off x="746908" y="846627"/>
            <a:ext cx="9513952" cy="87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200">
                <a:solidFill>
                  <a:srgbClr val="A6A6A6"/>
                </a:solidFill>
              </a:defRPr>
            </a:pPr>
            <a:r>
              <a:rPr b="1">
                <a:solidFill>
                  <a:srgbClr val="000000"/>
                </a:solidFill>
              </a:rPr>
              <a:t>The ECG effect on the decision</a:t>
            </a:r>
            <a:endParaRPr b="1"/>
          </a:p>
          <a:p>
            <a:pPr>
              <a:defRPr sz="2000">
                <a:solidFill>
                  <a:srgbClr val="A6A6A6"/>
                </a:solidFill>
              </a:defRPr>
            </a:pPr>
            <a:r>
              <a:t>Underwriter’s </a:t>
            </a:r>
            <a:r>
              <a:rPr b="1">
                <a:solidFill>
                  <a:srgbClr val="000000"/>
                </a:solidFill>
              </a:rPr>
              <a:t>Perspective in Insurance </a:t>
            </a:r>
          </a:p>
        </p:txBody>
      </p:sp>
      <p:sp>
        <p:nvSpPr>
          <p:cNvPr id="1667" name="Risk Assessment: ECGs help underwriters assess the risk of insuring individuals by identifying pre-existing heart conditions or irregularities.…"/>
          <p:cNvSpPr txBox="1"/>
          <p:nvPr/>
        </p:nvSpPr>
        <p:spPr>
          <a:xfrm>
            <a:off x="755896" y="2226873"/>
            <a:ext cx="10040180" cy="3507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1600">
                <a:latin typeface="Times Roman"/>
                <a:ea typeface="Times Roman"/>
                <a:cs typeface="Times Roman"/>
                <a:sym typeface="Times Roman"/>
              </a:defRPr>
            </a:pPr>
            <a:r>
              <a:rPr b="1"/>
              <a:t>Risk Assessment</a:t>
            </a:r>
            <a:r>
              <a:t>: ECGs help underwriters assess the risk of insuring individuals by identifying pre-existing heart conditions or irregularities.</a:t>
            </a:r>
          </a:p>
          <a:p>
            <a:pPr defTabSz="457200">
              <a:spcBef>
                <a:spcPts val="1200"/>
              </a:spcBef>
              <a:defRPr sz="1600">
                <a:latin typeface="Times Roman"/>
                <a:ea typeface="Times Roman"/>
                <a:cs typeface="Times Roman"/>
                <a:sym typeface="Times Roman"/>
              </a:defRPr>
            </a:pPr>
            <a:r>
              <a:rPr b="1"/>
              <a:t>Premium Calculation</a:t>
            </a:r>
            <a:r>
              <a:t>: The findings from ECGs can influence the calculation of insurance premiums based on the individual's cardiac health.</a:t>
            </a:r>
          </a:p>
          <a:p>
            <a:pPr defTabSz="457200">
              <a:spcBef>
                <a:spcPts val="1200"/>
              </a:spcBef>
              <a:defRPr sz="1600">
                <a:latin typeface="Times Roman"/>
                <a:ea typeface="Times Roman"/>
                <a:cs typeface="Times Roman"/>
                <a:sym typeface="Times Roman"/>
              </a:defRPr>
            </a:pPr>
            <a:r>
              <a:rPr b="1"/>
              <a:t>Coverage Decisions</a:t>
            </a:r>
            <a:r>
              <a:t>: ECG results may determine the extent of coverage or exclusions in insurance policies, particularly for life and health insurance.</a:t>
            </a:r>
          </a:p>
          <a:p>
            <a:pPr defTabSz="457200">
              <a:spcBef>
                <a:spcPts val="1200"/>
              </a:spcBef>
              <a:defRPr sz="1600">
                <a:latin typeface="Times Roman"/>
                <a:ea typeface="Times Roman"/>
                <a:cs typeface="Times Roman"/>
                <a:sym typeface="Times Roman"/>
              </a:defRPr>
            </a:pPr>
            <a:r>
              <a:rPr b="1"/>
              <a:t>Claims Management</a:t>
            </a:r>
            <a:r>
              <a:t>: Accurate ECG data helps underwriters manage and validate claims related to heart conditions, ensuring that claims are handled fairly.</a:t>
            </a:r>
          </a:p>
          <a:p>
            <a:pPr defTabSz="457200">
              <a:spcBef>
                <a:spcPts val="1200"/>
              </a:spcBef>
              <a:defRPr sz="1600">
                <a:latin typeface="Times Roman"/>
                <a:ea typeface="Times Roman"/>
                <a:cs typeface="Times Roman"/>
                <a:sym typeface="Times Roman"/>
              </a:defRPr>
            </a:pPr>
            <a:r>
              <a:rPr b="1"/>
              <a:t>Preventive Measures</a:t>
            </a:r>
            <a:r>
              <a:t>: Underwriters may use ECG data to encourage policyholders to seek preventive care, potentially reducing future claims and improving overall health outcomes.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36B1D"/>
      </a:accent1>
      <a:accent2>
        <a:srgbClr val="707070"/>
      </a:accent2>
      <a:accent3>
        <a:srgbClr val="7F7F7F"/>
      </a:accent3>
      <a:accent4>
        <a:srgbClr val="BFBFBF"/>
      </a:accent4>
      <a:accent5>
        <a:srgbClr val="474747"/>
      </a:accent5>
      <a:accent6>
        <a:srgbClr val="A5A5A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36B1D"/>
      </a:accent1>
      <a:accent2>
        <a:srgbClr val="707070"/>
      </a:accent2>
      <a:accent3>
        <a:srgbClr val="7F7F7F"/>
      </a:accent3>
      <a:accent4>
        <a:srgbClr val="BFBFBF"/>
      </a:accent4>
      <a:accent5>
        <a:srgbClr val="474747"/>
      </a:accent5>
      <a:accent6>
        <a:srgbClr val="A5A5A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202</cp:revision>
  <dcterms:modified xsi:type="dcterms:W3CDTF">2024-08-02T11:01:23Z</dcterms:modified>
</cp:coreProperties>
</file>