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gZJmXdBlxH7i+0mET4Cl4qO6Pd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852" y="60"/>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bf6ec97151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bf6ec97151_6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1bf6ec97151_6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10</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bf6ec97151_7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bf6ec97151_7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1bf6ec97151_7_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11</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bf6ec97151_7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bf6ec97151_7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1bf6ec97151_7_1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12</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bf6ec97151_7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bf6ec97151_7_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1bf6ec97151_7_2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13</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bf6ec97151_7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bf6ec97151_7_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1bf6ec97151_7_2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14</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bf6ec97151_6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bf6ec97151_6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1bf6ec97151_6_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15</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bf6ec97151_7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bf6ec97151_7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bf6ec97151_7_4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16</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bf6ec97151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bf6ec97151_5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g1bf6ec97151_5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3</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bf6ec97151_5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bf6ec97151_5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1bf6ec97151_5_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4</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bf6ec97151_5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bf6ec97151_5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1bf6ec97151_5_2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bf6ec97151_8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bf6ec97151_8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1bf6ec97151_8_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bf6ec97151_8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bf6ec97151_8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1bf6ec97151_8_1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bf6ec97151_8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bf6ec97151_8_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1bf6ec97151_8_2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bf6ec97151_8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bf6ec97151_8_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1bf6ec97151_8_3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4"/>
          <p:cNvSpPr txBox="1">
            <a:spLocks noGrp="1"/>
          </p:cNvSpPr>
          <p:nvPr>
            <p:ph type="ctrTitle"/>
          </p:nvPr>
        </p:nvSpPr>
        <p:spPr>
          <a:xfrm>
            <a:off x="0" y="2143200"/>
            <a:ext cx="12192000" cy="12858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rgbClr val="00206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4"/>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2B5FF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b="1">
                <a:solidFill>
                  <a:srgbClr val="2B5FF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B5FF3"/>
              </a:buClr>
              <a:buSzPts val="1200"/>
              <a:buFont typeface="Calibri"/>
              <a:buNone/>
              <a:defRPr sz="1200" b="1" i="0" u="none" strike="noStrike" cap="none">
                <a:solidFill>
                  <a:srgbClr val="2B5FF3"/>
                </a:solidFill>
                <a:latin typeface="Calibri"/>
                <a:ea typeface="Calibri"/>
                <a:cs typeface="Calibri"/>
                <a:sym typeface="Calibri"/>
              </a:defRPr>
            </a:lvl1pPr>
            <a:lvl2pPr marL="0" marR="0" lvl="1" indent="0" algn="r">
              <a:lnSpc>
                <a:spcPct val="100000"/>
              </a:lnSpc>
              <a:spcBef>
                <a:spcPts val="0"/>
              </a:spcBef>
              <a:spcAft>
                <a:spcPts val="0"/>
              </a:spcAft>
              <a:buClr>
                <a:srgbClr val="2B5FF3"/>
              </a:buClr>
              <a:buSzPts val="1200"/>
              <a:buFont typeface="Calibri"/>
              <a:buNone/>
              <a:defRPr sz="1200" b="1" i="0" u="none" strike="noStrike" cap="none">
                <a:solidFill>
                  <a:srgbClr val="2B5FF3"/>
                </a:solidFill>
                <a:latin typeface="Calibri"/>
                <a:ea typeface="Calibri"/>
                <a:cs typeface="Calibri"/>
                <a:sym typeface="Calibri"/>
              </a:defRPr>
            </a:lvl2pPr>
            <a:lvl3pPr marL="0" marR="0" lvl="2" indent="0" algn="r">
              <a:lnSpc>
                <a:spcPct val="100000"/>
              </a:lnSpc>
              <a:spcBef>
                <a:spcPts val="0"/>
              </a:spcBef>
              <a:spcAft>
                <a:spcPts val="0"/>
              </a:spcAft>
              <a:buClr>
                <a:srgbClr val="2B5FF3"/>
              </a:buClr>
              <a:buSzPts val="1200"/>
              <a:buFont typeface="Calibri"/>
              <a:buNone/>
              <a:defRPr sz="1200" b="1" i="0" u="none" strike="noStrike" cap="none">
                <a:solidFill>
                  <a:srgbClr val="2B5FF3"/>
                </a:solidFill>
                <a:latin typeface="Calibri"/>
                <a:ea typeface="Calibri"/>
                <a:cs typeface="Calibri"/>
                <a:sym typeface="Calibri"/>
              </a:defRPr>
            </a:lvl3pPr>
            <a:lvl4pPr marL="0" marR="0" lvl="3" indent="0" algn="r">
              <a:lnSpc>
                <a:spcPct val="100000"/>
              </a:lnSpc>
              <a:spcBef>
                <a:spcPts val="0"/>
              </a:spcBef>
              <a:spcAft>
                <a:spcPts val="0"/>
              </a:spcAft>
              <a:buClr>
                <a:srgbClr val="2B5FF3"/>
              </a:buClr>
              <a:buSzPts val="1200"/>
              <a:buFont typeface="Calibri"/>
              <a:buNone/>
              <a:defRPr sz="1200" b="1" i="0" u="none" strike="noStrike" cap="none">
                <a:solidFill>
                  <a:srgbClr val="2B5FF3"/>
                </a:solidFill>
                <a:latin typeface="Calibri"/>
                <a:ea typeface="Calibri"/>
                <a:cs typeface="Calibri"/>
                <a:sym typeface="Calibri"/>
              </a:defRPr>
            </a:lvl4pPr>
            <a:lvl5pPr marL="0" marR="0" lvl="4" indent="0" algn="r">
              <a:lnSpc>
                <a:spcPct val="100000"/>
              </a:lnSpc>
              <a:spcBef>
                <a:spcPts val="0"/>
              </a:spcBef>
              <a:spcAft>
                <a:spcPts val="0"/>
              </a:spcAft>
              <a:buClr>
                <a:srgbClr val="2B5FF3"/>
              </a:buClr>
              <a:buSzPts val="1200"/>
              <a:buFont typeface="Calibri"/>
              <a:buNone/>
              <a:defRPr sz="1200" b="1" i="0" u="none" strike="noStrike" cap="none">
                <a:solidFill>
                  <a:srgbClr val="2B5FF3"/>
                </a:solidFill>
                <a:latin typeface="Calibri"/>
                <a:ea typeface="Calibri"/>
                <a:cs typeface="Calibri"/>
                <a:sym typeface="Calibri"/>
              </a:defRPr>
            </a:lvl5pPr>
            <a:lvl6pPr marL="0" marR="0" lvl="5" indent="0" algn="r">
              <a:lnSpc>
                <a:spcPct val="100000"/>
              </a:lnSpc>
              <a:spcBef>
                <a:spcPts val="0"/>
              </a:spcBef>
              <a:spcAft>
                <a:spcPts val="0"/>
              </a:spcAft>
              <a:buClr>
                <a:srgbClr val="2B5FF3"/>
              </a:buClr>
              <a:buSzPts val="1200"/>
              <a:buFont typeface="Calibri"/>
              <a:buNone/>
              <a:defRPr sz="1200" b="1" i="0" u="none" strike="noStrike" cap="none">
                <a:solidFill>
                  <a:srgbClr val="2B5FF3"/>
                </a:solidFill>
                <a:latin typeface="Calibri"/>
                <a:ea typeface="Calibri"/>
                <a:cs typeface="Calibri"/>
                <a:sym typeface="Calibri"/>
              </a:defRPr>
            </a:lvl6pPr>
            <a:lvl7pPr marL="0" marR="0" lvl="6" indent="0" algn="r">
              <a:lnSpc>
                <a:spcPct val="100000"/>
              </a:lnSpc>
              <a:spcBef>
                <a:spcPts val="0"/>
              </a:spcBef>
              <a:spcAft>
                <a:spcPts val="0"/>
              </a:spcAft>
              <a:buClr>
                <a:srgbClr val="2B5FF3"/>
              </a:buClr>
              <a:buSzPts val="1200"/>
              <a:buFont typeface="Calibri"/>
              <a:buNone/>
              <a:defRPr sz="1200" b="1" i="0" u="none" strike="noStrike" cap="none">
                <a:solidFill>
                  <a:srgbClr val="2B5FF3"/>
                </a:solidFill>
                <a:latin typeface="Calibri"/>
                <a:ea typeface="Calibri"/>
                <a:cs typeface="Calibri"/>
                <a:sym typeface="Calibri"/>
              </a:defRPr>
            </a:lvl7pPr>
            <a:lvl8pPr marL="0" marR="0" lvl="7" indent="0" algn="r">
              <a:lnSpc>
                <a:spcPct val="100000"/>
              </a:lnSpc>
              <a:spcBef>
                <a:spcPts val="0"/>
              </a:spcBef>
              <a:spcAft>
                <a:spcPts val="0"/>
              </a:spcAft>
              <a:buClr>
                <a:srgbClr val="2B5FF3"/>
              </a:buClr>
              <a:buSzPts val="1200"/>
              <a:buFont typeface="Calibri"/>
              <a:buNone/>
              <a:defRPr sz="1200" b="1" i="0" u="none" strike="noStrike" cap="none">
                <a:solidFill>
                  <a:srgbClr val="2B5FF3"/>
                </a:solidFill>
                <a:latin typeface="Calibri"/>
                <a:ea typeface="Calibri"/>
                <a:cs typeface="Calibri"/>
                <a:sym typeface="Calibri"/>
              </a:defRPr>
            </a:lvl8pPr>
            <a:lvl9pPr marL="0" marR="0" lvl="8" indent="0" algn="r">
              <a:lnSpc>
                <a:spcPct val="100000"/>
              </a:lnSpc>
              <a:spcBef>
                <a:spcPts val="0"/>
              </a:spcBef>
              <a:spcAft>
                <a:spcPts val="0"/>
              </a:spcAft>
              <a:buClr>
                <a:srgbClr val="2B5FF3"/>
              </a:buClr>
              <a:buSzPts val="1200"/>
              <a:buFont typeface="Calibri"/>
              <a:buNone/>
              <a:defRPr sz="1200" b="1" i="0" u="none" strike="noStrike" cap="none">
                <a:solidFill>
                  <a:srgbClr val="2B5FF3"/>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838200" y="365125"/>
            <a:ext cx="10515600" cy="693737"/>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2B5FF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b="1">
                <a:solidFill>
                  <a:srgbClr val="2B5FF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1pPr>
            <a:lvl2pPr marL="0" marR="0" lvl="1"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2pPr>
            <a:lvl3pPr marL="0" marR="0" lvl="2"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3pPr>
            <a:lvl4pPr marL="0" marR="0" lvl="3"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4pPr>
            <a:lvl5pPr marL="0" marR="0" lvl="4"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5pPr>
            <a:lvl6pPr marL="0" marR="0" lvl="5"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6pPr>
            <a:lvl7pPr marL="0" marR="0" lvl="6"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7pPr>
            <a:lvl8pPr marL="0" marR="0" lvl="7"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8pPr>
            <a:lvl9pPr marL="0" marR="0" lvl="8"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206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3" name="Google Shape;83;p14"/>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2B5FF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b="1">
                <a:solidFill>
                  <a:srgbClr val="2B5FF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1pPr>
            <a:lvl2pPr marL="0" marR="0" lvl="1"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2pPr>
            <a:lvl3pPr marL="0" marR="0" lvl="2"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3pPr>
            <a:lvl4pPr marL="0" marR="0" lvl="3"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4pPr>
            <a:lvl5pPr marL="0" marR="0" lvl="4"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5pPr>
            <a:lvl6pPr marL="0" marR="0" lvl="5"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6pPr>
            <a:lvl7pPr marL="0" marR="0" lvl="6"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7pPr>
            <a:lvl8pPr marL="0" marR="0" lvl="7"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8pPr>
            <a:lvl9pPr marL="0" marR="0" lvl="8"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838200" y="365125"/>
            <a:ext cx="10515600" cy="693737"/>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838200" y="1190625"/>
            <a:ext cx="10515600" cy="503396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5"/>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2B5FF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b="1">
                <a:solidFill>
                  <a:srgbClr val="2B5FF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1pPr>
            <a:lvl2pPr marL="0" marR="0" lvl="1"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2pPr>
            <a:lvl3pPr marL="0" marR="0" lvl="2"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3pPr>
            <a:lvl4pPr marL="0" marR="0" lvl="3"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4pPr>
            <a:lvl5pPr marL="0" marR="0" lvl="4"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5pPr>
            <a:lvl6pPr marL="0" marR="0" lvl="5"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6pPr>
            <a:lvl7pPr marL="0" marR="0" lvl="6"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7pPr>
            <a:lvl8pPr marL="0" marR="0" lvl="7"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8pPr>
            <a:lvl9pPr marL="0" marR="0" lvl="8"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6"/>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2B5FF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b="1">
                <a:solidFill>
                  <a:srgbClr val="2B5FF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1pPr>
            <a:lvl2pPr marL="0" marR="0" lvl="1"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2pPr>
            <a:lvl3pPr marL="0" marR="0" lvl="2"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3pPr>
            <a:lvl4pPr marL="0" marR="0" lvl="3"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4pPr>
            <a:lvl5pPr marL="0" marR="0" lvl="4"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5pPr>
            <a:lvl6pPr marL="0" marR="0" lvl="5"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6pPr>
            <a:lvl7pPr marL="0" marR="0" lvl="6"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7pPr>
            <a:lvl8pPr marL="0" marR="0" lvl="7"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8pPr>
            <a:lvl9pPr marL="0" marR="0" lvl="8"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838200" y="365125"/>
            <a:ext cx="10515600" cy="693737"/>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7"/>
          <p:cNvSpPr txBox="1">
            <a:spLocks noGrp="1"/>
          </p:cNvSpPr>
          <p:nvPr>
            <p:ph type="body" idx="1"/>
          </p:nvPr>
        </p:nvSpPr>
        <p:spPr>
          <a:xfrm rot="5400000">
            <a:off x="3579019" y="-1550194"/>
            <a:ext cx="5033962"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7"/>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2B5FF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b="1">
                <a:solidFill>
                  <a:srgbClr val="2B5FF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1pPr>
            <a:lvl2pPr marL="0" marR="0" lvl="1"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2pPr>
            <a:lvl3pPr marL="0" marR="0" lvl="2"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3pPr>
            <a:lvl4pPr marL="0" marR="0" lvl="3"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4pPr>
            <a:lvl5pPr marL="0" marR="0" lvl="4"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5pPr>
            <a:lvl6pPr marL="0" marR="0" lvl="5"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6pPr>
            <a:lvl7pPr marL="0" marR="0" lvl="6"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7pPr>
            <a:lvl8pPr marL="0" marR="0" lvl="7"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8pPr>
            <a:lvl9pPr marL="0" marR="0" lvl="8"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206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8"/>
          <p:cNvSpPr>
            <a:spLocks noGrp="1"/>
          </p:cNvSpPr>
          <p:nvPr>
            <p:ph type="pic" idx="2"/>
          </p:nvPr>
        </p:nvSpPr>
        <p:spPr>
          <a:xfrm>
            <a:off x="5183188" y="987425"/>
            <a:ext cx="6172200" cy="4873625"/>
          </a:xfrm>
          <a:prstGeom prst="rect">
            <a:avLst/>
          </a:prstGeom>
          <a:noFill/>
          <a:ln>
            <a:noFill/>
          </a:ln>
        </p:spPr>
      </p:sp>
      <p:sp>
        <p:nvSpPr>
          <p:cNvPr id="44" name="Google Shape;44;p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5" name="Google Shape;45;p8"/>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2B5FF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b="1">
                <a:solidFill>
                  <a:srgbClr val="2B5FF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1pPr>
            <a:lvl2pPr marL="0" marR="0" lvl="1"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2pPr>
            <a:lvl3pPr marL="0" marR="0" lvl="2"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3pPr>
            <a:lvl4pPr marL="0" marR="0" lvl="3"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4pPr>
            <a:lvl5pPr marL="0" marR="0" lvl="4"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5pPr>
            <a:lvl6pPr marL="0" marR="0" lvl="5"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6pPr>
            <a:lvl7pPr marL="0" marR="0" lvl="6"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7pPr>
            <a:lvl8pPr marL="0" marR="0" lvl="7"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8pPr>
            <a:lvl9pPr marL="0" marR="0" lvl="8"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206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1" name="Google Shape;5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2" name="Google Shape;52;p9"/>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2B5FF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b="1">
                <a:solidFill>
                  <a:srgbClr val="2B5FF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1pPr>
            <a:lvl2pPr marL="0" marR="0" lvl="1"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2pPr>
            <a:lvl3pPr marL="0" marR="0" lvl="2"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3pPr>
            <a:lvl4pPr marL="0" marR="0" lvl="3"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4pPr>
            <a:lvl5pPr marL="0" marR="0" lvl="4"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5pPr>
            <a:lvl6pPr marL="0" marR="0" lvl="5"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6pPr>
            <a:lvl7pPr marL="0" marR="0" lvl="6"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7pPr>
            <a:lvl8pPr marL="0" marR="0" lvl="7"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8pPr>
            <a:lvl9pPr marL="0" marR="0" lvl="8"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0"/>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2B5FF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b="1">
                <a:solidFill>
                  <a:srgbClr val="2B5FF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1pPr>
            <a:lvl2pPr marL="0" marR="0" lvl="1"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2pPr>
            <a:lvl3pPr marL="0" marR="0" lvl="2"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3pPr>
            <a:lvl4pPr marL="0" marR="0" lvl="3"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4pPr>
            <a:lvl5pPr marL="0" marR="0" lvl="4"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5pPr>
            <a:lvl6pPr marL="0" marR="0" lvl="5"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6pPr>
            <a:lvl7pPr marL="0" marR="0" lvl="6"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7pPr>
            <a:lvl8pPr marL="0" marR="0" lvl="7"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8pPr>
            <a:lvl9pPr marL="0" marR="0" lvl="8"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838200" y="365125"/>
            <a:ext cx="10515600" cy="693737"/>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1"/>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2B5FF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b="1">
                <a:solidFill>
                  <a:srgbClr val="2B5FF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1pPr>
            <a:lvl2pPr marL="0" marR="0" lvl="1"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2pPr>
            <a:lvl3pPr marL="0" marR="0" lvl="2"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3pPr>
            <a:lvl4pPr marL="0" marR="0" lvl="3"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4pPr>
            <a:lvl5pPr marL="0" marR="0" lvl="4"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5pPr>
            <a:lvl6pPr marL="0" marR="0" lvl="5"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6pPr>
            <a:lvl7pPr marL="0" marR="0" lvl="6"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7pPr>
            <a:lvl8pPr marL="0" marR="0" lvl="7"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8pPr>
            <a:lvl9pPr marL="0" marR="0" lvl="8"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4"/>
        <p:cNvGrpSpPr/>
        <p:nvPr/>
      </p:nvGrpSpPr>
      <p:grpSpPr>
        <a:xfrm>
          <a:off x="0" y="0"/>
          <a:ext cx="0" cy="0"/>
          <a:chOff x="0" y="0"/>
          <a:chExt cx="0" cy="0"/>
        </a:xfrm>
      </p:grpSpPr>
      <p:sp>
        <p:nvSpPr>
          <p:cNvPr id="65" name="Google Shape;65;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7" name="Google Shape;67;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9" name="Google Shape;69;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2"/>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solidFill>
                  <a:srgbClr val="2B5FF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b="1">
                <a:solidFill>
                  <a:srgbClr val="2B5FF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1pPr>
            <a:lvl2pPr marL="0" marR="0" lvl="1"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2pPr>
            <a:lvl3pPr marL="0" marR="0" lvl="2"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3pPr>
            <a:lvl4pPr marL="0" marR="0" lvl="3"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4pPr>
            <a:lvl5pPr marL="0" marR="0" lvl="4"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5pPr>
            <a:lvl6pPr marL="0" marR="0" lvl="5"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6pPr>
            <a:lvl7pPr marL="0" marR="0" lvl="6"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7pPr>
            <a:lvl8pPr marL="0" marR="0" lvl="7"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8pPr>
            <a:lvl9pPr marL="0" marR="0" lvl="8" indent="0" algn="r">
              <a:lnSpc>
                <a:spcPct val="100000"/>
              </a:lnSpc>
              <a:spcBef>
                <a:spcPts val="0"/>
              </a:spcBef>
              <a:spcAft>
                <a:spcPts val="0"/>
              </a:spcAft>
              <a:buClr>
                <a:srgbClr val="2B5FF3"/>
              </a:buClr>
              <a:buSzPts val="1200"/>
              <a:buFont typeface="Calibri"/>
              <a:buNone/>
              <a:defRPr sz="1200" b="1" i="0" u="none">
                <a:solidFill>
                  <a:srgbClr val="2B5FF3"/>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838200" y="365125"/>
            <a:ext cx="10515600" cy="69373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002060"/>
              </a:buClr>
              <a:buSzPts val="4400"/>
              <a:buFont typeface="Calibri"/>
              <a:buNone/>
              <a:defRPr sz="4400" b="1" i="0" u="none" strike="noStrike" cap="none">
                <a:solidFill>
                  <a:srgbClr val="00206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
          <p:cNvSpPr txBox="1">
            <a:spLocks noGrp="1"/>
          </p:cNvSpPr>
          <p:nvPr>
            <p:ph type="body" idx="1"/>
          </p:nvPr>
        </p:nvSpPr>
        <p:spPr>
          <a:xfrm>
            <a:off x="838200" y="1190625"/>
            <a:ext cx="10515600" cy="5033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
          <p:cNvSpPr txBox="1">
            <a:spLocks noGrp="1"/>
          </p:cNvSpPr>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1" i="0" u="none" strike="noStrike" cap="none">
                <a:solidFill>
                  <a:srgbClr val="2B5FF3"/>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1" i="0" u="none" strike="noStrike" cap="none">
                <a:solidFill>
                  <a:srgbClr val="2B5FF3"/>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2B5FF3"/>
              </a:buClr>
              <a:buSzPts val="1200"/>
              <a:buFont typeface="Calibri"/>
              <a:buNone/>
              <a:defRPr sz="1200" b="1" i="0" u="none" strike="noStrike" cap="none">
                <a:solidFill>
                  <a:srgbClr val="2B5FF3"/>
                </a:solidFill>
                <a:latin typeface="Calibri"/>
                <a:ea typeface="Calibri"/>
                <a:cs typeface="Calibri"/>
                <a:sym typeface="Calibri"/>
              </a:defRPr>
            </a:lvl1pPr>
            <a:lvl2pPr marL="0" marR="0" lvl="1" indent="0" algn="r" rtl="0">
              <a:lnSpc>
                <a:spcPct val="100000"/>
              </a:lnSpc>
              <a:spcBef>
                <a:spcPts val="0"/>
              </a:spcBef>
              <a:spcAft>
                <a:spcPts val="0"/>
              </a:spcAft>
              <a:buClr>
                <a:srgbClr val="2B5FF3"/>
              </a:buClr>
              <a:buSzPts val="1200"/>
              <a:buFont typeface="Calibri"/>
              <a:buNone/>
              <a:defRPr sz="1200" b="1" i="0" u="none" strike="noStrike" cap="none">
                <a:solidFill>
                  <a:srgbClr val="2B5FF3"/>
                </a:solidFill>
                <a:latin typeface="Calibri"/>
                <a:ea typeface="Calibri"/>
                <a:cs typeface="Calibri"/>
                <a:sym typeface="Calibri"/>
              </a:defRPr>
            </a:lvl2pPr>
            <a:lvl3pPr marL="0" marR="0" lvl="2" indent="0" algn="r" rtl="0">
              <a:lnSpc>
                <a:spcPct val="100000"/>
              </a:lnSpc>
              <a:spcBef>
                <a:spcPts val="0"/>
              </a:spcBef>
              <a:spcAft>
                <a:spcPts val="0"/>
              </a:spcAft>
              <a:buClr>
                <a:srgbClr val="2B5FF3"/>
              </a:buClr>
              <a:buSzPts val="1200"/>
              <a:buFont typeface="Calibri"/>
              <a:buNone/>
              <a:defRPr sz="1200" b="1" i="0" u="none" strike="noStrike" cap="none">
                <a:solidFill>
                  <a:srgbClr val="2B5FF3"/>
                </a:solidFill>
                <a:latin typeface="Calibri"/>
                <a:ea typeface="Calibri"/>
                <a:cs typeface="Calibri"/>
                <a:sym typeface="Calibri"/>
              </a:defRPr>
            </a:lvl3pPr>
            <a:lvl4pPr marL="0" marR="0" lvl="3" indent="0" algn="r" rtl="0">
              <a:lnSpc>
                <a:spcPct val="100000"/>
              </a:lnSpc>
              <a:spcBef>
                <a:spcPts val="0"/>
              </a:spcBef>
              <a:spcAft>
                <a:spcPts val="0"/>
              </a:spcAft>
              <a:buClr>
                <a:srgbClr val="2B5FF3"/>
              </a:buClr>
              <a:buSzPts val="1200"/>
              <a:buFont typeface="Calibri"/>
              <a:buNone/>
              <a:defRPr sz="1200" b="1" i="0" u="none" strike="noStrike" cap="none">
                <a:solidFill>
                  <a:srgbClr val="2B5FF3"/>
                </a:solidFill>
                <a:latin typeface="Calibri"/>
                <a:ea typeface="Calibri"/>
                <a:cs typeface="Calibri"/>
                <a:sym typeface="Calibri"/>
              </a:defRPr>
            </a:lvl4pPr>
            <a:lvl5pPr marL="0" marR="0" lvl="4" indent="0" algn="r" rtl="0">
              <a:lnSpc>
                <a:spcPct val="100000"/>
              </a:lnSpc>
              <a:spcBef>
                <a:spcPts val="0"/>
              </a:spcBef>
              <a:spcAft>
                <a:spcPts val="0"/>
              </a:spcAft>
              <a:buClr>
                <a:srgbClr val="2B5FF3"/>
              </a:buClr>
              <a:buSzPts val="1200"/>
              <a:buFont typeface="Calibri"/>
              <a:buNone/>
              <a:defRPr sz="1200" b="1" i="0" u="none" strike="noStrike" cap="none">
                <a:solidFill>
                  <a:srgbClr val="2B5FF3"/>
                </a:solidFill>
                <a:latin typeface="Calibri"/>
                <a:ea typeface="Calibri"/>
                <a:cs typeface="Calibri"/>
                <a:sym typeface="Calibri"/>
              </a:defRPr>
            </a:lvl5pPr>
            <a:lvl6pPr marL="0" marR="0" lvl="5" indent="0" algn="r" rtl="0">
              <a:lnSpc>
                <a:spcPct val="100000"/>
              </a:lnSpc>
              <a:spcBef>
                <a:spcPts val="0"/>
              </a:spcBef>
              <a:spcAft>
                <a:spcPts val="0"/>
              </a:spcAft>
              <a:buClr>
                <a:srgbClr val="2B5FF3"/>
              </a:buClr>
              <a:buSzPts val="1200"/>
              <a:buFont typeface="Calibri"/>
              <a:buNone/>
              <a:defRPr sz="1200" b="1" i="0" u="none" strike="noStrike" cap="none">
                <a:solidFill>
                  <a:srgbClr val="2B5FF3"/>
                </a:solidFill>
                <a:latin typeface="Calibri"/>
                <a:ea typeface="Calibri"/>
                <a:cs typeface="Calibri"/>
                <a:sym typeface="Calibri"/>
              </a:defRPr>
            </a:lvl6pPr>
            <a:lvl7pPr marL="0" marR="0" lvl="6" indent="0" algn="r" rtl="0">
              <a:lnSpc>
                <a:spcPct val="100000"/>
              </a:lnSpc>
              <a:spcBef>
                <a:spcPts val="0"/>
              </a:spcBef>
              <a:spcAft>
                <a:spcPts val="0"/>
              </a:spcAft>
              <a:buClr>
                <a:srgbClr val="2B5FF3"/>
              </a:buClr>
              <a:buSzPts val="1200"/>
              <a:buFont typeface="Calibri"/>
              <a:buNone/>
              <a:defRPr sz="1200" b="1" i="0" u="none" strike="noStrike" cap="none">
                <a:solidFill>
                  <a:srgbClr val="2B5FF3"/>
                </a:solidFill>
                <a:latin typeface="Calibri"/>
                <a:ea typeface="Calibri"/>
                <a:cs typeface="Calibri"/>
                <a:sym typeface="Calibri"/>
              </a:defRPr>
            </a:lvl7pPr>
            <a:lvl8pPr marL="0" marR="0" lvl="7" indent="0" algn="r" rtl="0">
              <a:lnSpc>
                <a:spcPct val="100000"/>
              </a:lnSpc>
              <a:spcBef>
                <a:spcPts val="0"/>
              </a:spcBef>
              <a:spcAft>
                <a:spcPts val="0"/>
              </a:spcAft>
              <a:buClr>
                <a:srgbClr val="2B5FF3"/>
              </a:buClr>
              <a:buSzPts val="1200"/>
              <a:buFont typeface="Calibri"/>
              <a:buNone/>
              <a:defRPr sz="1200" b="1" i="0" u="none" strike="noStrike" cap="none">
                <a:solidFill>
                  <a:srgbClr val="2B5FF3"/>
                </a:solidFill>
                <a:latin typeface="Calibri"/>
                <a:ea typeface="Calibri"/>
                <a:cs typeface="Calibri"/>
                <a:sym typeface="Calibri"/>
              </a:defRPr>
            </a:lvl8pPr>
            <a:lvl9pPr marL="0" marR="0" lvl="8" indent="0" algn="r" rtl="0">
              <a:lnSpc>
                <a:spcPct val="100000"/>
              </a:lnSpc>
              <a:spcBef>
                <a:spcPts val="0"/>
              </a:spcBef>
              <a:spcAft>
                <a:spcPts val="0"/>
              </a:spcAft>
              <a:buClr>
                <a:srgbClr val="2B5FF3"/>
              </a:buClr>
              <a:buSzPts val="1200"/>
              <a:buFont typeface="Calibri"/>
              <a:buNone/>
              <a:defRPr sz="1200" b="1" i="0" u="none" strike="noStrike" cap="none">
                <a:solidFill>
                  <a:srgbClr val="2B5FF3"/>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b="0">
              <a:solidFill>
                <a:srgbClr val="000000"/>
              </a:solidFill>
              <a:latin typeface="Arial"/>
              <a:ea typeface="Arial"/>
              <a:cs typeface="Arial"/>
              <a:sym typeface="Arial"/>
            </a:endParaRPr>
          </a:p>
        </p:txBody>
      </p:sp>
      <p:pic>
        <p:nvPicPr>
          <p:cNvPr id="15" name="Google Shape;15;p3" descr="Logo, company name&#10;&#10;Description automatically generated"/>
          <p:cNvPicPr preferRelativeResize="0"/>
          <p:nvPr/>
        </p:nvPicPr>
        <p:blipFill rotWithShape="1">
          <a:blip r:embed="rId13">
            <a:alphaModFix/>
          </a:blip>
          <a:srcRect/>
          <a:stretch/>
        </p:blipFill>
        <p:spPr>
          <a:xfrm>
            <a:off x="0" y="0"/>
            <a:ext cx="838200" cy="549275"/>
          </a:xfrm>
          <a:prstGeom prst="rect">
            <a:avLst/>
          </a:prstGeom>
          <a:noFill/>
          <a:ln>
            <a:noFill/>
          </a:ln>
        </p:spPr>
      </p:pic>
      <p:pic>
        <p:nvPicPr>
          <p:cNvPr id="16" name="Google Shape;16;p3" descr="A picture containing calendar&#10;&#10;Description automatically generated"/>
          <p:cNvPicPr preferRelativeResize="0"/>
          <p:nvPr/>
        </p:nvPicPr>
        <p:blipFill rotWithShape="1">
          <a:blip r:embed="rId14">
            <a:alphaModFix/>
          </a:blip>
          <a:srcRect/>
          <a:stretch/>
        </p:blipFill>
        <p:spPr>
          <a:xfrm>
            <a:off x="11476037" y="17462"/>
            <a:ext cx="693737" cy="6953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0" y="2257250"/>
            <a:ext cx="12192000" cy="1285800"/>
          </a:xfrm>
          <a:prstGeom prst="rect">
            <a:avLst/>
          </a:prstGeom>
        </p:spPr>
        <p:txBody>
          <a:bodyPr spcFirstLastPara="1" wrap="square" lIns="91425" tIns="45700" rIns="91425" bIns="45700" anchor="b" anchorCtr="0">
            <a:noAutofit/>
          </a:bodyPr>
          <a:lstStyle/>
          <a:p>
            <a:pPr marL="0" lvl="0" indent="0" algn="ctr" rtl="0">
              <a:lnSpc>
                <a:spcPct val="150000"/>
              </a:lnSpc>
              <a:spcBef>
                <a:spcPts val="1200"/>
              </a:spcBef>
              <a:spcAft>
                <a:spcPts val="0"/>
              </a:spcAft>
              <a:buClr>
                <a:schemeClr val="dk1"/>
              </a:buClr>
              <a:buSzPts val="1100"/>
              <a:buFont typeface="Arial"/>
              <a:buNone/>
            </a:pPr>
            <a:endParaRPr sz="1800" dirty="0">
              <a:solidFill>
                <a:schemeClr val="dk1"/>
              </a:solidFill>
              <a:latin typeface="Times New Roman"/>
              <a:ea typeface="Times New Roman"/>
              <a:cs typeface="Times New Roman"/>
              <a:sym typeface="Times New Roman"/>
            </a:endParaRPr>
          </a:p>
          <a:p>
            <a:pPr marL="0" lvl="0" indent="0" algn="ctr" rtl="0">
              <a:lnSpc>
                <a:spcPct val="90000"/>
              </a:lnSpc>
              <a:spcBef>
                <a:spcPts val="1200"/>
              </a:spcBef>
              <a:spcAft>
                <a:spcPts val="0"/>
              </a:spcAft>
              <a:buClr>
                <a:srgbClr val="FF0000"/>
              </a:buClr>
              <a:buSzPts val="3400"/>
              <a:buFont typeface="Calibri"/>
              <a:buNone/>
            </a:pPr>
            <a:r>
              <a:rPr lang="en-US" sz="3400" b="1" i="1" u="none" dirty="0">
                <a:solidFill>
                  <a:srgbClr val="FF0000"/>
                </a:solidFill>
                <a:latin typeface="Calibri"/>
                <a:ea typeface="Calibri"/>
                <a:cs typeface="Calibri"/>
                <a:sym typeface="Calibri"/>
              </a:rPr>
              <a:t> </a:t>
            </a:r>
            <a:br>
              <a:rPr lang="en-US" sz="3400" b="1" i="0" u="none" dirty="0">
                <a:solidFill>
                  <a:srgbClr val="FF0000"/>
                </a:solidFill>
                <a:latin typeface="Calibri"/>
                <a:ea typeface="Calibri"/>
                <a:cs typeface="Calibri"/>
                <a:sym typeface="Calibri"/>
              </a:rPr>
            </a:br>
            <a:r>
              <a:rPr lang="en-US" sz="2000" i="1" dirty="0">
                <a:solidFill>
                  <a:srgbClr val="C00000"/>
                </a:solidFill>
                <a:latin typeface="Times New Roman"/>
                <a:ea typeface="Times New Roman"/>
                <a:cs typeface="Times New Roman"/>
                <a:sym typeface="Times New Roman"/>
              </a:rPr>
              <a:t>A Deep Neural Framework for Continuous Sign Language Recognition by Iterative Training</a:t>
            </a:r>
            <a:endParaRPr sz="2000" i="1" dirty="0">
              <a:solidFill>
                <a:srgbClr val="C00000"/>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rgbClr val="FF0000"/>
              </a:buClr>
              <a:buSzPts val="3400"/>
              <a:buFont typeface="Calibri"/>
              <a:buNone/>
            </a:pPr>
            <a:endParaRPr sz="3400" dirty="0">
              <a:solidFill>
                <a:srgbClr val="FF0000"/>
              </a:solidFill>
            </a:endParaRPr>
          </a:p>
        </p:txBody>
      </p:sp>
      <p:sp>
        <p:nvSpPr>
          <p:cNvPr id="92" name="Google Shape;92;p1"/>
          <p:cNvSpPr txBox="1">
            <a:spLocks noGrp="1"/>
          </p:cNvSpPr>
          <p:nvPr>
            <p:ph type="subTitle" idx="1"/>
          </p:nvPr>
        </p:nvSpPr>
        <p:spPr>
          <a:xfrm>
            <a:off x="3867150" y="3543050"/>
            <a:ext cx="4457700" cy="2060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0066"/>
              </a:buClr>
              <a:buSzPts val="2400"/>
              <a:buNone/>
            </a:pPr>
            <a:r>
              <a:rPr lang="en-US" sz="2400" b="1" i="0" u="none" dirty="0">
                <a:solidFill>
                  <a:srgbClr val="000066"/>
                </a:solidFill>
                <a:latin typeface="Times New Roman"/>
                <a:ea typeface="Times New Roman"/>
                <a:cs typeface="Times New Roman"/>
                <a:sym typeface="Times New Roman"/>
              </a:rPr>
              <a:t>USN 1: 1RN1</a:t>
            </a:r>
            <a:r>
              <a:rPr lang="en-US" b="1" dirty="0">
                <a:solidFill>
                  <a:srgbClr val="000066"/>
                </a:solidFill>
                <a:latin typeface="Times New Roman"/>
                <a:ea typeface="Times New Roman"/>
                <a:cs typeface="Times New Roman"/>
                <a:sym typeface="Times New Roman"/>
              </a:rPr>
              <a:t>9IS161</a:t>
            </a:r>
            <a:endParaRPr dirty="0"/>
          </a:p>
          <a:p>
            <a:pPr marL="0" lvl="0" indent="0" algn="ctr" rtl="0">
              <a:lnSpc>
                <a:spcPct val="90000"/>
              </a:lnSpc>
              <a:spcBef>
                <a:spcPts val="0"/>
              </a:spcBef>
              <a:spcAft>
                <a:spcPts val="0"/>
              </a:spcAft>
              <a:buClr>
                <a:srgbClr val="000066"/>
              </a:buClr>
              <a:buSzPts val="2400"/>
              <a:buNone/>
            </a:pPr>
            <a:r>
              <a:rPr lang="en-US" sz="2400" b="1" i="0" u="none" dirty="0">
                <a:solidFill>
                  <a:srgbClr val="000066"/>
                </a:solidFill>
                <a:latin typeface="Times New Roman"/>
                <a:ea typeface="Times New Roman"/>
                <a:cs typeface="Times New Roman"/>
                <a:sym typeface="Times New Roman"/>
              </a:rPr>
              <a:t>USN 2: 1RN1</a:t>
            </a:r>
            <a:r>
              <a:rPr lang="en-US" b="1" dirty="0">
                <a:solidFill>
                  <a:srgbClr val="000066"/>
                </a:solidFill>
                <a:latin typeface="Times New Roman"/>
                <a:ea typeface="Times New Roman"/>
                <a:cs typeface="Times New Roman"/>
                <a:sym typeface="Times New Roman"/>
              </a:rPr>
              <a:t>9</a:t>
            </a:r>
            <a:r>
              <a:rPr lang="en-US" sz="2400" b="1" i="0" u="none" dirty="0">
                <a:solidFill>
                  <a:srgbClr val="000066"/>
                </a:solidFill>
                <a:latin typeface="Times New Roman"/>
                <a:ea typeface="Times New Roman"/>
                <a:cs typeface="Times New Roman"/>
                <a:sym typeface="Times New Roman"/>
              </a:rPr>
              <a:t>IS</a:t>
            </a:r>
            <a:r>
              <a:rPr lang="en-US" b="1" dirty="0">
                <a:solidFill>
                  <a:srgbClr val="000066"/>
                </a:solidFill>
                <a:latin typeface="Times New Roman"/>
                <a:ea typeface="Times New Roman"/>
                <a:cs typeface="Times New Roman"/>
                <a:sym typeface="Times New Roman"/>
              </a:rPr>
              <a:t>174</a:t>
            </a:r>
            <a:endParaRPr dirty="0"/>
          </a:p>
          <a:p>
            <a:pPr marL="0" lvl="0" indent="0" algn="ctr" rtl="0">
              <a:lnSpc>
                <a:spcPct val="90000"/>
              </a:lnSpc>
              <a:spcBef>
                <a:spcPts val="0"/>
              </a:spcBef>
              <a:spcAft>
                <a:spcPts val="0"/>
              </a:spcAft>
              <a:buClr>
                <a:srgbClr val="000066"/>
              </a:buClr>
              <a:buSzPts val="2400"/>
              <a:buNone/>
            </a:pPr>
            <a:r>
              <a:rPr lang="en-US" sz="2400" b="1" i="0" u="none" dirty="0">
                <a:solidFill>
                  <a:srgbClr val="000066"/>
                </a:solidFill>
                <a:latin typeface="Times New Roman"/>
                <a:ea typeface="Times New Roman"/>
                <a:cs typeface="Times New Roman"/>
                <a:sym typeface="Times New Roman"/>
              </a:rPr>
              <a:t>USN 3: 1RN1</a:t>
            </a:r>
            <a:r>
              <a:rPr lang="en-US" b="1" dirty="0">
                <a:solidFill>
                  <a:srgbClr val="000066"/>
                </a:solidFill>
                <a:latin typeface="Times New Roman"/>
                <a:ea typeface="Times New Roman"/>
                <a:cs typeface="Times New Roman"/>
                <a:sym typeface="Times New Roman"/>
              </a:rPr>
              <a:t>9</a:t>
            </a:r>
            <a:r>
              <a:rPr lang="en-US" sz="2400" b="1" i="0" u="none" dirty="0">
                <a:solidFill>
                  <a:srgbClr val="000066"/>
                </a:solidFill>
                <a:latin typeface="Times New Roman"/>
                <a:ea typeface="Times New Roman"/>
                <a:cs typeface="Times New Roman"/>
                <a:sym typeface="Times New Roman"/>
              </a:rPr>
              <a:t>IS</a:t>
            </a:r>
            <a:r>
              <a:rPr lang="en-US" b="1" dirty="0">
                <a:solidFill>
                  <a:srgbClr val="000066"/>
                </a:solidFill>
                <a:latin typeface="Times New Roman"/>
                <a:ea typeface="Times New Roman"/>
                <a:cs typeface="Times New Roman"/>
                <a:sym typeface="Times New Roman"/>
              </a:rPr>
              <a:t>178</a:t>
            </a:r>
            <a:endParaRPr dirty="0"/>
          </a:p>
          <a:p>
            <a:pPr marL="0" lvl="0" indent="0" algn="ctr" rtl="0">
              <a:lnSpc>
                <a:spcPct val="90000"/>
              </a:lnSpc>
              <a:spcBef>
                <a:spcPts val="0"/>
              </a:spcBef>
              <a:spcAft>
                <a:spcPts val="0"/>
              </a:spcAft>
              <a:buClr>
                <a:srgbClr val="000066"/>
              </a:buClr>
              <a:buSzPts val="2400"/>
              <a:buNone/>
            </a:pPr>
            <a:r>
              <a:rPr lang="en-US" sz="2400" b="1" i="0" u="none" dirty="0">
                <a:solidFill>
                  <a:srgbClr val="000066"/>
                </a:solidFill>
                <a:latin typeface="Times New Roman"/>
                <a:ea typeface="Times New Roman"/>
                <a:cs typeface="Times New Roman"/>
                <a:sym typeface="Times New Roman"/>
              </a:rPr>
              <a:t>USN 4: </a:t>
            </a:r>
            <a:r>
              <a:rPr lang="en-US" b="1" dirty="0">
                <a:solidFill>
                  <a:srgbClr val="000066"/>
                </a:solidFill>
                <a:latin typeface="Times New Roman"/>
                <a:ea typeface="Times New Roman"/>
                <a:cs typeface="Times New Roman"/>
                <a:sym typeface="Times New Roman"/>
              </a:rPr>
              <a:t>1RN19IS186</a:t>
            </a:r>
            <a:endParaRPr dirty="0"/>
          </a:p>
          <a:p>
            <a:pPr marL="0" lvl="0" indent="0" algn="ctr" rtl="0">
              <a:lnSpc>
                <a:spcPct val="90000"/>
              </a:lnSpc>
              <a:spcBef>
                <a:spcPts val="0"/>
              </a:spcBef>
              <a:spcAft>
                <a:spcPts val="0"/>
              </a:spcAft>
              <a:buClr>
                <a:schemeClr val="dk1"/>
              </a:buClr>
              <a:buSzPts val="2400"/>
              <a:buNone/>
            </a:pPr>
            <a:endParaRPr sz="2400" b="1" i="0" u="none" dirty="0">
              <a:solidFill>
                <a:srgbClr val="000066"/>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400"/>
              <a:buNone/>
            </a:pPr>
            <a:endParaRPr sz="2400" b="1" i="0" u="none" dirty="0">
              <a:solidFill>
                <a:srgbClr val="000066"/>
              </a:solidFill>
              <a:latin typeface="Times New Roman"/>
              <a:ea typeface="Times New Roman"/>
              <a:cs typeface="Times New Roman"/>
              <a:sym typeface="Times New Roman"/>
            </a:endParaRPr>
          </a:p>
        </p:txBody>
      </p:sp>
      <p:sp>
        <p:nvSpPr>
          <p:cNvPr id="93" name="Google Shape;93;p1"/>
          <p:cNvSpPr txBox="1"/>
          <p:nvPr/>
        </p:nvSpPr>
        <p:spPr>
          <a:xfrm>
            <a:off x="0" y="146125"/>
            <a:ext cx="12192000" cy="1015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66"/>
              </a:buClr>
              <a:buSzPts val="3600"/>
              <a:buFont typeface="Times New Roman"/>
              <a:buNone/>
            </a:pPr>
            <a:r>
              <a:rPr lang="en-US" sz="3600" b="1" i="0" u="none" strike="noStrike" cap="none" dirty="0">
                <a:solidFill>
                  <a:srgbClr val="000066"/>
                </a:solidFill>
                <a:latin typeface="Times New Roman"/>
                <a:ea typeface="Times New Roman"/>
                <a:cs typeface="Times New Roman"/>
                <a:sym typeface="Times New Roman"/>
              </a:rPr>
              <a:t>RNS INSTITUTE OF TECHNOLOGY</a:t>
            </a:r>
            <a:endParaRPr dirty="0"/>
          </a:p>
          <a:p>
            <a:pPr marL="0" marR="0" lvl="0" indent="0" algn="ctr" rtl="0">
              <a:lnSpc>
                <a:spcPct val="100000"/>
              </a:lnSpc>
              <a:spcBef>
                <a:spcPts val="0"/>
              </a:spcBef>
              <a:spcAft>
                <a:spcPts val="0"/>
              </a:spcAft>
              <a:buClr>
                <a:srgbClr val="000066"/>
              </a:buClr>
              <a:buSzPts val="2400"/>
              <a:buFont typeface="Times New Roman"/>
              <a:buNone/>
            </a:pPr>
            <a:r>
              <a:rPr lang="en-US" sz="2400" b="1" i="0" u="none" strike="noStrike" cap="none" dirty="0">
                <a:solidFill>
                  <a:srgbClr val="000066"/>
                </a:solidFill>
                <a:latin typeface="Times New Roman"/>
                <a:ea typeface="Times New Roman"/>
                <a:cs typeface="Times New Roman"/>
                <a:sym typeface="Times New Roman"/>
              </a:rPr>
              <a:t>BENGALURU - 98</a:t>
            </a:r>
            <a:endParaRPr dirty="0"/>
          </a:p>
        </p:txBody>
      </p:sp>
      <p:sp>
        <p:nvSpPr>
          <p:cNvPr id="94" name="Google Shape;94;p1"/>
          <p:cNvSpPr txBox="1"/>
          <p:nvPr/>
        </p:nvSpPr>
        <p:spPr>
          <a:xfrm>
            <a:off x="0" y="1162113"/>
            <a:ext cx="121920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00000"/>
              </a:buClr>
              <a:buSzPts val="3200"/>
              <a:buFont typeface="Times New Roman"/>
              <a:buNone/>
            </a:pPr>
            <a:r>
              <a:rPr lang="en-US" sz="3200" b="1" i="0" u="none" strike="noStrike" cap="none" dirty="0">
                <a:solidFill>
                  <a:srgbClr val="C00000"/>
                </a:solidFill>
                <a:latin typeface="Times New Roman"/>
                <a:ea typeface="Times New Roman"/>
                <a:cs typeface="Times New Roman"/>
                <a:sym typeface="Times New Roman"/>
              </a:rPr>
              <a:t>DEPARTMENT OF INFORMATION SCIENCE &amp; ENGINEERING</a:t>
            </a:r>
            <a:endParaRPr dirty="0"/>
          </a:p>
        </p:txBody>
      </p:sp>
      <p:sp>
        <p:nvSpPr>
          <p:cNvPr id="95" name="Google Shape;95;p1"/>
          <p:cNvSpPr txBox="1"/>
          <p:nvPr/>
        </p:nvSpPr>
        <p:spPr>
          <a:xfrm>
            <a:off x="2711400" y="2133138"/>
            <a:ext cx="67692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060"/>
              </a:buClr>
              <a:buSzPts val="2400"/>
              <a:buFont typeface="Times New Roman"/>
              <a:buNone/>
            </a:pPr>
            <a:r>
              <a:rPr lang="en-US" sz="2400" b="1" i="0" u="none" strike="noStrike" cap="none" dirty="0">
                <a:solidFill>
                  <a:srgbClr val="002060"/>
                </a:solidFill>
                <a:latin typeface="Times New Roman"/>
                <a:ea typeface="Times New Roman"/>
                <a:cs typeface="Times New Roman"/>
                <a:sym typeface="Times New Roman"/>
              </a:rPr>
              <a:t>Project Phase 1 Presentation</a:t>
            </a:r>
            <a:endParaRPr dirty="0"/>
          </a:p>
        </p:txBody>
      </p:sp>
      <p:sp>
        <p:nvSpPr>
          <p:cNvPr id="96" name="Google Shape;96;p1"/>
          <p:cNvSpPr txBox="1"/>
          <p:nvPr/>
        </p:nvSpPr>
        <p:spPr>
          <a:xfrm>
            <a:off x="34925" y="5268912"/>
            <a:ext cx="51291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262626"/>
              </a:buClr>
              <a:buSzPts val="1800"/>
              <a:buFont typeface="Times New Roman"/>
              <a:buNone/>
            </a:pPr>
            <a:r>
              <a:rPr lang="en-US" sz="1800" b="1" i="0" u="none" strike="noStrike" cap="none">
                <a:solidFill>
                  <a:srgbClr val="262626"/>
                </a:solidFill>
                <a:latin typeface="Times New Roman"/>
                <a:ea typeface="Times New Roman"/>
                <a:cs typeface="Times New Roman"/>
                <a:sym typeface="Times New Roman"/>
              </a:rPr>
              <a:t> Internal Guide</a:t>
            </a:r>
            <a:endParaRPr/>
          </a:p>
          <a:p>
            <a:pPr marL="0" marR="0" lvl="0" indent="0" algn="ctr" rtl="0">
              <a:lnSpc>
                <a:spcPct val="100000"/>
              </a:lnSpc>
              <a:spcBef>
                <a:spcPts val="0"/>
              </a:spcBef>
              <a:spcAft>
                <a:spcPts val="0"/>
              </a:spcAft>
              <a:buClr>
                <a:srgbClr val="000066"/>
              </a:buClr>
              <a:buSzPts val="2000"/>
              <a:buFont typeface="Times New Roman"/>
              <a:buNone/>
            </a:pPr>
            <a:r>
              <a:rPr lang="en-US" sz="2000" b="1" i="0" u="none" strike="noStrike" cap="none">
                <a:solidFill>
                  <a:srgbClr val="000066"/>
                </a:solidFill>
                <a:latin typeface="Times New Roman"/>
                <a:ea typeface="Times New Roman"/>
                <a:cs typeface="Times New Roman"/>
                <a:sym typeface="Times New Roman"/>
              </a:rPr>
              <a:t>Ms. </a:t>
            </a:r>
            <a:r>
              <a:rPr lang="en-US" sz="2000" b="1">
                <a:solidFill>
                  <a:srgbClr val="000066"/>
                </a:solidFill>
                <a:latin typeface="Times New Roman"/>
                <a:ea typeface="Times New Roman"/>
                <a:cs typeface="Times New Roman"/>
                <a:sym typeface="Times New Roman"/>
              </a:rPr>
              <a:t>Shyla</a:t>
            </a:r>
            <a:endParaRPr/>
          </a:p>
          <a:p>
            <a:pPr marL="0" marR="0" lvl="0" indent="0" algn="ctr" rtl="0">
              <a:lnSpc>
                <a:spcPct val="100000"/>
              </a:lnSpc>
              <a:spcBef>
                <a:spcPts val="0"/>
              </a:spcBef>
              <a:spcAft>
                <a:spcPts val="0"/>
              </a:spcAft>
              <a:buClr>
                <a:srgbClr val="262626"/>
              </a:buClr>
              <a:buSzPts val="1800"/>
              <a:buFont typeface="Times New Roman"/>
              <a:buNone/>
            </a:pPr>
            <a:r>
              <a:rPr lang="en-US" sz="1800" b="0" i="0" u="none" strike="noStrike" cap="none">
                <a:solidFill>
                  <a:srgbClr val="262626"/>
                </a:solidFill>
                <a:latin typeface="Times New Roman"/>
                <a:ea typeface="Times New Roman"/>
                <a:cs typeface="Times New Roman"/>
                <a:sym typeface="Times New Roman"/>
              </a:rPr>
              <a:t>Prof./Asst. Prof, Dept of  ISE, RNSIT</a:t>
            </a:r>
            <a:endParaRPr/>
          </a:p>
        </p:txBody>
      </p:sp>
      <p:sp>
        <p:nvSpPr>
          <p:cNvPr id="97" name="Google Shape;97;p1"/>
          <p:cNvSpPr txBox="1"/>
          <p:nvPr/>
        </p:nvSpPr>
        <p:spPr>
          <a:xfrm>
            <a:off x="7037387" y="5243512"/>
            <a:ext cx="5129100" cy="153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262626"/>
              </a:buClr>
              <a:buSzPts val="1800"/>
              <a:buFont typeface="Times New Roman"/>
              <a:buNone/>
            </a:pPr>
            <a:r>
              <a:rPr lang="en-US" sz="1800" b="1" i="0" u="none" strike="noStrike" cap="none">
                <a:solidFill>
                  <a:srgbClr val="262626"/>
                </a:solidFill>
                <a:latin typeface="Times New Roman"/>
                <a:ea typeface="Times New Roman"/>
                <a:cs typeface="Times New Roman"/>
                <a:sym typeface="Times New Roman"/>
              </a:rPr>
              <a:t>Project Coordinator</a:t>
            </a:r>
            <a:endParaRPr/>
          </a:p>
          <a:p>
            <a:pPr marL="0" marR="0" lvl="0" indent="0" algn="ctr" rtl="0">
              <a:lnSpc>
                <a:spcPct val="100000"/>
              </a:lnSpc>
              <a:spcBef>
                <a:spcPts val="0"/>
              </a:spcBef>
              <a:spcAft>
                <a:spcPts val="0"/>
              </a:spcAft>
              <a:buClr>
                <a:srgbClr val="000066"/>
              </a:buClr>
              <a:buSzPts val="2000"/>
              <a:buFont typeface="Times New Roman"/>
              <a:buNone/>
            </a:pPr>
            <a:r>
              <a:rPr lang="en-US" sz="2000" b="1" i="0" u="none" strike="noStrike" cap="none">
                <a:solidFill>
                  <a:srgbClr val="000066"/>
                </a:solidFill>
                <a:latin typeface="Times New Roman"/>
                <a:ea typeface="Times New Roman"/>
                <a:cs typeface="Times New Roman"/>
                <a:sym typeface="Times New Roman"/>
              </a:rPr>
              <a:t>Dr. </a:t>
            </a:r>
            <a:r>
              <a:rPr lang="en-US" sz="2000" b="1">
                <a:solidFill>
                  <a:srgbClr val="000066"/>
                </a:solidFill>
                <a:latin typeface="Times New Roman"/>
                <a:ea typeface="Times New Roman"/>
                <a:cs typeface="Times New Roman"/>
                <a:sym typeface="Times New Roman"/>
              </a:rPr>
              <a:t>Prakash S</a:t>
            </a:r>
            <a:endParaRPr sz="2000" b="1">
              <a:solidFill>
                <a:srgbClr val="000066"/>
              </a:solidFill>
              <a:latin typeface="Times New Roman"/>
              <a:ea typeface="Times New Roman"/>
              <a:cs typeface="Times New Roman"/>
              <a:sym typeface="Times New Roman"/>
            </a:endParaRPr>
          </a:p>
          <a:p>
            <a:pPr marL="0" lvl="0" indent="0" algn="ctr" rtl="0">
              <a:spcBef>
                <a:spcPts val="0"/>
              </a:spcBef>
              <a:spcAft>
                <a:spcPts val="0"/>
              </a:spcAft>
              <a:buClr>
                <a:srgbClr val="262626"/>
              </a:buClr>
              <a:buSzPts val="1800"/>
              <a:buFont typeface="Times New Roman"/>
              <a:buNone/>
            </a:pPr>
            <a:r>
              <a:rPr lang="en-US" sz="1800">
                <a:solidFill>
                  <a:srgbClr val="262626"/>
                </a:solidFill>
                <a:latin typeface="Times New Roman"/>
                <a:ea typeface="Times New Roman"/>
                <a:cs typeface="Times New Roman"/>
                <a:sym typeface="Times New Roman"/>
              </a:rPr>
              <a:t>Prof./Asso. Prof, Dept of  ISE, RNSIT</a:t>
            </a:r>
            <a:endParaRPr sz="1800">
              <a:solidFill>
                <a:srgbClr val="262626"/>
              </a:solidFill>
              <a:latin typeface="Times New Roman"/>
              <a:ea typeface="Times New Roman"/>
              <a:cs typeface="Times New Roman"/>
              <a:sym typeface="Times New Roman"/>
            </a:endParaRPr>
          </a:p>
          <a:p>
            <a:pPr marL="0" lvl="0" indent="0" algn="ctr" rtl="0">
              <a:spcBef>
                <a:spcPts val="0"/>
              </a:spcBef>
              <a:spcAft>
                <a:spcPts val="0"/>
              </a:spcAft>
              <a:buClr>
                <a:srgbClr val="262626"/>
              </a:buClr>
              <a:buSzPts val="1800"/>
              <a:buFont typeface="Times New Roman"/>
              <a:buNone/>
            </a:pPr>
            <a:endParaRPr sz="1800">
              <a:solidFill>
                <a:srgbClr val="26262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b="1" i="0" u="none">
              <a:solidFill>
                <a:srgbClr val="000066"/>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bf6ec97151_6_0"/>
          <p:cNvSpPr txBox="1">
            <a:spLocks noGrp="1"/>
          </p:cNvSpPr>
          <p:nvPr>
            <p:ph type="title"/>
          </p:nvPr>
        </p:nvSpPr>
        <p:spPr>
          <a:xfrm>
            <a:off x="838200" y="365125"/>
            <a:ext cx="10515600" cy="6936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90" name="Google Shape;190;g1bf6ec97151_6_0"/>
          <p:cNvSpPr txBox="1">
            <a:spLocks noGrp="1"/>
          </p:cNvSpPr>
          <p:nvPr>
            <p:ph type="body" idx="1"/>
          </p:nvPr>
        </p:nvSpPr>
        <p:spPr>
          <a:xfrm>
            <a:off x="838200" y="1322350"/>
            <a:ext cx="10515600" cy="5034000"/>
          </a:xfrm>
          <a:prstGeom prst="rect">
            <a:avLst/>
          </a:prstGeom>
        </p:spPr>
        <p:txBody>
          <a:bodyPr spcFirstLastPara="1" wrap="square" lIns="91425" tIns="45700" rIns="91425" bIns="45700" anchor="t" anchorCtr="0">
            <a:noAutofit/>
          </a:bodyPr>
          <a:lstStyle/>
          <a:p>
            <a:pPr marL="0" lvl="0" indent="0" algn="just" rtl="0">
              <a:lnSpc>
                <a:spcPct val="150000"/>
              </a:lnSpc>
              <a:spcBef>
                <a:spcPts val="1200"/>
              </a:spcBef>
              <a:spcAft>
                <a:spcPts val="0"/>
              </a:spcAft>
              <a:buClr>
                <a:schemeClr val="dk1"/>
              </a:buClr>
              <a:buSzPts val="1100"/>
              <a:buFont typeface="Arial"/>
              <a:buNone/>
            </a:pPr>
            <a:endParaRPr sz="2000">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ts val="1100"/>
              <a:buFont typeface="Arial"/>
              <a:buNone/>
            </a:pPr>
            <a:r>
              <a:rPr lang="en-US" sz="2600">
                <a:latin typeface="Times New Roman"/>
                <a:ea typeface="Times New Roman"/>
                <a:cs typeface="Times New Roman"/>
                <a:sym typeface="Times New Roman"/>
              </a:rPr>
              <a:t>Hearing impaired people use hand signs to communicate, hence normal people face problem in recognizing their language by signs made. The hand sign detection is a complex process and  also time consuming, so we using Machine Learning to detect the signs.</a:t>
            </a:r>
            <a:endParaRPr sz="2600">
              <a:latin typeface="Times New Roman"/>
              <a:ea typeface="Times New Roman"/>
              <a:cs typeface="Times New Roman"/>
              <a:sym typeface="Times New Roman"/>
            </a:endParaRPr>
          </a:p>
          <a:p>
            <a:pPr marL="0" lvl="0" indent="0" algn="l" rtl="0">
              <a:spcBef>
                <a:spcPts val="1000"/>
              </a:spcBef>
              <a:spcAft>
                <a:spcPts val="0"/>
              </a:spcAft>
              <a:buNone/>
            </a:pPr>
            <a:endParaRPr sz="1900"/>
          </a:p>
        </p:txBody>
      </p:sp>
      <p:sp>
        <p:nvSpPr>
          <p:cNvPr id="191" name="Google Shape;191;g1bf6ec97151_6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2B5FF3"/>
              </a:buClr>
              <a:buSzPts val="1200"/>
              <a:buFont typeface="Calibri"/>
              <a:buNone/>
            </a:pPr>
            <a:fld id="{00000000-1234-1234-1234-123412341234}" type="slidenum">
              <a:rPr lang="en-US"/>
              <a:t>10</a:t>
            </a:fld>
            <a:endParaRPr/>
          </a:p>
        </p:txBody>
      </p:sp>
      <p:sp>
        <p:nvSpPr>
          <p:cNvPr id="192" name="Google Shape;192;g1bf6ec97151_6_0"/>
          <p:cNvSpPr txBox="1"/>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VII Semester, Department of ISE, RNSIT</a:t>
            </a:r>
            <a:endParaRPr/>
          </a:p>
        </p:txBody>
      </p:sp>
      <p:sp>
        <p:nvSpPr>
          <p:cNvPr id="193" name="Google Shape;193;g1bf6ec97151_6_0"/>
          <p:cNvSpPr txBox="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202</a:t>
            </a:r>
            <a:r>
              <a:rPr lang="en-US" sz="1200" b="1">
                <a:solidFill>
                  <a:srgbClr val="2B5FF3"/>
                </a:solidFill>
                <a:latin typeface="Calibri"/>
                <a:ea typeface="Calibri"/>
                <a:cs typeface="Calibri"/>
                <a:sym typeface="Calibri"/>
              </a:rPr>
              <a:t>2</a:t>
            </a:r>
            <a:r>
              <a:rPr lang="en-US" sz="1200" b="1" i="0" u="none">
                <a:solidFill>
                  <a:srgbClr val="2B5FF3"/>
                </a:solidFill>
                <a:latin typeface="Calibri"/>
                <a:ea typeface="Calibri"/>
                <a:cs typeface="Calibri"/>
                <a:sym typeface="Calibri"/>
              </a:rPr>
              <a:t> - 202</a:t>
            </a:r>
            <a:r>
              <a:rPr lang="en-US" sz="1200" b="1">
                <a:solidFill>
                  <a:srgbClr val="2B5FF3"/>
                </a:solidFill>
                <a:latin typeface="Calibri"/>
                <a:ea typeface="Calibri"/>
                <a:cs typeface="Calibri"/>
                <a:sym typeface="Calibri"/>
              </a:rPr>
              <a:t>3</a:t>
            </a:r>
            <a:endParaRPr/>
          </a:p>
        </p:txBody>
      </p:sp>
      <p:sp>
        <p:nvSpPr>
          <p:cNvPr id="194" name="Google Shape;194;g1bf6ec97151_6_0"/>
          <p:cNvSpPr txBox="1"/>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2B5FF3"/>
              </a:buClr>
              <a:buSzPts val="1200"/>
              <a:buFont typeface="Calibri"/>
              <a:buNone/>
            </a:pPr>
            <a:fld id="{00000000-1234-1234-1234-123412341234}" type="slidenum">
              <a:rPr lang="en-US" sz="1200" b="1" i="0" u="none">
                <a:solidFill>
                  <a:srgbClr val="2B5FF3"/>
                </a:solidFill>
                <a:latin typeface="Calibri"/>
                <a:ea typeface="Calibri"/>
                <a:cs typeface="Calibri"/>
                <a:sym typeface="Calibri"/>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1bf6ec97151_7_3"/>
          <p:cNvSpPr txBox="1">
            <a:spLocks noGrp="1"/>
          </p:cNvSpPr>
          <p:nvPr>
            <p:ph type="title"/>
          </p:nvPr>
        </p:nvSpPr>
        <p:spPr>
          <a:xfrm>
            <a:off x="838200" y="365125"/>
            <a:ext cx="10515600" cy="6936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Objectives</a:t>
            </a:r>
            <a:endParaRPr>
              <a:latin typeface="Times New Roman"/>
              <a:ea typeface="Times New Roman"/>
              <a:cs typeface="Times New Roman"/>
              <a:sym typeface="Times New Roman"/>
            </a:endParaRPr>
          </a:p>
        </p:txBody>
      </p:sp>
      <p:sp>
        <p:nvSpPr>
          <p:cNvPr id="201" name="Google Shape;201;g1bf6ec97151_7_3"/>
          <p:cNvSpPr txBox="1">
            <a:spLocks noGrp="1"/>
          </p:cNvSpPr>
          <p:nvPr>
            <p:ph type="body" idx="1"/>
          </p:nvPr>
        </p:nvSpPr>
        <p:spPr>
          <a:xfrm>
            <a:off x="838200" y="1322338"/>
            <a:ext cx="10515600" cy="5034000"/>
          </a:xfrm>
          <a:prstGeom prst="rect">
            <a:avLst/>
          </a:prstGeom>
        </p:spPr>
        <p:txBody>
          <a:bodyPr spcFirstLastPara="1" wrap="square" lIns="91425" tIns="45700" rIns="91425" bIns="45700" anchor="t" anchorCtr="0">
            <a:noAutofit/>
          </a:bodyPr>
          <a:lstStyle/>
          <a:p>
            <a:pPr marL="457200" lvl="0" indent="-368300" algn="just" rtl="0">
              <a:lnSpc>
                <a:spcPct val="150000"/>
              </a:lnSpc>
              <a:spcBef>
                <a:spcPts val="1200"/>
              </a:spcBef>
              <a:spcAft>
                <a:spcPts val="0"/>
              </a:spcAft>
              <a:buClr>
                <a:srgbClr val="333333"/>
              </a:buClr>
              <a:buSzPts val="2200"/>
              <a:buFont typeface="Times New Roman"/>
              <a:buChar char="•"/>
            </a:pPr>
            <a:r>
              <a:rPr lang="en-US" sz="2200">
                <a:solidFill>
                  <a:srgbClr val="333333"/>
                </a:solidFill>
                <a:highlight>
                  <a:srgbClr val="FFFFFF"/>
                </a:highlight>
                <a:latin typeface="Times New Roman"/>
                <a:ea typeface="Times New Roman"/>
                <a:cs typeface="Times New Roman"/>
                <a:sym typeface="Times New Roman"/>
              </a:rPr>
              <a:t>Sign language is the most natural and effective way for communications among deaf and normal people. American Sign Language (ASL) alphabet recognition (i.e. fingerspelling) using marker-less vision sensor is a challenging task due to the difficulties in hand segmentation and appearance variations among signers. </a:t>
            </a:r>
            <a:endParaRPr sz="2200">
              <a:solidFill>
                <a:srgbClr val="333333"/>
              </a:solidFill>
              <a:highlight>
                <a:srgbClr val="FFFFFF"/>
              </a:highlight>
              <a:latin typeface="Times New Roman"/>
              <a:ea typeface="Times New Roman"/>
              <a:cs typeface="Times New Roman"/>
              <a:sym typeface="Times New Roman"/>
            </a:endParaRPr>
          </a:p>
          <a:p>
            <a:pPr marL="457200" lvl="0" indent="-368300" algn="just" rtl="0">
              <a:lnSpc>
                <a:spcPct val="150000"/>
              </a:lnSpc>
              <a:spcBef>
                <a:spcPts val="0"/>
              </a:spcBef>
              <a:spcAft>
                <a:spcPts val="0"/>
              </a:spcAft>
              <a:buClr>
                <a:srgbClr val="333333"/>
              </a:buClr>
              <a:buSzPts val="2200"/>
              <a:buFont typeface="Times New Roman"/>
              <a:buChar char="•"/>
            </a:pPr>
            <a:r>
              <a:rPr lang="en-US" sz="2200">
                <a:solidFill>
                  <a:srgbClr val="333333"/>
                </a:solidFill>
                <a:highlight>
                  <a:srgbClr val="FFFFFF"/>
                </a:highlight>
                <a:latin typeface="Times New Roman"/>
                <a:ea typeface="Times New Roman"/>
                <a:cs typeface="Times New Roman"/>
                <a:sym typeface="Times New Roman"/>
              </a:rPr>
              <a:t>Existing color-based sign language recognition systems suffer from many challenges such as complex background, hand segmentation, large inter-class and intra-class variations.</a:t>
            </a:r>
            <a:endParaRPr sz="2200">
              <a:latin typeface="Times New Roman"/>
              <a:ea typeface="Times New Roman"/>
              <a:cs typeface="Times New Roman"/>
              <a:sym typeface="Times New Roman"/>
            </a:endParaRPr>
          </a:p>
          <a:p>
            <a:pPr marL="457200" lvl="0" indent="-368300" algn="just" rtl="0">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We are developing a ML project to predict the sign language.We are detecting the sign language. Using CNN algorithm we are predicting the sign language.</a:t>
            </a:r>
            <a:endParaRPr sz="2200">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ts val="1100"/>
              <a:buFont typeface="Arial"/>
              <a:buNone/>
            </a:pPr>
            <a:endParaRPr sz="2200">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202" name="Google Shape;202;g1bf6ec97151_7_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2B5FF3"/>
              </a:buClr>
              <a:buSzPts val="1200"/>
              <a:buFont typeface="Calibri"/>
              <a:buNone/>
            </a:pPr>
            <a:fld id="{00000000-1234-1234-1234-123412341234}" type="slidenum">
              <a:rPr lang="en-US"/>
              <a:t>11</a:t>
            </a:fld>
            <a:endParaRPr/>
          </a:p>
        </p:txBody>
      </p:sp>
      <p:sp>
        <p:nvSpPr>
          <p:cNvPr id="203" name="Google Shape;203;g1bf6ec97151_7_3"/>
          <p:cNvSpPr txBox="1"/>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VII Semester, Department of ISE, RNSIT</a:t>
            </a:r>
            <a:endParaRPr/>
          </a:p>
        </p:txBody>
      </p:sp>
      <p:sp>
        <p:nvSpPr>
          <p:cNvPr id="204" name="Google Shape;204;g1bf6ec97151_7_3"/>
          <p:cNvSpPr txBox="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202</a:t>
            </a:r>
            <a:r>
              <a:rPr lang="en-US" sz="1200" b="1">
                <a:solidFill>
                  <a:srgbClr val="2B5FF3"/>
                </a:solidFill>
                <a:latin typeface="Calibri"/>
                <a:ea typeface="Calibri"/>
                <a:cs typeface="Calibri"/>
                <a:sym typeface="Calibri"/>
              </a:rPr>
              <a:t>2</a:t>
            </a:r>
            <a:r>
              <a:rPr lang="en-US" sz="1200" b="1" i="0" u="none">
                <a:solidFill>
                  <a:srgbClr val="2B5FF3"/>
                </a:solidFill>
                <a:latin typeface="Calibri"/>
                <a:ea typeface="Calibri"/>
                <a:cs typeface="Calibri"/>
                <a:sym typeface="Calibri"/>
              </a:rPr>
              <a:t> - 202</a:t>
            </a:r>
            <a:r>
              <a:rPr lang="en-US" sz="1200" b="1">
                <a:solidFill>
                  <a:srgbClr val="2B5FF3"/>
                </a:solidFill>
                <a:latin typeface="Calibri"/>
                <a:ea typeface="Calibri"/>
                <a:cs typeface="Calibri"/>
                <a:sym typeface="Calibri"/>
              </a:rPr>
              <a:t>3</a:t>
            </a:r>
            <a:endParaRPr/>
          </a:p>
        </p:txBody>
      </p:sp>
      <p:sp>
        <p:nvSpPr>
          <p:cNvPr id="205" name="Google Shape;205;g1bf6ec97151_7_3"/>
          <p:cNvSpPr txBox="1"/>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2B5FF3"/>
              </a:buClr>
              <a:buSzPts val="1200"/>
              <a:buFont typeface="Calibri"/>
              <a:buNone/>
            </a:pPr>
            <a:fld id="{00000000-1234-1234-1234-123412341234}" type="slidenum">
              <a:rPr lang="en-US" sz="1200" b="1" i="0" u="none">
                <a:solidFill>
                  <a:srgbClr val="2B5FF3"/>
                </a:solidFill>
                <a:latin typeface="Calibri"/>
                <a:ea typeface="Calibri"/>
                <a:cs typeface="Calibri"/>
                <a:sym typeface="Calibri"/>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1bf6ec97151_7_11"/>
          <p:cNvSpPr txBox="1">
            <a:spLocks noGrp="1"/>
          </p:cNvSpPr>
          <p:nvPr>
            <p:ph type="title"/>
          </p:nvPr>
        </p:nvSpPr>
        <p:spPr>
          <a:xfrm>
            <a:off x="838200" y="365125"/>
            <a:ext cx="10515600" cy="6936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212" name="Google Shape;212;g1bf6ec97151_7_11"/>
          <p:cNvSpPr txBox="1">
            <a:spLocks noGrp="1"/>
          </p:cNvSpPr>
          <p:nvPr>
            <p:ph type="body" idx="1"/>
          </p:nvPr>
        </p:nvSpPr>
        <p:spPr>
          <a:xfrm>
            <a:off x="838200" y="1410425"/>
            <a:ext cx="10515600" cy="5034000"/>
          </a:xfrm>
          <a:prstGeom prst="rect">
            <a:avLst/>
          </a:prstGeom>
        </p:spPr>
        <p:txBody>
          <a:bodyPr spcFirstLastPara="1" wrap="square" lIns="91425" tIns="45700" rIns="91425" bIns="45700" anchor="t" anchorCtr="0">
            <a:noAutofit/>
          </a:bodyPr>
          <a:lstStyle/>
          <a:p>
            <a:pPr marL="457200" lvl="0" indent="-406400" algn="l" rtl="0">
              <a:spcBef>
                <a:spcPts val="1000"/>
              </a:spcBef>
              <a:spcAft>
                <a:spcPts val="0"/>
              </a:spcAft>
              <a:buSzPts val="2800"/>
              <a:buChar char="•"/>
            </a:pPr>
            <a:r>
              <a:rPr lang="en-US" sz="2200">
                <a:latin typeface="Times New Roman"/>
                <a:ea typeface="Times New Roman"/>
                <a:cs typeface="Times New Roman"/>
                <a:sym typeface="Times New Roman"/>
              </a:rPr>
              <a:t>Data Collection</a:t>
            </a:r>
            <a:endParaRPr sz="2200">
              <a:latin typeface="Times New Roman"/>
              <a:ea typeface="Times New Roman"/>
              <a:cs typeface="Times New Roman"/>
              <a:sym typeface="Times New Roman"/>
            </a:endParaRPr>
          </a:p>
          <a:p>
            <a:pPr marL="457200" lvl="0" indent="-431800" algn="l" rtl="0">
              <a:spcBef>
                <a:spcPts val="0"/>
              </a:spcBef>
              <a:spcAft>
                <a:spcPts val="0"/>
              </a:spcAft>
              <a:buSzPts val="3200"/>
              <a:buChar char="•"/>
            </a:pPr>
            <a:r>
              <a:rPr lang="en-US" sz="2200">
                <a:latin typeface="Times New Roman"/>
                <a:ea typeface="Times New Roman"/>
                <a:cs typeface="Times New Roman"/>
                <a:sym typeface="Times New Roman"/>
              </a:rPr>
              <a:t>Data Preprocessing</a:t>
            </a:r>
            <a:endParaRPr sz="2200">
              <a:latin typeface="Times New Roman"/>
              <a:ea typeface="Times New Roman"/>
              <a:cs typeface="Times New Roman"/>
              <a:sym typeface="Times New Roman"/>
            </a:endParaRPr>
          </a:p>
          <a:p>
            <a:pPr marL="457200" lvl="0" indent="-431800" algn="l" rtl="0">
              <a:spcBef>
                <a:spcPts val="0"/>
              </a:spcBef>
              <a:spcAft>
                <a:spcPts val="0"/>
              </a:spcAft>
              <a:buSzPts val="3200"/>
              <a:buChar char="•"/>
            </a:pPr>
            <a:r>
              <a:rPr lang="en-US" sz="2200">
                <a:latin typeface="Times New Roman"/>
                <a:ea typeface="Times New Roman"/>
                <a:cs typeface="Times New Roman"/>
                <a:sym typeface="Times New Roman"/>
              </a:rPr>
              <a:t>Train the system using CNN Algorithm</a:t>
            </a:r>
            <a:endParaRPr sz="2200">
              <a:latin typeface="Times New Roman"/>
              <a:ea typeface="Times New Roman"/>
              <a:cs typeface="Times New Roman"/>
              <a:sym typeface="Times New Roman"/>
            </a:endParaRPr>
          </a:p>
          <a:p>
            <a:pPr marL="457200" lvl="0" indent="-431800" algn="l" rtl="0">
              <a:spcBef>
                <a:spcPts val="0"/>
              </a:spcBef>
              <a:spcAft>
                <a:spcPts val="0"/>
              </a:spcAft>
              <a:buSzPts val="3200"/>
              <a:buChar char="•"/>
            </a:pPr>
            <a:r>
              <a:rPr lang="en-US" sz="2200">
                <a:latin typeface="Times New Roman"/>
                <a:ea typeface="Times New Roman"/>
                <a:cs typeface="Times New Roman"/>
                <a:sym typeface="Times New Roman"/>
              </a:rPr>
              <a:t>Sign language prediction</a:t>
            </a:r>
            <a:endParaRPr sz="3200">
              <a:latin typeface="Times New Roman"/>
              <a:ea typeface="Times New Roman"/>
              <a:cs typeface="Times New Roman"/>
              <a:sym typeface="Times New Roman"/>
            </a:endParaRPr>
          </a:p>
        </p:txBody>
      </p:sp>
      <p:sp>
        <p:nvSpPr>
          <p:cNvPr id="213" name="Google Shape;213;g1bf6ec97151_7_1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2B5FF3"/>
              </a:buClr>
              <a:buSzPts val="1200"/>
              <a:buFont typeface="Calibri"/>
              <a:buNone/>
            </a:pPr>
            <a:fld id="{00000000-1234-1234-1234-123412341234}" type="slidenum">
              <a:rPr lang="en-US"/>
              <a:t>12</a:t>
            </a:fld>
            <a:endParaRPr/>
          </a:p>
        </p:txBody>
      </p:sp>
      <p:sp>
        <p:nvSpPr>
          <p:cNvPr id="214" name="Google Shape;214;g1bf6ec97151_7_11"/>
          <p:cNvSpPr txBox="1"/>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VII Semester, Department of ISE, RNSIT</a:t>
            </a:r>
            <a:endParaRPr/>
          </a:p>
        </p:txBody>
      </p:sp>
      <p:sp>
        <p:nvSpPr>
          <p:cNvPr id="215" name="Google Shape;215;g1bf6ec97151_7_11"/>
          <p:cNvSpPr txBox="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202</a:t>
            </a:r>
            <a:r>
              <a:rPr lang="en-US" sz="1200" b="1">
                <a:solidFill>
                  <a:srgbClr val="2B5FF3"/>
                </a:solidFill>
                <a:latin typeface="Calibri"/>
                <a:ea typeface="Calibri"/>
                <a:cs typeface="Calibri"/>
                <a:sym typeface="Calibri"/>
              </a:rPr>
              <a:t>2</a:t>
            </a:r>
            <a:r>
              <a:rPr lang="en-US" sz="1200" b="1" i="0" u="none">
                <a:solidFill>
                  <a:srgbClr val="2B5FF3"/>
                </a:solidFill>
                <a:latin typeface="Calibri"/>
                <a:ea typeface="Calibri"/>
                <a:cs typeface="Calibri"/>
                <a:sym typeface="Calibri"/>
              </a:rPr>
              <a:t> - 202</a:t>
            </a:r>
            <a:r>
              <a:rPr lang="en-US" sz="1200" b="1">
                <a:solidFill>
                  <a:srgbClr val="2B5FF3"/>
                </a:solidFill>
                <a:latin typeface="Calibri"/>
                <a:ea typeface="Calibri"/>
                <a:cs typeface="Calibri"/>
                <a:sym typeface="Calibri"/>
              </a:rPr>
              <a:t>3</a:t>
            </a:r>
            <a:endParaRPr/>
          </a:p>
        </p:txBody>
      </p:sp>
      <p:sp>
        <p:nvSpPr>
          <p:cNvPr id="216" name="Google Shape;216;g1bf6ec97151_7_11"/>
          <p:cNvSpPr txBox="1"/>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2B5FF3"/>
              </a:buClr>
              <a:buSzPts val="1200"/>
              <a:buFont typeface="Calibri"/>
              <a:buNone/>
            </a:pPr>
            <a:fld id="{00000000-1234-1234-1234-123412341234}" type="slidenum">
              <a:rPr lang="en-US" sz="1200" b="1" i="0" u="none">
                <a:solidFill>
                  <a:srgbClr val="2B5FF3"/>
                </a:solidFill>
                <a:latin typeface="Calibri"/>
                <a:ea typeface="Calibri"/>
                <a:cs typeface="Calibri"/>
                <a:sym typeface="Calibri"/>
              </a:r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1bf6ec97151_7_22"/>
          <p:cNvSpPr txBox="1">
            <a:spLocks noGrp="1"/>
          </p:cNvSpPr>
          <p:nvPr>
            <p:ph type="title"/>
          </p:nvPr>
        </p:nvSpPr>
        <p:spPr>
          <a:xfrm>
            <a:off x="838200" y="365125"/>
            <a:ext cx="10515600" cy="6936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System Design</a:t>
            </a:r>
            <a:endParaRPr>
              <a:latin typeface="Times New Roman"/>
              <a:ea typeface="Times New Roman"/>
              <a:cs typeface="Times New Roman"/>
              <a:sym typeface="Times New Roman"/>
            </a:endParaRPr>
          </a:p>
        </p:txBody>
      </p:sp>
      <p:sp>
        <p:nvSpPr>
          <p:cNvPr id="223" name="Google Shape;223;g1bf6ec97151_7_2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2B5FF3"/>
              </a:buClr>
              <a:buSzPts val="1200"/>
              <a:buFont typeface="Calibri"/>
              <a:buNone/>
            </a:pPr>
            <a:fld id="{00000000-1234-1234-1234-123412341234}" type="slidenum">
              <a:rPr lang="en-US"/>
              <a:t>13</a:t>
            </a:fld>
            <a:endParaRPr/>
          </a:p>
        </p:txBody>
      </p:sp>
      <p:pic>
        <p:nvPicPr>
          <p:cNvPr id="224" name="Google Shape;224;g1bf6ec97151_7_22"/>
          <p:cNvPicPr preferRelativeResize="0"/>
          <p:nvPr/>
        </p:nvPicPr>
        <p:blipFill>
          <a:blip r:embed="rId3">
            <a:alphaModFix/>
          </a:blip>
          <a:stretch>
            <a:fillRect/>
          </a:stretch>
        </p:blipFill>
        <p:spPr>
          <a:xfrm>
            <a:off x="2330550" y="1502415"/>
            <a:ext cx="8185576" cy="4410225"/>
          </a:xfrm>
          <a:prstGeom prst="rect">
            <a:avLst/>
          </a:prstGeom>
          <a:noFill/>
          <a:ln>
            <a:noFill/>
          </a:ln>
        </p:spPr>
      </p:pic>
      <p:sp>
        <p:nvSpPr>
          <p:cNvPr id="225" name="Google Shape;225;g1bf6ec97151_7_22"/>
          <p:cNvSpPr txBox="1"/>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VII Semester, Department of ISE, RNSIT</a:t>
            </a:r>
            <a:endParaRPr/>
          </a:p>
        </p:txBody>
      </p:sp>
      <p:sp>
        <p:nvSpPr>
          <p:cNvPr id="226" name="Google Shape;226;g1bf6ec97151_7_22"/>
          <p:cNvSpPr txBox="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202</a:t>
            </a:r>
            <a:r>
              <a:rPr lang="en-US" sz="1200" b="1">
                <a:solidFill>
                  <a:srgbClr val="2B5FF3"/>
                </a:solidFill>
                <a:latin typeface="Calibri"/>
                <a:ea typeface="Calibri"/>
                <a:cs typeface="Calibri"/>
                <a:sym typeface="Calibri"/>
              </a:rPr>
              <a:t>2</a:t>
            </a:r>
            <a:r>
              <a:rPr lang="en-US" sz="1200" b="1" i="0" u="none">
                <a:solidFill>
                  <a:srgbClr val="2B5FF3"/>
                </a:solidFill>
                <a:latin typeface="Calibri"/>
                <a:ea typeface="Calibri"/>
                <a:cs typeface="Calibri"/>
                <a:sym typeface="Calibri"/>
              </a:rPr>
              <a:t> - 202</a:t>
            </a:r>
            <a:r>
              <a:rPr lang="en-US" sz="1200" b="1">
                <a:solidFill>
                  <a:srgbClr val="2B5FF3"/>
                </a:solidFill>
                <a:latin typeface="Calibri"/>
                <a:ea typeface="Calibri"/>
                <a:cs typeface="Calibri"/>
                <a:sym typeface="Calibri"/>
              </a:rPr>
              <a:t>3</a:t>
            </a:r>
            <a:endParaRPr/>
          </a:p>
        </p:txBody>
      </p:sp>
      <p:sp>
        <p:nvSpPr>
          <p:cNvPr id="227" name="Google Shape;227;g1bf6ec97151_7_22"/>
          <p:cNvSpPr txBox="1"/>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2B5FF3"/>
              </a:buClr>
              <a:buSzPts val="1200"/>
              <a:buFont typeface="Calibri"/>
              <a:buNone/>
            </a:pPr>
            <a:fld id="{00000000-1234-1234-1234-123412341234}" type="slidenum">
              <a:rPr lang="en-US" sz="1200" b="1" i="0" u="none">
                <a:solidFill>
                  <a:srgbClr val="2B5FF3"/>
                </a:solidFill>
                <a:latin typeface="Calibri"/>
                <a:ea typeface="Calibri"/>
                <a:cs typeface="Calibri"/>
                <a:sym typeface="Calibri"/>
              </a:r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1bf6ec97151_7_29"/>
          <p:cNvSpPr txBox="1">
            <a:spLocks noGrp="1"/>
          </p:cNvSpPr>
          <p:nvPr>
            <p:ph type="title"/>
          </p:nvPr>
        </p:nvSpPr>
        <p:spPr>
          <a:xfrm>
            <a:off x="838200" y="365125"/>
            <a:ext cx="10515600" cy="6936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34" name="Google Shape;234;g1bf6ec97151_7_29"/>
          <p:cNvSpPr txBox="1">
            <a:spLocks noGrp="1"/>
          </p:cNvSpPr>
          <p:nvPr>
            <p:ph type="body" idx="1"/>
          </p:nvPr>
        </p:nvSpPr>
        <p:spPr>
          <a:xfrm>
            <a:off x="838200" y="1322350"/>
            <a:ext cx="10515600" cy="5034000"/>
          </a:xfrm>
          <a:prstGeom prst="rect">
            <a:avLst/>
          </a:prstGeom>
        </p:spPr>
        <p:txBody>
          <a:bodyPr spcFirstLastPara="1" wrap="square" lIns="91425" tIns="45700" rIns="91425" bIns="45700" anchor="t" anchorCtr="0">
            <a:noAutofit/>
          </a:bodyPr>
          <a:lstStyle/>
          <a:p>
            <a:pPr marL="0" lvl="0" indent="0" algn="just" rtl="0">
              <a:lnSpc>
                <a:spcPct val="150000"/>
              </a:lnSpc>
              <a:spcBef>
                <a:spcPts val="1200"/>
              </a:spcBef>
              <a:spcAft>
                <a:spcPts val="0"/>
              </a:spcAft>
              <a:buClr>
                <a:schemeClr val="dk1"/>
              </a:buClr>
              <a:buSzPts val="1100"/>
              <a:buFont typeface="Arial"/>
              <a:buNone/>
            </a:pPr>
            <a:r>
              <a:rPr lang="en-US" sz="2200">
                <a:latin typeface="Times New Roman"/>
                <a:ea typeface="Times New Roman"/>
                <a:cs typeface="Times New Roman"/>
                <a:sym typeface="Times New Roman"/>
              </a:rPr>
              <a:t>In this project, convolutional neural networks (CNNs) are used to recognize the English Alphabets. We are detecting the sign language using CNN algorithm. Hence we are using Machine Learning to detect the sign language. </a:t>
            </a:r>
            <a:endParaRPr sz="2200">
              <a:latin typeface="Times New Roman"/>
              <a:ea typeface="Times New Roman"/>
              <a:cs typeface="Times New Roman"/>
              <a:sym typeface="Times New Roman"/>
            </a:endParaRPr>
          </a:p>
          <a:p>
            <a:pPr marL="0" lvl="0" indent="0" algn="l" rtl="0">
              <a:spcBef>
                <a:spcPts val="1000"/>
              </a:spcBef>
              <a:spcAft>
                <a:spcPts val="0"/>
              </a:spcAft>
              <a:buNone/>
            </a:pPr>
            <a:endParaRPr/>
          </a:p>
        </p:txBody>
      </p:sp>
      <p:sp>
        <p:nvSpPr>
          <p:cNvPr id="235" name="Google Shape;235;g1bf6ec97151_7_2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2B5FF3"/>
              </a:buClr>
              <a:buSzPts val="1200"/>
              <a:buFont typeface="Calibri"/>
              <a:buNone/>
            </a:pPr>
            <a:fld id="{00000000-1234-1234-1234-123412341234}" type="slidenum">
              <a:rPr lang="en-US"/>
              <a:t>14</a:t>
            </a:fld>
            <a:endParaRPr/>
          </a:p>
        </p:txBody>
      </p:sp>
      <p:sp>
        <p:nvSpPr>
          <p:cNvPr id="236" name="Google Shape;236;g1bf6ec97151_7_29"/>
          <p:cNvSpPr txBox="1"/>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VII Semester, Department of ISE, RNSIT</a:t>
            </a:r>
            <a:endParaRPr/>
          </a:p>
        </p:txBody>
      </p:sp>
      <p:sp>
        <p:nvSpPr>
          <p:cNvPr id="237" name="Google Shape;237;g1bf6ec97151_7_29"/>
          <p:cNvSpPr txBox="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202</a:t>
            </a:r>
            <a:r>
              <a:rPr lang="en-US" sz="1200" b="1">
                <a:solidFill>
                  <a:srgbClr val="2B5FF3"/>
                </a:solidFill>
                <a:latin typeface="Calibri"/>
                <a:ea typeface="Calibri"/>
                <a:cs typeface="Calibri"/>
                <a:sym typeface="Calibri"/>
              </a:rPr>
              <a:t>2</a:t>
            </a:r>
            <a:r>
              <a:rPr lang="en-US" sz="1200" b="1" i="0" u="none">
                <a:solidFill>
                  <a:srgbClr val="2B5FF3"/>
                </a:solidFill>
                <a:latin typeface="Calibri"/>
                <a:ea typeface="Calibri"/>
                <a:cs typeface="Calibri"/>
                <a:sym typeface="Calibri"/>
              </a:rPr>
              <a:t> - 202</a:t>
            </a:r>
            <a:r>
              <a:rPr lang="en-US" sz="1200" b="1">
                <a:solidFill>
                  <a:srgbClr val="2B5FF3"/>
                </a:solidFill>
                <a:latin typeface="Calibri"/>
                <a:ea typeface="Calibri"/>
                <a:cs typeface="Calibri"/>
                <a:sym typeface="Calibri"/>
              </a:rPr>
              <a:t>3</a:t>
            </a:r>
            <a:endParaRPr/>
          </a:p>
        </p:txBody>
      </p:sp>
      <p:sp>
        <p:nvSpPr>
          <p:cNvPr id="238" name="Google Shape;238;g1bf6ec97151_7_29"/>
          <p:cNvSpPr txBox="1"/>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2B5FF3"/>
              </a:buClr>
              <a:buSzPts val="1200"/>
              <a:buFont typeface="Calibri"/>
              <a:buNone/>
            </a:pPr>
            <a:fld id="{00000000-1234-1234-1234-123412341234}" type="slidenum">
              <a:rPr lang="en-US" sz="1200" b="1" i="0" u="none">
                <a:solidFill>
                  <a:srgbClr val="2B5FF3"/>
                </a:solidFill>
                <a:latin typeface="Calibri"/>
                <a:ea typeface="Calibri"/>
                <a:cs typeface="Calibri"/>
                <a:sym typeface="Calibri"/>
              </a:r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1bf6ec97151_6_9"/>
          <p:cNvSpPr txBox="1">
            <a:spLocks noGrp="1"/>
          </p:cNvSpPr>
          <p:nvPr>
            <p:ph type="title"/>
          </p:nvPr>
        </p:nvSpPr>
        <p:spPr>
          <a:xfrm>
            <a:off x="838200" y="365125"/>
            <a:ext cx="10515600" cy="6936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45" name="Google Shape;245;g1bf6ec97151_6_9"/>
          <p:cNvSpPr txBox="1">
            <a:spLocks noGrp="1"/>
          </p:cNvSpPr>
          <p:nvPr>
            <p:ph type="body" idx="1"/>
          </p:nvPr>
        </p:nvSpPr>
        <p:spPr>
          <a:xfrm>
            <a:off x="838200" y="1410425"/>
            <a:ext cx="10515600" cy="5034000"/>
          </a:xfrm>
          <a:prstGeom prst="rect">
            <a:avLst/>
          </a:prstGeom>
        </p:spPr>
        <p:txBody>
          <a:bodyPr spcFirstLastPara="1" wrap="square" lIns="91425" tIns="45700" rIns="91425" bIns="45700" anchor="t" anchorCtr="0">
            <a:noAutofit/>
          </a:bodyPr>
          <a:lstStyle/>
          <a:p>
            <a:pPr marL="457200" lvl="0" indent="-349250" algn="l" rtl="0">
              <a:lnSpc>
                <a:spcPct val="115000"/>
              </a:lnSpc>
              <a:spcBef>
                <a:spcPts val="1200"/>
              </a:spcBef>
              <a:spcAft>
                <a:spcPts val="0"/>
              </a:spcAft>
              <a:buSzPts val="1900"/>
              <a:buFont typeface="Times New Roman"/>
              <a:buChar char="●"/>
            </a:pPr>
            <a:r>
              <a:rPr lang="en-US" sz="1900">
                <a:latin typeface="Times New Roman"/>
                <a:ea typeface="Times New Roman"/>
                <a:cs typeface="Times New Roman"/>
                <a:sym typeface="Times New Roman"/>
              </a:rPr>
              <a:t> S. Y. Kim, H. G. Han, J. W. Kim, S. Lee, and T. W. Kim, “A hand gesture recognition sensor using Proceedings of the Fifth International Conference on Intelligent Computing and Control Systems (ICICCS 2021) IEEE Xplore Part Number </a:t>
            </a:r>
            <a:endParaRPr sz="1900">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900">
              <a:latin typeface="Times New Roman"/>
              <a:ea typeface="Times New Roman"/>
              <a:cs typeface="Times New Roman"/>
              <a:sym typeface="Times New Roman"/>
            </a:endParaRPr>
          </a:p>
          <a:p>
            <a:pPr marL="457200" lvl="0" indent="-349250" algn="l" rtl="0">
              <a:lnSpc>
                <a:spcPct val="115000"/>
              </a:lnSpc>
              <a:spcBef>
                <a:spcPts val="1200"/>
              </a:spcBef>
              <a:spcAft>
                <a:spcPts val="0"/>
              </a:spcAft>
              <a:buSzPts val="1900"/>
              <a:buFont typeface="Times New Roman"/>
              <a:buChar char="●"/>
            </a:pPr>
            <a:r>
              <a:rPr lang="en-US" sz="1900">
                <a:latin typeface="Times New Roman"/>
                <a:ea typeface="Times New Roman"/>
                <a:cs typeface="Times New Roman"/>
                <a:sym typeface="Times New Roman"/>
              </a:rPr>
              <a:t>Y. Cui and J. Weng, “A learning-based predictionand-verification segmentation scheme for hand sign image sequence,” IEEE Trans. Pattern Anal. Mach. Intell., vol. 21, no. 8, pp. 798–804, 1999, doi: 10.1109/34.784311. </a:t>
            </a:r>
            <a:endParaRPr sz="1900">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900">
              <a:latin typeface="Times New Roman"/>
              <a:ea typeface="Times New Roman"/>
              <a:cs typeface="Times New Roman"/>
              <a:sym typeface="Times New Roman"/>
            </a:endParaRPr>
          </a:p>
          <a:p>
            <a:pPr marL="457200" lvl="0" indent="-349250" algn="l" rtl="0">
              <a:lnSpc>
                <a:spcPct val="115000"/>
              </a:lnSpc>
              <a:spcBef>
                <a:spcPts val="1200"/>
              </a:spcBef>
              <a:spcAft>
                <a:spcPts val="0"/>
              </a:spcAft>
              <a:buSzPts val="1900"/>
              <a:buFont typeface="Times New Roman"/>
              <a:buChar char="●"/>
            </a:pPr>
            <a:r>
              <a:rPr lang="en-US" sz="1900">
                <a:latin typeface="Times New Roman"/>
                <a:ea typeface="Times New Roman"/>
                <a:cs typeface="Times New Roman"/>
                <a:sym typeface="Times New Roman"/>
              </a:rPr>
              <a:t> A. Kumar and A. Kumar, “Dog Breed Classifier for Facial Recognition using Convolutional Neural Networks,” pp. 508–513, 2020. </a:t>
            </a:r>
            <a:endParaRPr sz="1900">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900">
              <a:latin typeface="Times New Roman"/>
              <a:ea typeface="Times New Roman"/>
              <a:cs typeface="Times New Roman"/>
              <a:sym typeface="Times New Roman"/>
            </a:endParaRPr>
          </a:p>
        </p:txBody>
      </p:sp>
      <p:sp>
        <p:nvSpPr>
          <p:cNvPr id="246" name="Google Shape;246;g1bf6ec97151_6_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2B5FF3"/>
              </a:buClr>
              <a:buSzPts val="1200"/>
              <a:buFont typeface="Calibri"/>
              <a:buNone/>
            </a:pPr>
            <a:fld id="{00000000-1234-1234-1234-123412341234}" type="slidenum">
              <a:rPr lang="en-US"/>
              <a:t>15</a:t>
            </a:fld>
            <a:endParaRPr/>
          </a:p>
        </p:txBody>
      </p:sp>
      <p:sp>
        <p:nvSpPr>
          <p:cNvPr id="247" name="Google Shape;247;g1bf6ec97151_6_9"/>
          <p:cNvSpPr txBox="1"/>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VII Semester, Department of ISE, RNSIT</a:t>
            </a:r>
            <a:endParaRPr/>
          </a:p>
        </p:txBody>
      </p:sp>
      <p:sp>
        <p:nvSpPr>
          <p:cNvPr id="248" name="Google Shape;248;g1bf6ec97151_6_9"/>
          <p:cNvSpPr txBox="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202</a:t>
            </a:r>
            <a:r>
              <a:rPr lang="en-US" sz="1200" b="1">
                <a:solidFill>
                  <a:srgbClr val="2B5FF3"/>
                </a:solidFill>
                <a:latin typeface="Calibri"/>
                <a:ea typeface="Calibri"/>
                <a:cs typeface="Calibri"/>
                <a:sym typeface="Calibri"/>
              </a:rPr>
              <a:t>2</a:t>
            </a:r>
            <a:r>
              <a:rPr lang="en-US" sz="1200" b="1" i="0" u="none">
                <a:solidFill>
                  <a:srgbClr val="2B5FF3"/>
                </a:solidFill>
                <a:latin typeface="Calibri"/>
                <a:ea typeface="Calibri"/>
                <a:cs typeface="Calibri"/>
                <a:sym typeface="Calibri"/>
              </a:rPr>
              <a:t> - 202</a:t>
            </a:r>
            <a:r>
              <a:rPr lang="en-US" sz="1200" b="1">
                <a:solidFill>
                  <a:srgbClr val="2B5FF3"/>
                </a:solidFill>
                <a:latin typeface="Calibri"/>
                <a:ea typeface="Calibri"/>
                <a:cs typeface="Calibri"/>
                <a:sym typeface="Calibri"/>
              </a:rPr>
              <a:t>3</a:t>
            </a:r>
            <a:endParaRPr/>
          </a:p>
        </p:txBody>
      </p:sp>
      <p:sp>
        <p:nvSpPr>
          <p:cNvPr id="249" name="Google Shape;249;g1bf6ec97151_6_9"/>
          <p:cNvSpPr txBox="1"/>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2B5FF3"/>
              </a:buClr>
              <a:buSzPts val="1200"/>
              <a:buFont typeface="Calibri"/>
              <a:buNone/>
            </a:pPr>
            <a:fld id="{00000000-1234-1234-1234-123412341234}" type="slidenum">
              <a:rPr lang="en-US" sz="1200" b="1" i="0" u="none">
                <a:solidFill>
                  <a:srgbClr val="2B5FF3"/>
                </a:solidFill>
                <a:latin typeface="Calibri"/>
                <a:ea typeface="Calibri"/>
                <a:cs typeface="Calibri"/>
                <a:sym typeface="Calibri"/>
              </a:r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1bf6ec97151_7_40"/>
          <p:cNvSpPr txBox="1">
            <a:spLocks noGrp="1"/>
          </p:cNvSpPr>
          <p:nvPr>
            <p:ph type="title"/>
          </p:nvPr>
        </p:nvSpPr>
        <p:spPr>
          <a:xfrm>
            <a:off x="838200" y="365125"/>
            <a:ext cx="10515600" cy="6936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56" name="Google Shape;256;g1bf6ec97151_7_40"/>
          <p:cNvSpPr txBox="1">
            <a:spLocks noGrp="1"/>
          </p:cNvSpPr>
          <p:nvPr>
            <p:ph type="body" idx="1"/>
          </p:nvPr>
        </p:nvSpPr>
        <p:spPr>
          <a:xfrm>
            <a:off x="838200" y="1322350"/>
            <a:ext cx="10515600" cy="5034000"/>
          </a:xfrm>
          <a:prstGeom prst="rect">
            <a:avLst/>
          </a:prstGeom>
        </p:spPr>
        <p:txBody>
          <a:bodyPr spcFirstLastPara="1" wrap="square" lIns="91425" tIns="45700" rIns="91425" bIns="45700" anchor="t" anchorCtr="0">
            <a:noAutofit/>
          </a:bodyPr>
          <a:lstStyle/>
          <a:p>
            <a:pPr marL="457200" lvl="0" indent="-349250" algn="l" rtl="0">
              <a:lnSpc>
                <a:spcPct val="115000"/>
              </a:lnSpc>
              <a:spcBef>
                <a:spcPts val="1200"/>
              </a:spcBef>
              <a:spcAft>
                <a:spcPts val="0"/>
              </a:spcAft>
              <a:buSzPts val="1900"/>
              <a:buFont typeface="Times New Roman"/>
              <a:buChar char="●"/>
            </a:pPr>
            <a:r>
              <a:rPr lang="en-US" sz="1900">
                <a:latin typeface="Times New Roman"/>
                <a:ea typeface="Times New Roman"/>
                <a:cs typeface="Times New Roman"/>
                <a:sym typeface="Times New Roman"/>
              </a:rPr>
              <a:t> K. L. Bouman, G. Abdollahian, M. Boutin, and E. J. Delp, “A low complexity sign detection and text localization method for mobile applications,” IEEE Trans. Multimed., vol. 13, no. 5, pp. 922–934, 2011, doi: 10.1109/TMM.2011.2154317. </a:t>
            </a:r>
            <a:endParaRPr sz="1900">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900">
              <a:latin typeface="Times New Roman"/>
              <a:ea typeface="Times New Roman"/>
              <a:cs typeface="Times New Roman"/>
              <a:sym typeface="Times New Roman"/>
            </a:endParaRPr>
          </a:p>
          <a:p>
            <a:pPr marL="457200" lvl="0" indent="-349250" algn="l" rtl="0">
              <a:lnSpc>
                <a:spcPct val="115000"/>
              </a:lnSpc>
              <a:spcBef>
                <a:spcPts val="1200"/>
              </a:spcBef>
              <a:spcAft>
                <a:spcPts val="0"/>
              </a:spcAft>
              <a:buSzPts val="1900"/>
              <a:buFont typeface="Times New Roman"/>
              <a:buChar char="●"/>
            </a:pPr>
            <a:r>
              <a:rPr lang="en-US" sz="1900">
                <a:latin typeface="Times New Roman"/>
                <a:ea typeface="Times New Roman"/>
                <a:cs typeface="Times New Roman"/>
                <a:sym typeface="Times New Roman"/>
              </a:rPr>
              <a:t>J. Wu, L. Sun, and R. Jafari, “A Wearable System for Recognizing American Sign Language in RealTime Using IMU and Surface EMG Sensors,” IEEE J. Biomed. Heal. Informatics, vol. 20, no. 5, pp. 1281–1290, 2016, doi: 10.1109/JBHI.2016.2598302.</a:t>
            </a:r>
            <a:endParaRPr sz="1900">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900">
              <a:latin typeface="Times New Roman"/>
              <a:ea typeface="Times New Roman"/>
              <a:cs typeface="Times New Roman"/>
              <a:sym typeface="Times New Roman"/>
            </a:endParaRPr>
          </a:p>
          <a:p>
            <a:pPr marL="457200" lvl="0" indent="-349250" algn="l" rtl="0">
              <a:lnSpc>
                <a:spcPct val="115000"/>
              </a:lnSpc>
              <a:spcBef>
                <a:spcPts val="1200"/>
              </a:spcBef>
              <a:spcAft>
                <a:spcPts val="0"/>
              </a:spcAft>
              <a:buSzPts val="1900"/>
              <a:buFont typeface="Times New Roman"/>
              <a:buChar char="●"/>
            </a:pPr>
            <a:r>
              <a:rPr lang="en-US" sz="1900">
                <a:latin typeface="Times New Roman"/>
                <a:ea typeface="Times New Roman"/>
                <a:cs typeface="Times New Roman"/>
                <a:sym typeface="Times New Roman"/>
              </a:rPr>
              <a:t>C. Zhang, W. Ding, G. Peng, F. Fu, and W. Wang, “Street View Text Recognition With Deep Learning for Urban Scene Understanding in Intelligent Transportation Systems,” IEEE Trans. Intell. Transp. Syst., pp. 1–17, 2020, doi: 10.1109/tits.2020.3017632. </a:t>
            </a:r>
            <a:endParaRPr sz="19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marL="914400" lvl="0" indent="0" algn="l" rtl="0">
              <a:lnSpc>
                <a:spcPct val="115000"/>
              </a:lnSpc>
              <a:spcBef>
                <a:spcPts val="1200"/>
              </a:spcBef>
              <a:spcAft>
                <a:spcPts val="0"/>
              </a:spcAft>
              <a:buNone/>
            </a:pPr>
            <a:endParaRPr sz="1900">
              <a:latin typeface="Times New Roman"/>
              <a:ea typeface="Times New Roman"/>
              <a:cs typeface="Times New Roman"/>
              <a:sym typeface="Times New Roman"/>
            </a:endParaRPr>
          </a:p>
          <a:p>
            <a:pPr marL="0" lvl="0" indent="0" algn="l" rtl="0">
              <a:spcBef>
                <a:spcPts val="1000"/>
              </a:spcBef>
              <a:spcAft>
                <a:spcPts val="0"/>
              </a:spcAft>
              <a:buNone/>
            </a:pPr>
            <a:endParaRPr sz="1900"/>
          </a:p>
        </p:txBody>
      </p:sp>
      <p:sp>
        <p:nvSpPr>
          <p:cNvPr id="257" name="Google Shape;257;g1bf6ec97151_7_4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2B5FF3"/>
              </a:buClr>
              <a:buSzPts val="1200"/>
              <a:buFont typeface="Calibri"/>
              <a:buNone/>
            </a:pPr>
            <a:fld id="{00000000-1234-1234-1234-123412341234}" type="slidenum">
              <a:rPr lang="en-US"/>
              <a:t>16</a:t>
            </a:fld>
            <a:endParaRPr/>
          </a:p>
        </p:txBody>
      </p:sp>
      <p:sp>
        <p:nvSpPr>
          <p:cNvPr id="258" name="Google Shape;258;g1bf6ec97151_7_40"/>
          <p:cNvSpPr txBox="1"/>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VII Semester, Department of ISE, RNSIT</a:t>
            </a:r>
            <a:endParaRPr/>
          </a:p>
        </p:txBody>
      </p:sp>
      <p:sp>
        <p:nvSpPr>
          <p:cNvPr id="259" name="Google Shape;259;g1bf6ec97151_7_40"/>
          <p:cNvSpPr txBox="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202</a:t>
            </a:r>
            <a:r>
              <a:rPr lang="en-US" sz="1200" b="1">
                <a:solidFill>
                  <a:srgbClr val="2B5FF3"/>
                </a:solidFill>
                <a:latin typeface="Calibri"/>
                <a:ea typeface="Calibri"/>
                <a:cs typeface="Calibri"/>
                <a:sym typeface="Calibri"/>
              </a:rPr>
              <a:t>2</a:t>
            </a:r>
            <a:r>
              <a:rPr lang="en-US" sz="1200" b="1" i="0" u="none">
                <a:solidFill>
                  <a:srgbClr val="2B5FF3"/>
                </a:solidFill>
                <a:latin typeface="Calibri"/>
                <a:ea typeface="Calibri"/>
                <a:cs typeface="Calibri"/>
                <a:sym typeface="Calibri"/>
              </a:rPr>
              <a:t> - 202</a:t>
            </a:r>
            <a:r>
              <a:rPr lang="en-US" sz="1200" b="1">
                <a:solidFill>
                  <a:srgbClr val="2B5FF3"/>
                </a:solidFill>
                <a:latin typeface="Calibri"/>
                <a:ea typeface="Calibri"/>
                <a:cs typeface="Calibri"/>
                <a:sym typeface="Calibri"/>
              </a:rPr>
              <a:t>3</a:t>
            </a:r>
            <a:endParaRPr/>
          </a:p>
        </p:txBody>
      </p:sp>
      <p:sp>
        <p:nvSpPr>
          <p:cNvPr id="260" name="Google Shape;260;g1bf6ec97151_7_40"/>
          <p:cNvSpPr txBox="1"/>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2B5FF3"/>
              </a:buClr>
              <a:buSzPts val="1200"/>
              <a:buFont typeface="Calibri"/>
              <a:buNone/>
            </a:pPr>
            <a:fld id="{00000000-1234-1234-1234-123412341234}" type="slidenum">
              <a:rPr lang="en-US" sz="1200" b="1" i="0" u="none">
                <a:solidFill>
                  <a:srgbClr val="2B5FF3"/>
                </a:solidFill>
                <a:latin typeface="Calibri"/>
                <a:ea typeface="Calibri"/>
                <a:cs typeface="Calibri"/>
                <a:sym typeface="Calibri"/>
              </a:rPr>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1923325" y="435000"/>
            <a:ext cx="7467600" cy="1143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597"/>
              </a:buClr>
              <a:buSzPts val="3200"/>
              <a:buFont typeface="Times New Roman"/>
              <a:buNone/>
            </a:pPr>
            <a:r>
              <a:rPr lang="en-US" sz="4200" b="1" i="0" u="none">
                <a:latin typeface="Times New Roman"/>
                <a:ea typeface="Times New Roman"/>
                <a:cs typeface="Times New Roman"/>
                <a:sym typeface="Times New Roman"/>
              </a:rPr>
              <a:t>AGENDA</a:t>
            </a:r>
            <a:endParaRPr sz="5400"/>
          </a:p>
        </p:txBody>
      </p:sp>
      <p:sp>
        <p:nvSpPr>
          <p:cNvPr id="103" name="Google Shape;103;p2"/>
          <p:cNvSpPr txBox="1">
            <a:spLocks noGrp="1"/>
          </p:cNvSpPr>
          <p:nvPr>
            <p:ph type="body" idx="1"/>
          </p:nvPr>
        </p:nvSpPr>
        <p:spPr>
          <a:xfrm>
            <a:off x="2152650" y="1787400"/>
            <a:ext cx="7886700" cy="3283200"/>
          </a:xfrm>
          <a:prstGeom prst="rect">
            <a:avLst/>
          </a:prstGeom>
          <a:noFill/>
          <a:ln>
            <a:noFill/>
          </a:ln>
        </p:spPr>
        <p:txBody>
          <a:bodyPr spcFirstLastPara="1" wrap="square" lIns="91425" tIns="45700" rIns="91425" bIns="45700" anchor="t" anchorCtr="0">
            <a:normAutofit/>
          </a:bodyPr>
          <a:lstStyle/>
          <a:p>
            <a:pPr marL="457200" marR="0" lvl="0" indent="-400050" algn="l" rtl="0">
              <a:lnSpc>
                <a:spcPct val="90000"/>
              </a:lnSpc>
              <a:spcBef>
                <a:spcPts val="1000"/>
              </a:spcBef>
              <a:spcAft>
                <a:spcPts val="0"/>
              </a:spcAft>
              <a:buSzPts val="2700"/>
              <a:buFont typeface="Times New Roman"/>
              <a:buChar char="❏"/>
            </a:pPr>
            <a:r>
              <a:rPr lang="en-US" sz="2700">
                <a:latin typeface="Times New Roman"/>
                <a:ea typeface="Times New Roman"/>
                <a:cs typeface="Times New Roman"/>
                <a:sym typeface="Times New Roman"/>
              </a:rPr>
              <a:t>Introduction</a:t>
            </a:r>
            <a:endParaRPr sz="2700">
              <a:latin typeface="Times New Roman"/>
              <a:ea typeface="Times New Roman"/>
              <a:cs typeface="Times New Roman"/>
              <a:sym typeface="Times New Roman"/>
            </a:endParaRPr>
          </a:p>
          <a:p>
            <a:pPr marL="457200" marR="0" lvl="0" indent="-400050" algn="l" rtl="0">
              <a:lnSpc>
                <a:spcPct val="9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Literature Survey</a:t>
            </a:r>
            <a:endParaRPr sz="2700">
              <a:latin typeface="Times New Roman"/>
              <a:ea typeface="Times New Roman"/>
              <a:cs typeface="Times New Roman"/>
              <a:sym typeface="Times New Roman"/>
            </a:endParaRPr>
          </a:p>
          <a:p>
            <a:pPr marL="457200" marR="0" lvl="0" indent="-400050" algn="l" rtl="0">
              <a:lnSpc>
                <a:spcPct val="9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Problem Statement</a:t>
            </a:r>
            <a:endParaRPr sz="2700">
              <a:latin typeface="Times New Roman"/>
              <a:ea typeface="Times New Roman"/>
              <a:cs typeface="Times New Roman"/>
              <a:sym typeface="Times New Roman"/>
            </a:endParaRPr>
          </a:p>
          <a:p>
            <a:pPr marL="457200" marR="0" lvl="0" indent="-400050" algn="l" rtl="0">
              <a:lnSpc>
                <a:spcPct val="9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Objective</a:t>
            </a:r>
            <a:endParaRPr sz="2700">
              <a:latin typeface="Times New Roman"/>
              <a:ea typeface="Times New Roman"/>
              <a:cs typeface="Times New Roman"/>
              <a:sym typeface="Times New Roman"/>
            </a:endParaRPr>
          </a:p>
          <a:p>
            <a:pPr marL="457200" marR="0" lvl="0" indent="-400050" algn="l" rtl="0">
              <a:lnSpc>
                <a:spcPct val="9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Methodology</a:t>
            </a:r>
            <a:endParaRPr sz="2700">
              <a:latin typeface="Times New Roman"/>
              <a:ea typeface="Times New Roman"/>
              <a:cs typeface="Times New Roman"/>
              <a:sym typeface="Times New Roman"/>
            </a:endParaRPr>
          </a:p>
          <a:p>
            <a:pPr marL="457200" marR="0" lvl="0" indent="-400050" algn="l" rtl="0">
              <a:lnSpc>
                <a:spcPct val="9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System Design</a:t>
            </a:r>
            <a:endParaRPr sz="2700">
              <a:latin typeface="Times New Roman"/>
              <a:ea typeface="Times New Roman"/>
              <a:cs typeface="Times New Roman"/>
              <a:sym typeface="Times New Roman"/>
            </a:endParaRPr>
          </a:p>
          <a:p>
            <a:pPr marL="457200" marR="0" lvl="0" indent="-400050" algn="l" rtl="0">
              <a:lnSpc>
                <a:spcPct val="9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Conclusion</a:t>
            </a:r>
            <a:endParaRPr sz="2700">
              <a:latin typeface="Times New Roman"/>
              <a:ea typeface="Times New Roman"/>
              <a:cs typeface="Times New Roman"/>
              <a:sym typeface="Times New Roman"/>
            </a:endParaRPr>
          </a:p>
          <a:p>
            <a:pPr marL="457200" marR="0" lvl="0" indent="-400050" algn="l" rtl="0">
              <a:lnSpc>
                <a:spcPct val="9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References</a:t>
            </a:r>
            <a:endParaRPr sz="2700">
              <a:latin typeface="Times New Roman"/>
              <a:ea typeface="Times New Roman"/>
              <a:cs typeface="Times New Roman"/>
              <a:sym typeface="Times New Roman"/>
            </a:endParaRPr>
          </a:p>
        </p:txBody>
      </p:sp>
      <p:sp>
        <p:nvSpPr>
          <p:cNvPr id="104" name="Google Shape;104;p2"/>
          <p:cNvSpPr txBox="1"/>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VII Semester, Department of ISE, RNSIT</a:t>
            </a:r>
            <a:endParaRPr/>
          </a:p>
        </p:txBody>
      </p:sp>
      <p:sp>
        <p:nvSpPr>
          <p:cNvPr id="105" name="Google Shape;105;p2"/>
          <p:cNvSpPr txBox="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202</a:t>
            </a:r>
            <a:r>
              <a:rPr lang="en-US" sz="1200" b="1">
                <a:solidFill>
                  <a:srgbClr val="2B5FF3"/>
                </a:solidFill>
                <a:latin typeface="Calibri"/>
                <a:ea typeface="Calibri"/>
                <a:cs typeface="Calibri"/>
                <a:sym typeface="Calibri"/>
              </a:rPr>
              <a:t>2</a:t>
            </a:r>
            <a:r>
              <a:rPr lang="en-US" sz="1200" b="1" i="0" u="none">
                <a:solidFill>
                  <a:srgbClr val="2B5FF3"/>
                </a:solidFill>
                <a:latin typeface="Calibri"/>
                <a:ea typeface="Calibri"/>
                <a:cs typeface="Calibri"/>
                <a:sym typeface="Calibri"/>
              </a:rPr>
              <a:t> - 202</a:t>
            </a:r>
            <a:r>
              <a:rPr lang="en-US" sz="1200" b="1">
                <a:solidFill>
                  <a:srgbClr val="2B5FF3"/>
                </a:solidFill>
                <a:latin typeface="Calibri"/>
                <a:ea typeface="Calibri"/>
                <a:cs typeface="Calibri"/>
                <a:sym typeface="Calibri"/>
              </a:rPr>
              <a:t>3</a:t>
            </a:r>
            <a:endParaRPr/>
          </a:p>
        </p:txBody>
      </p:sp>
      <p:sp>
        <p:nvSpPr>
          <p:cNvPr id="106" name="Google Shape;106;p2"/>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2B5FF3"/>
              </a:buClr>
              <a:buSzPts val="1200"/>
              <a:buFont typeface="Calibri"/>
              <a:buNone/>
            </a:pPr>
            <a:fld id="{00000000-1234-1234-1234-123412341234}" type="slidenum">
              <a:rPr lang="en-US" sz="1200" b="1" i="0" u="none">
                <a:solidFill>
                  <a:srgbClr val="2B5FF3"/>
                </a:solidFill>
                <a:latin typeface="Calibri"/>
                <a:ea typeface="Calibri"/>
                <a:cs typeface="Calibri"/>
                <a:sym typeface="Calibri"/>
              </a:r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1bf6ec97151_5_0"/>
          <p:cNvSpPr txBox="1">
            <a:spLocks noGrp="1"/>
          </p:cNvSpPr>
          <p:nvPr>
            <p:ph type="title"/>
          </p:nvPr>
        </p:nvSpPr>
        <p:spPr>
          <a:xfrm>
            <a:off x="838200" y="365125"/>
            <a:ext cx="10515600" cy="6936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13" name="Google Shape;113;g1bf6ec97151_5_0"/>
          <p:cNvSpPr txBox="1">
            <a:spLocks noGrp="1"/>
          </p:cNvSpPr>
          <p:nvPr>
            <p:ph type="body" idx="1"/>
          </p:nvPr>
        </p:nvSpPr>
        <p:spPr>
          <a:xfrm>
            <a:off x="838200" y="1190625"/>
            <a:ext cx="10515600" cy="5034000"/>
          </a:xfrm>
          <a:prstGeom prst="rect">
            <a:avLst/>
          </a:prstGeom>
        </p:spPr>
        <p:txBody>
          <a:bodyPr spcFirstLastPara="1" wrap="square" lIns="91425" tIns="45700" rIns="91425" bIns="45700" anchor="t" anchorCtr="0">
            <a:noAutofit/>
          </a:bodyPr>
          <a:lstStyle/>
          <a:p>
            <a:pPr marL="457200" lvl="0" indent="-349250" algn="just" rtl="0">
              <a:lnSpc>
                <a:spcPct val="150000"/>
              </a:lnSpc>
              <a:spcBef>
                <a:spcPts val="1200"/>
              </a:spcBef>
              <a:spcAft>
                <a:spcPts val="0"/>
              </a:spcAft>
              <a:buSzPts val="1900"/>
              <a:buFont typeface="Times New Roman"/>
              <a:buChar char="•"/>
            </a:pPr>
            <a:r>
              <a:rPr lang="en-US" sz="1900">
                <a:latin typeface="Times New Roman"/>
                <a:ea typeface="Times New Roman"/>
                <a:cs typeface="Times New Roman"/>
                <a:sym typeface="Times New Roman"/>
              </a:rPr>
              <a:t>The Sign Language Alphabets are created by using hand and facial gestures in order to express the thoughts of speaking and hearing disabled population to standard people, who may not purely understand the sign language. </a:t>
            </a:r>
            <a:endParaRPr sz="1900">
              <a:latin typeface="Times New Roman"/>
              <a:ea typeface="Times New Roman"/>
              <a:cs typeface="Times New Roman"/>
              <a:sym typeface="Times New Roman"/>
            </a:endParaRPr>
          </a:p>
          <a:p>
            <a:pPr marL="457200" lvl="0" indent="-349250" algn="just" rtl="0">
              <a:lnSpc>
                <a:spcPct val="150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This develops a vast communication gap between normal people and the people with disabilities. There are certain technological developments to help the speaking and hearing disabled people as it is impossible for them to seek help all the time and assist them in their daily activities as a translator.</a:t>
            </a:r>
            <a:endParaRPr sz="1900">
              <a:latin typeface="Times New Roman"/>
              <a:ea typeface="Times New Roman"/>
              <a:cs typeface="Times New Roman"/>
              <a:sym typeface="Times New Roman"/>
            </a:endParaRPr>
          </a:p>
          <a:p>
            <a:pPr marL="457200" lvl="0" indent="-393700" algn="just" rtl="0">
              <a:lnSpc>
                <a:spcPct val="150000"/>
              </a:lnSpc>
              <a:spcBef>
                <a:spcPts val="0"/>
              </a:spcBef>
              <a:spcAft>
                <a:spcPts val="0"/>
              </a:spcAft>
              <a:buSzPts val="2600"/>
              <a:buFont typeface="Times New Roman"/>
              <a:buChar char="•"/>
            </a:pPr>
            <a:r>
              <a:rPr lang="en-US" sz="1900">
                <a:latin typeface="Times New Roman"/>
                <a:ea typeface="Times New Roman"/>
                <a:cs typeface="Times New Roman"/>
                <a:sym typeface="Times New Roman"/>
              </a:rPr>
              <a:t>ASL is used as a mode of conversation by using hand and facial gestures as stated earlier. It is one of the main modes of communication for people with speaking and hearing disabilities and it is used by normal people too. Sign language recognition will make communication easier if one person isn't well versed with the language.</a:t>
            </a:r>
            <a:endParaRPr sz="1900">
              <a:latin typeface="Times New Roman"/>
              <a:ea typeface="Times New Roman"/>
              <a:cs typeface="Times New Roman"/>
              <a:sym typeface="Times New Roman"/>
            </a:endParaRPr>
          </a:p>
          <a:p>
            <a:pPr marL="0" lvl="0" indent="0" algn="l" rtl="0">
              <a:spcBef>
                <a:spcPts val="1000"/>
              </a:spcBef>
              <a:spcAft>
                <a:spcPts val="0"/>
              </a:spcAft>
              <a:buNone/>
            </a:pPr>
            <a:endParaRPr/>
          </a:p>
        </p:txBody>
      </p:sp>
      <p:sp>
        <p:nvSpPr>
          <p:cNvPr id="114" name="Google Shape;114;g1bf6ec97151_5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2B5FF3"/>
              </a:buClr>
              <a:buSzPts val="1200"/>
              <a:buFont typeface="Calibri"/>
              <a:buNone/>
            </a:pPr>
            <a:fld id="{00000000-1234-1234-1234-123412341234}" type="slidenum">
              <a:rPr lang="en-US"/>
              <a:t>3</a:t>
            </a:fld>
            <a:endParaRPr/>
          </a:p>
        </p:txBody>
      </p:sp>
      <p:sp>
        <p:nvSpPr>
          <p:cNvPr id="115" name="Google Shape;115;g1bf6ec97151_5_0"/>
          <p:cNvSpPr txBox="1"/>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VII Semester, Department of ISE, RNSIT</a:t>
            </a:r>
            <a:endParaRPr/>
          </a:p>
        </p:txBody>
      </p:sp>
      <p:sp>
        <p:nvSpPr>
          <p:cNvPr id="116" name="Google Shape;116;g1bf6ec97151_5_0"/>
          <p:cNvSpPr txBox="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202</a:t>
            </a:r>
            <a:r>
              <a:rPr lang="en-US" sz="1200" b="1">
                <a:solidFill>
                  <a:srgbClr val="2B5FF3"/>
                </a:solidFill>
                <a:latin typeface="Calibri"/>
                <a:ea typeface="Calibri"/>
                <a:cs typeface="Calibri"/>
                <a:sym typeface="Calibri"/>
              </a:rPr>
              <a:t>2</a:t>
            </a:r>
            <a:r>
              <a:rPr lang="en-US" sz="1200" b="1" i="0" u="none">
                <a:solidFill>
                  <a:srgbClr val="2B5FF3"/>
                </a:solidFill>
                <a:latin typeface="Calibri"/>
                <a:ea typeface="Calibri"/>
                <a:cs typeface="Calibri"/>
                <a:sym typeface="Calibri"/>
              </a:rPr>
              <a:t> - 202</a:t>
            </a:r>
            <a:r>
              <a:rPr lang="en-US" sz="1200" b="1">
                <a:solidFill>
                  <a:srgbClr val="2B5FF3"/>
                </a:solidFill>
                <a:latin typeface="Calibri"/>
                <a:ea typeface="Calibri"/>
                <a:cs typeface="Calibri"/>
                <a:sym typeface="Calibri"/>
              </a:rPr>
              <a:t>3</a:t>
            </a:r>
            <a:endParaRPr/>
          </a:p>
        </p:txBody>
      </p:sp>
      <p:sp>
        <p:nvSpPr>
          <p:cNvPr id="117" name="Google Shape;117;g1bf6ec97151_5_0"/>
          <p:cNvSpPr txBox="1"/>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2B5FF3"/>
              </a:buClr>
              <a:buSzPts val="1200"/>
              <a:buFont typeface="Calibri"/>
              <a:buNone/>
            </a:pPr>
            <a:fld id="{00000000-1234-1234-1234-123412341234}" type="slidenum">
              <a:rPr lang="en-US" sz="1200" b="1" i="0" u="none">
                <a:solidFill>
                  <a:srgbClr val="2B5FF3"/>
                </a:solidFill>
                <a:latin typeface="Calibri"/>
                <a:ea typeface="Calibri"/>
                <a:cs typeface="Calibri"/>
                <a:sym typeface="Calibri"/>
              </a:r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1bf6ec97151_5_9"/>
          <p:cNvSpPr txBox="1">
            <a:spLocks noGrp="1"/>
          </p:cNvSpPr>
          <p:nvPr>
            <p:ph type="title"/>
          </p:nvPr>
        </p:nvSpPr>
        <p:spPr>
          <a:xfrm>
            <a:off x="838200" y="365125"/>
            <a:ext cx="10515600" cy="6936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24" name="Google Shape;124;g1bf6ec97151_5_9"/>
          <p:cNvSpPr txBox="1">
            <a:spLocks noGrp="1"/>
          </p:cNvSpPr>
          <p:nvPr>
            <p:ph type="body" idx="1"/>
          </p:nvPr>
        </p:nvSpPr>
        <p:spPr>
          <a:xfrm>
            <a:off x="838200" y="1190625"/>
            <a:ext cx="10515600" cy="5034000"/>
          </a:xfrm>
          <a:prstGeom prst="rect">
            <a:avLst/>
          </a:prstGeom>
        </p:spPr>
        <p:txBody>
          <a:bodyPr spcFirstLastPara="1" wrap="square" lIns="91425" tIns="45700" rIns="91425" bIns="45700" anchor="t" anchorCtr="0">
            <a:noAutofit/>
          </a:bodyPr>
          <a:lstStyle/>
          <a:p>
            <a:pPr marL="0" lvl="0" indent="0" algn="l" rtl="0">
              <a:lnSpc>
                <a:spcPct val="100000"/>
              </a:lnSpc>
              <a:spcBef>
                <a:spcPts val="1000"/>
              </a:spcBef>
              <a:spcAft>
                <a:spcPts val="0"/>
              </a:spcAft>
              <a:buNone/>
            </a:pPr>
            <a:r>
              <a:rPr lang="en-US" sz="2200" b="1" u="sng">
                <a:latin typeface="Times New Roman"/>
                <a:ea typeface="Times New Roman"/>
                <a:cs typeface="Times New Roman"/>
                <a:sym typeface="Times New Roman"/>
              </a:rPr>
              <a:t>Real-Time Hand Gesture Recognition Using Finger Segmentation:</a:t>
            </a:r>
            <a:endParaRPr sz="2200" b="1" u="sng">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US" sz="2000">
                <a:latin typeface="Times New Roman"/>
                <a:ea typeface="Times New Roman"/>
                <a:cs typeface="Times New Roman"/>
                <a:sym typeface="Times New Roman"/>
              </a:rPr>
              <a:t>Authors: </a:t>
            </a:r>
            <a:r>
              <a:rPr lang="en-US" sz="1900">
                <a:latin typeface="Times New Roman"/>
                <a:ea typeface="Times New Roman"/>
                <a:cs typeface="Times New Roman"/>
                <a:sym typeface="Times New Roman"/>
              </a:rPr>
              <a:t>Zhi-hua Chen, Jung-Tae Kim,</a:t>
            </a:r>
            <a:r>
              <a:rPr lang="en-US" sz="1900" b="1">
                <a:latin typeface="Times New Roman"/>
                <a:ea typeface="Times New Roman"/>
                <a:cs typeface="Times New Roman"/>
                <a:sym typeface="Times New Roman"/>
              </a:rPr>
              <a:t> </a:t>
            </a:r>
            <a:r>
              <a:rPr lang="en-US" sz="1900">
                <a:latin typeface="Times New Roman"/>
                <a:ea typeface="Times New Roman"/>
                <a:cs typeface="Times New Roman"/>
                <a:sym typeface="Times New Roman"/>
              </a:rPr>
              <a:t>Jianning Liang, Jing Zhang, and Yu-Bo Yuan</a:t>
            </a:r>
            <a:endParaRPr sz="1900">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US" sz="1900">
                <a:latin typeface="Times New Roman"/>
                <a:ea typeface="Times New Roman"/>
                <a:cs typeface="Times New Roman"/>
                <a:sym typeface="Times New Roman"/>
              </a:rPr>
              <a:t>Year: 2014</a:t>
            </a:r>
            <a:endParaRPr sz="1900">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US" sz="1900">
                <a:latin typeface="Times New Roman"/>
                <a:ea typeface="Times New Roman"/>
                <a:cs typeface="Times New Roman"/>
                <a:sym typeface="Times New Roman"/>
              </a:rPr>
              <a:t>Description: </a:t>
            </a:r>
            <a:endParaRPr sz="1900">
              <a:latin typeface="Times New Roman"/>
              <a:ea typeface="Times New Roman"/>
              <a:cs typeface="Times New Roman"/>
              <a:sym typeface="Times New Roman"/>
            </a:endParaRPr>
          </a:p>
          <a:p>
            <a:pPr marL="0" lvl="0" indent="0" algn="l" rtl="0">
              <a:lnSpc>
                <a:spcPct val="115000"/>
              </a:lnSpc>
              <a:spcBef>
                <a:spcPts val="1000"/>
              </a:spcBef>
              <a:spcAft>
                <a:spcPts val="0"/>
              </a:spcAft>
              <a:buNone/>
            </a:pPr>
            <a:r>
              <a:rPr lang="en-US" sz="1900">
                <a:latin typeface="Times New Roman"/>
                <a:ea typeface="Times New Roman"/>
                <a:cs typeface="Times New Roman"/>
                <a:sym typeface="Times New Roman"/>
              </a:rPr>
              <a:t>Hand gesture recognition is very significant for human-computer interaction. In this work, we present a novel real-time method for hand gesture recognition.In our framework, the hand region is extracted from the background with the background subtraction method. Then, the palm and fingers are segmented so as to detect and recognize the fingers.</a:t>
            </a:r>
            <a:endParaRPr sz="1900">
              <a:latin typeface="Times New Roman"/>
              <a:ea typeface="Times New Roman"/>
              <a:cs typeface="Times New Roman"/>
              <a:sym typeface="Times New Roman"/>
            </a:endParaRPr>
          </a:p>
          <a:p>
            <a:pPr marL="0" lvl="0" indent="0" algn="l" rtl="0">
              <a:lnSpc>
                <a:spcPct val="115000"/>
              </a:lnSpc>
              <a:spcBef>
                <a:spcPts val="1000"/>
              </a:spcBef>
              <a:spcAft>
                <a:spcPts val="0"/>
              </a:spcAft>
              <a:buNone/>
            </a:pPr>
            <a:r>
              <a:rPr lang="en-US" sz="1900">
                <a:latin typeface="Times New Roman"/>
                <a:ea typeface="Times New Roman"/>
                <a:cs typeface="Times New Roman"/>
                <a:sym typeface="Times New Roman"/>
              </a:rPr>
              <a:t>Finally, a rule classifier is applied to predict the labels of hand gestures.</a:t>
            </a:r>
            <a:endParaRPr sz="1900">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1900">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1200">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1900">
              <a:latin typeface="Times New Roman"/>
              <a:ea typeface="Times New Roman"/>
              <a:cs typeface="Times New Roman"/>
              <a:sym typeface="Times New Roman"/>
            </a:endParaRPr>
          </a:p>
          <a:p>
            <a:pPr marL="457200" lvl="0" indent="0" algn="l" rtl="0">
              <a:lnSpc>
                <a:spcPct val="100000"/>
              </a:lnSpc>
              <a:spcBef>
                <a:spcPts val="2400"/>
              </a:spcBef>
              <a:spcAft>
                <a:spcPts val="0"/>
              </a:spcAft>
              <a:buNone/>
            </a:pPr>
            <a:endParaRPr sz="1900">
              <a:latin typeface="Times New Roman"/>
              <a:ea typeface="Times New Roman"/>
              <a:cs typeface="Times New Roman"/>
              <a:sym typeface="Times New Roman"/>
            </a:endParaRPr>
          </a:p>
          <a:p>
            <a:pPr marL="457200" lvl="0" indent="0" algn="l" rtl="0">
              <a:lnSpc>
                <a:spcPct val="115000"/>
              </a:lnSpc>
              <a:spcBef>
                <a:spcPts val="2400"/>
              </a:spcBef>
              <a:spcAft>
                <a:spcPts val="600"/>
              </a:spcAft>
              <a:buNone/>
            </a:pPr>
            <a:endParaRPr sz="2000">
              <a:latin typeface="Times New Roman"/>
              <a:ea typeface="Times New Roman"/>
              <a:cs typeface="Times New Roman"/>
              <a:sym typeface="Times New Roman"/>
            </a:endParaRPr>
          </a:p>
        </p:txBody>
      </p:sp>
      <p:sp>
        <p:nvSpPr>
          <p:cNvPr id="125" name="Google Shape;125;g1bf6ec97151_5_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2B5FF3"/>
              </a:buClr>
              <a:buSzPts val="1200"/>
              <a:buFont typeface="Calibri"/>
              <a:buNone/>
            </a:pPr>
            <a:fld id="{00000000-1234-1234-1234-123412341234}" type="slidenum">
              <a:rPr lang="en-US"/>
              <a:t>4</a:t>
            </a:fld>
            <a:endParaRPr/>
          </a:p>
        </p:txBody>
      </p:sp>
      <p:sp>
        <p:nvSpPr>
          <p:cNvPr id="126" name="Google Shape;126;g1bf6ec97151_5_9"/>
          <p:cNvSpPr txBox="1"/>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VII Semester, Department of ISE, RNSIT</a:t>
            </a:r>
            <a:endParaRPr/>
          </a:p>
        </p:txBody>
      </p:sp>
      <p:sp>
        <p:nvSpPr>
          <p:cNvPr id="127" name="Google Shape;127;g1bf6ec97151_5_9"/>
          <p:cNvSpPr txBox="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202</a:t>
            </a:r>
            <a:r>
              <a:rPr lang="en-US" sz="1200" b="1">
                <a:solidFill>
                  <a:srgbClr val="2B5FF3"/>
                </a:solidFill>
                <a:latin typeface="Calibri"/>
                <a:ea typeface="Calibri"/>
                <a:cs typeface="Calibri"/>
                <a:sym typeface="Calibri"/>
              </a:rPr>
              <a:t>2</a:t>
            </a:r>
            <a:r>
              <a:rPr lang="en-US" sz="1200" b="1" i="0" u="none">
                <a:solidFill>
                  <a:srgbClr val="2B5FF3"/>
                </a:solidFill>
                <a:latin typeface="Calibri"/>
                <a:ea typeface="Calibri"/>
                <a:cs typeface="Calibri"/>
                <a:sym typeface="Calibri"/>
              </a:rPr>
              <a:t> - 202</a:t>
            </a:r>
            <a:r>
              <a:rPr lang="en-US" sz="1200" b="1">
                <a:solidFill>
                  <a:srgbClr val="2B5FF3"/>
                </a:solidFill>
                <a:latin typeface="Calibri"/>
                <a:ea typeface="Calibri"/>
                <a:cs typeface="Calibri"/>
                <a:sym typeface="Calibri"/>
              </a:rPr>
              <a:t>3</a:t>
            </a:r>
            <a:endParaRPr/>
          </a:p>
        </p:txBody>
      </p:sp>
      <p:sp>
        <p:nvSpPr>
          <p:cNvPr id="128" name="Google Shape;128;g1bf6ec97151_5_9"/>
          <p:cNvSpPr txBox="1"/>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2B5FF3"/>
              </a:buClr>
              <a:buSzPts val="1200"/>
              <a:buFont typeface="Calibri"/>
              <a:buNone/>
            </a:pPr>
            <a:fld id="{00000000-1234-1234-1234-123412341234}" type="slidenum">
              <a:rPr lang="en-US" sz="1200" b="1" i="0" u="none">
                <a:solidFill>
                  <a:srgbClr val="2B5FF3"/>
                </a:solidFill>
                <a:latin typeface="Calibri"/>
                <a:ea typeface="Calibri"/>
                <a:cs typeface="Calibri"/>
                <a:sym typeface="Calibri"/>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1bf6ec97151_5_28"/>
          <p:cNvSpPr txBox="1">
            <a:spLocks noGrp="1"/>
          </p:cNvSpPr>
          <p:nvPr>
            <p:ph type="title"/>
          </p:nvPr>
        </p:nvSpPr>
        <p:spPr>
          <a:xfrm>
            <a:off x="838200" y="365125"/>
            <a:ext cx="10515600" cy="6936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35" name="Google Shape;135;g1bf6ec97151_5_28"/>
          <p:cNvSpPr txBox="1">
            <a:spLocks noGrp="1"/>
          </p:cNvSpPr>
          <p:nvPr>
            <p:ph type="body" idx="1"/>
          </p:nvPr>
        </p:nvSpPr>
        <p:spPr>
          <a:xfrm>
            <a:off x="838200" y="1190625"/>
            <a:ext cx="10515600" cy="5034000"/>
          </a:xfrm>
          <a:prstGeom prst="rect">
            <a:avLst/>
          </a:prstGeom>
        </p:spPr>
        <p:txBody>
          <a:bodyPr spcFirstLastPara="1" wrap="square" lIns="91425" tIns="45700" rIns="91425" bIns="45700" anchor="t" anchorCtr="0">
            <a:noAutofit/>
          </a:bodyPr>
          <a:lstStyle/>
          <a:p>
            <a:pPr marL="0" lvl="0" indent="0" algn="l" rtl="0">
              <a:lnSpc>
                <a:spcPct val="100000"/>
              </a:lnSpc>
              <a:spcBef>
                <a:spcPts val="2400"/>
              </a:spcBef>
              <a:spcAft>
                <a:spcPts val="0"/>
              </a:spcAft>
              <a:buNone/>
            </a:pPr>
            <a:r>
              <a:rPr lang="en-US" sz="2100" b="1" u="sng">
                <a:solidFill>
                  <a:srgbClr val="333333"/>
                </a:solidFill>
                <a:highlight>
                  <a:srgbClr val="FFFFFF"/>
                </a:highlight>
                <a:latin typeface="Times New Roman"/>
                <a:ea typeface="Times New Roman"/>
                <a:cs typeface="Times New Roman"/>
                <a:sym typeface="Times New Roman"/>
              </a:rPr>
              <a:t>Dog Breed Classifier for Facial Recognition using Convolutional Neural Networks:</a:t>
            </a:r>
            <a:endParaRPr sz="2200" b="1" u="sng">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US" sz="2000">
                <a:latin typeface="Times New Roman"/>
                <a:ea typeface="Times New Roman"/>
                <a:cs typeface="Times New Roman"/>
                <a:sym typeface="Times New Roman"/>
              </a:rPr>
              <a:t>Authors: </a:t>
            </a:r>
            <a:r>
              <a:rPr lang="en-US" sz="1900">
                <a:latin typeface="Times New Roman"/>
                <a:ea typeface="Times New Roman"/>
                <a:cs typeface="Times New Roman"/>
                <a:sym typeface="Times New Roman"/>
              </a:rPr>
              <a:t>Kriti Agarwal , T. Kumar</a:t>
            </a:r>
            <a:endParaRPr sz="1900">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US" sz="1900">
                <a:latin typeface="Times New Roman"/>
                <a:ea typeface="Times New Roman"/>
                <a:cs typeface="Times New Roman"/>
                <a:sym typeface="Times New Roman"/>
              </a:rPr>
              <a:t>Year: 2021</a:t>
            </a:r>
            <a:endParaRPr sz="1900">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US" sz="1900">
                <a:latin typeface="Times New Roman"/>
                <a:ea typeface="Times New Roman"/>
                <a:cs typeface="Times New Roman"/>
                <a:sym typeface="Times New Roman"/>
              </a:rPr>
              <a:t>Description: </a:t>
            </a:r>
            <a:endParaRPr sz="190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1900">
                <a:solidFill>
                  <a:srgbClr val="333333"/>
                </a:solidFill>
                <a:highlight>
                  <a:srgbClr val="FFFFFF"/>
                </a:highlight>
                <a:latin typeface="Times New Roman"/>
                <a:ea typeface="Times New Roman"/>
                <a:cs typeface="Times New Roman"/>
                <a:sym typeface="Times New Roman"/>
              </a:rPr>
              <a:t>This paper dealt with the breed classification of dogs. To classify dog breed is a challenging part under a deep convolutional neural network. A set of sample images of a breed of dogs and humans are used to classify and learn the features of the breed. The images are converted to a single label of dimension with image processing</a:t>
            </a:r>
            <a:endParaRPr sz="190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1900">
                <a:solidFill>
                  <a:srgbClr val="333333"/>
                </a:solidFill>
                <a:highlight>
                  <a:srgbClr val="FFFFFF"/>
                </a:highlight>
                <a:latin typeface="Times New Roman"/>
                <a:ea typeface="Times New Roman"/>
                <a:cs typeface="Times New Roman"/>
                <a:sym typeface="Times New Roman"/>
              </a:rPr>
              <a:t>The images of human beings and dogs are considered for breed classification to find the existing percentage of features in humans of dogs and dogs of human. This research work has used principal component analysis to shorten the most similar features into one group to make an easy study of the features into the deep neural networks</a:t>
            </a:r>
            <a:endParaRPr sz="1900">
              <a:solidFill>
                <a:srgbClr val="333333"/>
              </a:solidFill>
              <a:highlight>
                <a:srgbClr val="FFFFFF"/>
              </a:highlight>
              <a:latin typeface="Times New Roman"/>
              <a:ea typeface="Times New Roman"/>
              <a:cs typeface="Times New Roman"/>
              <a:sym typeface="Times New Roman"/>
            </a:endParaRPr>
          </a:p>
          <a:p>
            <a:pPr marL="0" lvl="0" indent="0" algn="l" rtl="0">
              <a:lnSpc>
                <a:spcPct val="100000"/>
              </a:lnSpc>
              <a:spcBef>
                <a:spcPts val="1000"/>
              </a:spcBef>
              <a:spcAft>
                <a:spcPts val="0"/>
              </a:spcAft>
              <a:buNone/>
            </a:pPr>
            <a:endParaRPr sz="1900">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1900">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1200">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1900">
              <a:latin typeface="Times New Roman"/>
              <a:ea typeface="Times New Roman"/>
              <a:cs typeface="Times New Roman"/>
              <a:sym typeface="Times New Roman"/>
            </a:endParaRPr>
          </a:p>
          <a:p>
            <a:pPr marL="457200" lvl="0" indent="0" algn="l" rtl="0">
              <a:lnSpc>
                <a:spcPct val="100000"/>
              </a:lnSpc>
              <a:spcBef>
                <a:spcPts val="2400"/>
              </a:spcBef>
              <a:spcAft>
                <a:spcPts val="0"/>
              </a:spcAft>
              <a:buNone/>
            </a:pPr>
            <a:endParaRPr sz="1900">
              <a:latin typeface="Times New Roman"/>
              <a:ea typeface="Times New Roman"/>
              <a:cs typeface="Times New Roman"/>
              <a:sym typeface="Times New Roman"/>
            </a:endParaRPr>
          </a:p>
          <a:p>
            <a:pPr marL="457200" lvl="0" indent="0" algn="l" rtl="0">
              <a:lnSpc>
                <a:spcPct val="115000"/>
              </a:lnSpc>
              <a:spcBef>
                <a:spcPts val="2400"/>
              </a:spcBef>
              <a:spcAft>
                <a:spcPts val="600"/>
              </a:spcAft>
              <a:buNone/>
            </a:pPr>
            <a:endParaRPr sz="2000">
              <a:latin typeface="Times New Roman"/>
              <a:ea typeface="Times New Roman"/>
              <a:cs typeface="Times New Roman"/>
              <a:sym typeface="Times New Roman"/>
            </a:endParaRPr>
          </a:p>
        </p:txBody>
      </p:sp>
      <p:sp>
        <p:nvSpPr>
          <p:cNvPr id="136" name="Google Shape;136;g1bf6ec97151_5_2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37" name="Google Shape;137;g1bf6ec97151_5_28"/>
          <p:cNvSpPr txBox="1"/>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VII Semester, Department of ISE, RNSIT</a:t>
            </a:r>
            <a:endParaRPr/>
          </a:p>
        </p:txBody>
      </p:sp>
      <p:sp>
        <p:nvSpPr>
          <p:cNvPr id="138" name="Google Shape;138;g1bf6ec97151_5_28"/>
          <p:cNvSpPr txBox="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202</a:t>
            </a:r>
            <a:r>
              <a:rPr lang="en-US" sz="1200" b="1">
                <a:solidFill>
                  <a:srgbClr val="2B5FF3"/>
                </a:solidFill>
                <a:latin typeface="Calibri"/>
                <a:ea typeface="Calibri"/>
                <a:cs typeface="Calibri"/>
                <a:sym typeface="Calibri"/>
              </a:rPr>
              <a:t>2</a:t>
            </a:r>
            <a:r>
              <a:rPr lang="en-US" sz="1200" b="1" i="0" u="none">
                <a:solidFill>
                  <a:srgbClr val="2B5FF3"/>
                </a:solidFill>
                <a:latin typeface="Calibri"/>
                <a:ea typeface="Calibri"/>
                <a:cs typeface="Calibri"/>
                <a:sym typeface="Calibri"/>
              </a:rPr>
              <a:t> - 202</a:t>
            </a:r>
            <a:r>
              <a:rPr lang="en-US" sz="1200" b="1">
                <a:solidFill>
                  <a:srgbClr val="2B5FF3"/>
                </a:solidFill>
                <a:latin typeface="Calibri"/>
                <a:ea typeface="Calibri"/>
                <a:cs typeface="Calibri"/>
                <a:sym typeface="Calibri"/>
              </a:rPr>
              <a:t>3</a:t>
            </a:r>
            <a:endParaRPr/>
          </a:p>
        </p:txBody>
      </p:sp>
      <p:sp>
        <p:nvSpPr>
          <p:cNvPr id="139" name="Google Shape;139;g1bf6ec97151_5_28"/>
          <p:cNvSpPr txBox="1"/>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2B5FF3"/>
              </a:buClr>
              <a:buSzPts val="1200"/>
              <a:buFont typeface="Calibri"/>
              <a:buNone/>
            </a:pPr>
            <a:fld id="{00000000-1234-1234-1234-123412341234}" type="slidenum">
              <a:rPr lang="en-US" sz="1200" b="1" i="0" u="none">
                <a:solidFill>
                  <a:srgbClr val="2B5FF3"/>
                </a:solidFill>
                <a:latin typeface="Calibri"/>
                <a:ea typeface="Calibri"/>
                <a:cs typeface="Calibri"/>
                <a:sym typeface="Calibri"/>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1bf6ec97151_8_2"/>
          <p:cNvSpPr txBox="1">
            <a:spLocks noGrp="1"/>
          </p:cNvSpPr>
          <p:nvPr>
            <p:ph type="title"/>
          </p:nvPr>
        </p:nvSpPr>
        <p:spPr>
          <a:xfrm>
            <a:off x="838200" y="365125"/>
            <a:ext cx="10515600" cy="6936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46" name="Google Shape;146;g1bf6ec97151_8_2"/>
          <p:cNvSpPr txBox="1">
            <a:spLocks noGrp="1"/>
          </p:cNvSpPr>
          <p:nvPr>
            <p:ph type="body" idx="1"/>
          </p:nvPr>
        </p:nvSpPr>
        <p:spPr>
          <a:xfrm>
            <a:off x="838200" y="1190625"/>
            <a:ext cx="10515600" cy="5034000"/>
          </a:xfrm>
          <a:prstGeom prst="rect">
            <a:avLst/>
          </a:prstGeom>
        </p:spPr>
        <p:txBody>
          <a:bodyPr spcFirstLastPara="1" wrap="square" lIns="91425" tIns="45700" rIns="91425" bIns="45700" anchor="t" anchorCtr="0">
            <a:noAutofit/>
          </a:bodyPr>
          <a:lstStyle/>
          <a:p>
            <a:pPr marL="0" lvl="0" indent="0" algn="l" rtl="0">
              <a:lnSpc>
                <a:spcPct val="100000"/>
              </a:lnSpc>
              <a:spcBef>
                <a:spcPts val="2400"/>
              </a:spcBef>
              <a:spcAft>
                <a:spcPts val="0"/>
              </a:spcAft>
              <a:buClr>
                <a:schemeClr val="dk1"/>
              </a:buClr>
              <a:buSzPts val="1100"/>
              <a:buFont typeface="Arial"/>
              <a:buNone/>
            </a:pPr>
            <a:r>
              <a:rPr lang="en-US" sz="2100" b="1" u="sng">
                <a:solidFill>
                  <a:srgbClr val="333333"/>
                </a:solidFill>
                <a:highlight>
                  <a:srgbClr val="FFFFFF"/>
                </a:highlight>
                <a:latin typeface="Times New Roman"/>
                <a:ea typeface="Times New Roman"/>
                <a:cs typeface="Times New Roman"/>
                <a:sym typeface="Times New Roman"/>
              </a:rPr>
              <a:t>User-Independent American Sign Language Alphabet Recognition Based on Depth Image and PCANet Features:</a:t>
            </a:r>
            <a:endParaRPr sz="1200" b="1" u="sng">
              <a:solidFill>
                <a:srgbClr val="333333"/>
              </a:solidFill>
              <a:highlight>
                <a:srgbClr val="FFFFFF"/>
              </a:highlight>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US" sz="2000">
                <a:latin typeface="Times New Roman"/>
                <a:ea typeface="Times New Roman"/>
                <a:cs typeface="Times New Roman"/>
                <a:sym typeface="Times New Roman"/>
              </a:rPr>
              <a:t>Authors: </a:t>
            </a:r>
            <a:r>
              <a:rPr lang="en-US" sz="1800">
                <a:highlight>
                  <a:srgbClr val="FCFCFC"/>
                </a:highlight>
                <a:latin typeface="Times New Roman"/>
                <a:ea typeface="Times New Roman"/>
                <a:cs typeface="Times New Roman"/>
                <a:sym typeface="Times New Roman"/>
              </a:rPr>
              <a:t>Asif Karim , Sami Azam , Bharanidharan Shanmugam , Krishnan Kannoorpatti And Mamoun Alazab</a:t>
            </a:r>
            <a:endParaRPr sz="2500">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US" sz="1900">
                <a:latin typeface="Times New Roman"/>
                <a:ea typeface="Times New Roman"/>
                <a:cs typeface="Times New Roman"/>
                <a:sym typeface="Times New Roman"/>
              </a:rPr>
              <a:t>Year: 2019</a:t>
            </a:r>
            <a:endParaRPr sz="1900">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US" sz="1900">
                <a:latin typeface="Times New Roman"/>
                <a:ea typeface="Times New Roman"/>
                <a:cs typeface="Times New Roman"/>
                <a:sym typeface="Times New Roman"/>
              </a:rPr>
              <a:t>Description: </a:t>
            </a:r>
            <a:endParaRPr sz="19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800">
                <a:solidFill>
                  <a:srgbClr val="333333"/>
                </a:solidFill>
                <a:highlight>
                  <a:srgbClr val="FFFFFF"/>
                </a:highlight>
                <a:latin typeface="Times New Roman"/>
                <a:ea typeface="Times New Roman"/>
                <a:cs typeface="Times New Roman"/>
                <a:sym typeface="Times New Roman"/>
              </a:rPr>
              <a:t>Sign language is the most natural and effective way for communications among deaf and normal people. American Sign Language (ASL) alphabet recognition (i.e. fingerspelling) using marker-less vision sensor is a challenging task due to the difficulties in hand segmentation and appearance variations among signers. Existing color-based sign language recognition systems suffer from many challenges such as complex background, hand segmentation, large inter-class and intra-class variations. </a:t>
            </a:r>
            <a:endParaRPr sz="180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800">
                <a:solidFill>
                  <a:srgbClr val="333333"/>
                </a:solidFill>
                <a:highlight>
                  <a:srgbClr val="FFFFFF"/>
                </a:highlight>
                <a:latin typeface="Times New Roman"/>
                <a:ea typeface="Times New Roman"/>
                <a:cs typeface="Times New Roman"/>
                <a:sym typeface="Times New Roman"/>
              </a:rPr>
              <a:t>In this paper, we propose a new user independent recognition system for American sign language alphabet using depth images captured from the low-cost Microsoft Kinect depth sensor. Exploiting depth information instead of color images overcomes many problems due to their robustness against illumination and background variations.</a:t>
            </a:r>
            <a:endParaRPr sz="1800">
              <a:solidFill>
                <a:srgbClr val="333333"/>
              </a:solidFill>
              <a:highlight>
                <a:srgbClr val="FFFFFF"/>
              </a:highlight>
              <a:latin typeface="Times New Roman"/>
              <a:ea typeface="Times New Roman"/>
              <a:cs typeface="Times New Roman"/>
              <a:sym typeface="Times New Roman"/>
            </a:endParaRPr>
          </a:p>
          <a:p>
            <a:pPr marL="0" lvl="0" indent="0" algn="l" rtl="0">
              <a:lnSpc>
                <a:spcPct val="100000"/>
              </a:lnSpc>
              <a:spcBef>
                <a:spcPts val="1000"/>
              </a:spcBef>
              <a:spcAft>
                <a:spcPts val="0"/>
              </a:spcAft>
              <a:buNone/>
            </a:pPr>
            <a:endParaRPr sz="1900">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1900">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1200">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1900">
              <a:latin typeface="Times New Roman"/>
              <a:ea typeface="Times New Roman"/>
              <a:cs typeface="Times New Roman"/>
              <a:sym typeface="Times New Roman"/>
            </a:endParaRPr>
          </a:p>
          <a:p>
            <a:pPr marL="457200" lvl="0" indent="0" algn="l" rtl="0">
              <a:lnSpc>
                <a:spcPct val="100000"/>
              </a:lnSpc>
              <a:spcBef>
                <a:spcPts val="2400"/>
              </a:spcBef>
              <a:spcAft>
                <a:spcPts val="0"/>
              </a:spcAft>
              <a:buNone/>
            </a:pPr>
            <a:endParaRPr sz="1900">
              <a:latin typeface="Times New Roman"/>
              <a:ea typeface="Times New Roman"/>
              <a:cs typeface="Times New Roman"/>
              <a:sym typeface="Times New Roman"/>
            </a:endParaRPr>
          </a:p>
          <a:p>
            <a:pPr marL="457200" lvl="0" indent="0" algn="l" rtl="0">
              <a:lnSpc>
                <a:spcPct val="115000"/>
              </a:lnSpc>
              <a:spcBef>
                <a:spcPts val="2400"/>
              </a:spcBef>
              <a:spcAft>
                <a:spcPts val="600"/>
              </a:spcAft>
              <a:buNone/>
            </a:pPr>
            <a:endParaRPr sz="2000">
              <a:latin typeface="Times New Roman"/>
              <a:ea typeface="Times New Roman"/>
              <a:cs typeface="Times New Roman"/>
              <a:sym typeface="Times New Roman"/>
            </a:endParaRPr>
          </a:p>
        </p:txBody>
      </p:sp>
      <p:sp>
        <p:nvSpPr>
          <p:cNvPr id="147" name="Google Shape;147;g1bf6ec97151_8_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48" name="Google Shape;148;g1bf6ec97151_8_2"/>
          <p:cNvSpPr txBox="1"/>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VII Semester, Department of ISE, RNSIT</a:t>
            </a:r>
            <a:endParaRPr/>
          </a:p>
        </p:txBody>
      </p:sp>
      <p:sp>
        <p:nvSpPr>
          <p:cNvPr id="149" name="Google Shape;149;g1bf6ec97151_8_2"/>
          <p:cNvSpPr txBox="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202</a:t>
            </a:r>
            <a:r>
              <a:rPr lang="en-US" sz="1200" b="1">
                <a:solidFill>
                  <a:srgbClr val="2B5FF3"/>
                </a:solidFill>
                <a:latin typeface="Calibri"/>
                <a:ea typeface="Calibri"/>
                <a:cs typeface="Calibri"/>
                <a:sym typeface="Calibri"/>
              </a:rPr>
              <a:t>2</a:t>
            </a:r>
            <a:r>
              <a:rPr lang="en-US" sz="1200" b="1" i="0" u="none">
                <a:solidFill>
                  <a:srgbClr val="2B5FF3"/>
                </a:solidFill>
                <a:latin typeface="Calibri"/>
                <a:ea typeface="Calibri"/>
                <a:cs typeface="Calibri"/>
                <a:sym typeface="Calibri"/>
              </a:rPr>
              <a:t> - 202</a:t>
            </a:r>
            <a:r>
              <a:rPr lang="en-US" sz="1200" b="1">
                <a:solidFill>
                  <a:srgbClr val="2B5FF3"/>
                </a:solidFill>
                <a:latin typeface="Calibri"/>
                <a:ea typeface="Calibri"/>
                <a:cs typeface="Calibri"/>
                <a:sym typeface="Calibri"/>
              </a:rPr>
              <a:t>3</a:t>
            </a:r>
            <a:endParaRPr/>
          </a:p>
        </p:txBody>
      </p:sp>
      <p:sp>
        <p:nvSpPr>
          <p:cNvPr id="150" name="Google Shape;150;g1bf6ec97151_8_2"/>
          <p:cNvSpPr txBox="1"/>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2B5FF3"/>
              </a:buClr>
              <a:buSzPts val="1200"/>
              <a:buFont typeface="Calibri"/>
              <a:buNone/>
            </a:pPr>
            <a:fld id="{00000000-1234-1234-1234-123412341234}" type="slidenum">
              <a:rPr lang="en-US" sz="1200" b="1" i="0" u="none">
                <a:solidFill>
                  <a:srgbClr val="2B5FF3"/>
                </a:solidFill>
                <a:latin typeface="Calibri"/>
                <a:ea typeface="Calibri"/>
                <a:cs typeface="Calibri"/>
                <a:sym typeface="Calibri"/>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bf6ec97151_8_11"/>
          <p:cNvSpPr txBox="1">
            <a:spLocks noGrp="1"/>
          </p:cNvSpPr>
          <p:nvPr>
            <p:ph type="title"/>
          </p:nvPr>
        </p:nvSpPr>
        <p:spPr>
          <a:xfrm>
            <a:off x="838200" y="365125"/>
            <a:ext cx="10515600" cy="6936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57" name="Google Shape;157;g1bf6ec97151_8_11"/>
          <p:cNvSpPr txBox="1">
            <a:spLocks noGrp="1"/>
          </p:cNvSpPr>
          <p:nvPr>
            <p:ph type="body" idx="1"/>
          </p:nvPr>
        </p:nvSpPr>
        <p:spPr>
          <a:xfrm>
            <a:off x="838200" y="1190625"/>
            <a:ext cx="10515600" cy="5034000"/>
          </a:xfrm>
          <a:prstGeom prst="rect">
            <a:avLst/>
          </a:prstGeom>
        </p:spPr>
        <p:txBody>
          <a:bodyPr spcFirstLastPara="1" wrap="square" lIns="91425" tIns="45700" rIns="91425" bIns="45700" anchor="t" anchorCtr="0">
            <a:noAutofit/>
          </a:bodyPr>
          <a:lstStyle/>
          <a:p>
            <a:pPr marL="0" lvl="0" indent="0" algn="l" rtl="0">
              <a:lnSpc>
                <a:spcPct val="115000"/>
              </a:lnSpc>
              <a:spcBef>
                <a:spcPts val="2400"/>
              </a:spcBef>
              <a:spcAft>
                <a:spcPts val="0"/>
              </a:spcAft>
              <a:buNone/>
            </a:pPr>
            <a:r>
              <a:rPr lang="en-US" sz="2100" b="1" u="sng">
                <a:latin typeface="Times New Roman"/>
                <a:ea typeface="Times New Roman"/>
                <a:cs typeface="Times New Roman"/>
                <a:sym typeface="Times New Roman"/>
              </a:rPr>
              <a:t>A learning-based prediction-and-verification segmentation scheme for hand sign image sequence:</a:t>
            </a:r>
            <a:endParaRPr sz="2100" b="1" u="sng">
              <a:solidFill>
                <a:srgbClr val="333333"/>
              </a:solidFill>
              <a:highlight>
                <a:srgbClr val="FFFFFF"/>
              </a:highlight>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US" sz="2000">
                <a:latin typeface="Times New Roman"/>
                <a:ea typeface="Times New Roman"/>
                <a:cs typeface="Times New Roman"/>
                <a:sym typeface="Times New Roman"/>
              </a:rPr>
              <a:t>Authors: </a:t>
            </a:r>
            <a:r>
              <a:rPr lang="en-US" sz="1800">
                <a:highlight>
                  <a:srgbClr val="FCFCFC"/>
                </a:highlight>
                <a:latin typeface="Times New Roman"/>
                <a:ea typeface="Times New Roman"/>
                <a:cs typeface="Times New Roman"/>
                <a:sym typeface="Times New Roman"/>
              </a:rPr>
              <a:t>Y. Cui, J. Weng</a:t>
            </a:r>
            <a:endParaRPr sz="2500">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US" sz="1900">
                <a:latin typeface="Times New Roman"/>
                <a:ea typeface="Times New Roman"/>
                <a:cs typeface="Times New Roman"/>
                <a:sym typeface="Times New Roman"/>
              </a:rPr>
              <a:t>Year: 1999</a:t>
            </a:r>
            <a:endParaRPr sz="1900">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US" sz="1900">
                <a:latin typeface="Times New Roman"/>
                <a:ea typeface="Times New Roman"/>
                <a:cs typeface="Times New Roman"/>
                <a:sym typeface="Times New Roman"/>
              </a:rPr>
              <a:t>Description: </a:t>
            </a:r>
            <a:endParaRPr sz="19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2000">
                <a:solidFill>
                  <a:srgbClr val="333333"/>
                </a:solidFill>
                <a:highlight>
                  <a:srgbClr val="FFFFFF"/>
                </a:highlight>
                <a:latin typeface="Times New Roman"/>
                <a:ea typeface="Times New Roman"/>
                <a:cs typeface="Times New Roman"/>
                <a:sym typeface="Times New Roman"/>
              </a:rPr>
              <a:t>We present a prediction-and-verification segmentation scheme using attention images from multiple fixations. A major advantage of this scheme is that it can handle a large number of different deformable objects presented in complex backgrounds. The scheme is also relatively efficient.</a:t>
            </a:r>
            <a:endParaRPr sz="200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2000">
                <a:solidFill>
                  <a:srgbClr val="333333"/>
                </a:solidFill>
                <a:highlight>
                  <a:srgbClr val="FFFFFF"/>
                </a:highlight>
                <a:latin typeface="Times New Roman"/>
                <a:ea typeface="Times New Roman"/>
                <a:cs typeface="Times New Roman"/>
                <a:sym typeface="Times New Roman"/>
              </a:rPr>
              <a:t>The system was tested to segment hands in sequences of intensity images, where each sequence represents a hand sign in American Sign Language. The experimental result showed a 95 percent correct segmentation rate with a 3 percent false rejection rate.</a:t>
            </a:r>
            <a:endParaRPr sz="2000">
              <a:solidFill>
                <a:srgbClr val="333333"/>
              </a:solidFill>
              <a:highlight>
                <a:srgbClr val="FFFFFF"/>
              </a:highlight>
              <a:latin typeface="Times New Roman"/>
              <a:ea typeface="Times New Roman"/>
              <a:cs typeface="Times New Roman"/>
              <a:sym typeface="Times New Roman"/>
            </a:endParaRPr>
          </a:p>
          <a:p>
            <a:pPr marL="0" lvl="0" indent="0" algn="l" rtl="0">
              <a:lnSpc>
                <a:spcPct val="100000"/>
              </a:lnSpc>
              <a:spcBef>
                <a:spcPts val="1000"/>
              </a:spcBef>
              <a:spcAft>
                <a:spcPts val="0"/>
              </a:spcAft>
              <a:buNone/>
            </a:pPr>
            <a:endParaRPr sz="1900">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1900">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1200">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1900">
              <a:latin typeface="Times New Roman"/>
              <a:ea typeface="Times New Roman"/>
              <a:cs typeface="Times New Roman"/>
              <a:sym typeface="Times New Roman"/>
            </a:endParaRPr>
          </a:p>
          <a:p>
            <a:pPr marL="457200" lvl="0" indent="0" algn="l" rtl="0">
              <a:lnSpc>
                <a:spcPct val="100000"/>
              </a:lnSpc>
              <a:spcBef>
                <a:spcPts val="2400"/>
              </a:spcBef>
              <a:spcAft>
                <a:spcPts val="0"/>
              </a:spcAft>
              <a:buNone/>
            </a:pPr>
            <a:endParaRPr sz="1900">
              <a:latin typeface="Times New Roman"/>
              <a:ea typeface="Times New Roman"/>
              <a:cs typeface="Times New Roman"/>
              <a:sym typeface="Times New Roman"/>
            </a:endParaRPr>
          </a:p>
          <a:p>
            <a:pPr marL="457200" lvl="0" indent="0" algn="l" rtl="0">
              <a:lnSpc>
                <a:spcPct val="115000"/>
              </a:lnSpc>
              <a:spcBef>
                <a:spcPts val="2400"/>
              </a:spcBef>
              <a:spcAft>
                <a:spcPts val="600"/>
              </a:spcAft>
              <a:buNone/>
            </a:pPr>
            <a:endParaRPr sz="2000">
              <a:latin typeface="Times New Roman"/>
              <a:ea typeface="Times New Roman"/>
              <a:cs typeface="Times New Roman"/>
              <a:sym typeface="Times New Roman"/>
            </a:endParaRPr>
          </a:p>
        </p:txBody>
      </p:sp>
      <p:sp>
        <p:nvSpPr>
          <p:cNvPr id="158" name="Google Shape;158;g1bf6ec97151_8_1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59" name="Google Shape;159;g1bf6ec97151_8_11"/>
          <p:cNvSpPr txBox="1"/>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VII Semester, Department of ISE, RNSIT</a:t>
            </a:r>
            <a:endParaRPr/>
          </a:p>
        </p:txBody>
      </p:sp>
      <p:sp>
        <p:nvSpPr>
          <p:cNvPr id="160" name="Google Shape;160;g1bf6ec97151_8_11"/>
          <p:cNvSpPr txBox="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202</a:t>
            </a:r>
            <a:r>
              <a:rPr lang="en-US" sz="1200" b="1">
                <a:solidFill>
                  <a:srgbClr val="2B5FF3"/>
                </a:solidFill>
                <a:latin typeface="Calibri"/>
                <a:ea typeface="Calibri"/>
                <a:cs typeface="Calibri"/>
                <a:sym typeface="Calibri"/>
              </a:rPr>
              <a:t>2</a:t>
            </a:r>
            <a:r>
              <a:rPr lang="en-US" sz="1200" b="1" i="0" u="none">
                <a:solidFill>
                  <a:srgbClr val="2B5FF3"/>
                </a:solidFill>
                <a:latin typeface="Calibri"/>
                <a:ea typeface="Calibri"/>
                <a:cs typeface="Calibri"/>
                <a:sym typeface="Calibri"/>
              </a:rPr>
              <a:t> - 202</a:t>
            </a:r>
            <a:r>
              <a:rPr lang="en-US" sz="1200" b="1">
                <a:solidFill>
                  <a:srgbClr val="2B5FF3"/>
                </a:solidFill>
                <a:latin typeface="Calibri"/>
                <a:ea typeface="Calibri"/>
                <a:cs typeface="Calibri"/>
                <a:sym typeface="Calibri"/>
              </a:rPr>
              <a:t>3</a:t>
            </a:r>
            <a:endParaRPr/>
          </a:p>
        </p:txBody>
      </p:sp>
      <p:sp>
        <p:nvSpPr>
          <p:cNvPr id="161" name="Google Shape;161;g1bf6ec97151_8_11"/>
          <p:cNvSpPr txBox="1"/>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2B5FF3"/>
              </a:buClr>
              <a:buSzPts val="1200"/>
              <a:buFont typeface="Calibri"/>
              <a:buNone/>
            </a:pPr>
            <a:fld id="{00000000-1234-1234-1234-123412341234}" type="slidenum">
              <a:rPr lang="en-US" sz="1200" b="1" i="0" u="none">
                <a:solidFill>
                  <a:srgbClr val="2B5FF3"/>
                </a:solidFill>
                <a:latin typeface="Calibri"/>
                <a:ea typeface="Calibri"/>
                <a:cs typeface="Calibri"/>
                <a:sym typeface="Calibri"/>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bf6ec97151_8_22"/>
          <p:cNvSpPr txBox="1">
            <a:spLocks noGrp="1"/>
          </p:cNvSpPr>
          <p:nvPr>
            <p:ph type="title"/>
          </p:nvPr>
        </p:nvSpPr>
        <p:spPr>
          <a:xfrm>
            <a:off x="838200" y="365125"/>
            <a:ext cx="10515600" cy="6936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68" name="Google Shape;168;g1bf6ec97151_8_22"/>
          <p:cNvSpPr txBox="1">
            <a:spLocks noGrp="1"/>
          </p:cNvSpPr>
          <p:nvPr>
            <p:ph type="body" idx="1"/>
          </p:nvPr>
        </p:nvSpPr>
        <p:spPr>
          <a:xfrm>
            <a:off x="838200" y="1190625"/>
            <a:ext cx="10515600" cy="5034000"/>
          </a:xfrm>
          <a:prstGeom prst="rect">
            <a:avLst/>
          </a:prstGeom>
        </p:spPr>
        <p:txBody>
          <a:bodyPr spcFirstLastPara="1" wrap="square" lIns="91425" tIns="45700" rIns="91425" bIns="45700" anchor="t" anchorCtr="0">
            <a:noAutofit/>
          </a:bodyPr>
          <a:lstStyle/>
          <a:p>
            <a:pPr marL="0" lvl="0" indent="0" algn="l" rtl="0">
              <a:lnSpc>
                <a:spcPct val="115000"/>
              </a:lnSpc>
              <a:spcBef>
                <a:spcPts val="2400"/>
              </a:spcBef>
              <a:spcAft>
                <a:spcPts val="0"/>
              </a:spcAft>
              <a:buNone/>
            </a:pPr>
            <a:r>
              <a:rPr lang="en-US" sz="2400" b="1" u="sng">
                <a:latin typeface="Times New Roman"/>
                <a:ea typeface="Times New Roman"/>
                <a:cs typeface="Times New Roman"/>
                <a:sym typeface="Times New Roman"/>
              </a:rPr>
              <a:t>Design of Sign Language Recognition Using E-CNN</a:t>
            </a:r>
            <a:endParaRPr sz="2100" b="1" u="sng">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US" sz="2000">
                <a:latin typeface="Times New Roman"/>
                <a:ea typeface="Times New Roman"/>
                <a:cs typeface="Times New Roman"/>
                <a:sym typeface="Times New Roman"/>
              </a:rPr>
              <a:t>Authors: </a:t>
            </a:r>
            <a:r>
              <a:rPr lang="en-US" sz="1800">
                <a:highlight>
                  <a:srgbClr val="FCFCFC"/>
                </a:highlight>
                <a:latin typeface="Times New Roman"/>
                <a:ea typeface="Times New Roman"/>
                <a:cs typeface="Times New Roman"/>
                <a:sym typeface="Times New Roman"/>
              </a:rPr>
              <a:t>Citra Suardi, Rosa Andrie Asmara, Anik Nur Handayani, Aji Prasetya Wibawa</a:t>
            </a:r>
            <a:endParaRPr sz="2500">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US" sz="1900">
                <a:latin typeface="Times New Roman"/>
                <a:ea typeface="Times New Roman"/>
                <a:cs typeface="Times New Roman"/>
                <a:sym typeface="Times New Roman"/>
              </a:rPr>
              <a:t>Year: 2021</a:t>
            </a:r>
            <a:endParaRPr sz="1900">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US" sz="1900">
                <a:latin typeface="Times New Roman"/>
                <a:ea typeface="Times New Roman"/>
                <a:cs typeface="Times New Roman"/>
                <a:sym typeface="Times New Roman"/>
              </a:rPr>
              <a:t>Description: </a:t>
            </a:r>
            <a:endParaRPr sz="19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700">
                <a:solidFill>
                  <a:srgbClr val="333333"/>
                </a:solidFill>
                <a:highlight>
                  <a:srgbClr val="FFFFFF"/>
                </a:highlight>
                <a:latin typeface="Times New Roman"/>
                <a:ea typeface="Times New Roman"/>
                <a:cs typeface="Times New Roman"/>
                <a:sym typeface="Times New Roman"/>
              </a:rPr>
              <a:t>In the implementation of digital image processing, it will use the hand key point library, where the hand key point library is a library that will detect the location of the hand in each image, but as it is known, image processing cannot stand alone as a data processor but requires an algorithm that functions as a classification tool.</a:t>
            </a:r>
            <a:endParaRPr sz="170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700">
                <a:solidFill>
                  <a:srgbClr val="333333"/>
                </a:solidFill>
                <a:highlight>
                  <a:srgbClr val="FFFFFF"/>
                </a:highlight>
                <a:latin typeface="Times New Roman"/>
                <a:ea typeface="Times New Roman"/>
                <a:cs typeface="Times New Roman"/>
                <a:sym typeface="Times New Roman"/>
              </a:rPr>
              <a:t>The Convolutional Neural Network (CNN) algorithm in the Deep Learning method can be a classification tool, with the ability of the Convolutional Neural Network (CNN) to learn several things. And according to several previous studies that combining several algorithms can increase the accuracy value. </a:t>
            </a:r>
            <a:endParaRPr sz="170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700">
                <a:solidFill>
                  <a:srgbClr val="333333"/>
                </a:solidFill>
                <a:highlight>
                  <a:srgbClr val="FFFFFF"/>
                </a:highlight>
                <a:latin typeface="Times New Roman"/>
                <a:ea typeface="Times New Roman"/>
                <a:cs typeface="Times New Roman"/>
                <a:sym typeface="Times New Roman"/>
              </a:rPr>
              <a:t>In this study, a trial of combining CNN models using the Ensemble method has been successfully carried out with the results being able to increase the accuracy value to 99.4%. So that the results of the research can be summarized that using Ensemble can increase the higher accuracy value.</a:t>
            </a:r>
            <a:endParaRPr sz="1700">
              <a:solidFill>
                <a:srgbClr val="333333"/>
              </a:solidFill>
              <a:highlight>
                <a:srgbClr val="FFFFFF"/>
              </a:highlight>
              <a:latin typeface="Times New Roman"/>
              <a:ea typeface="Times New Roman"/>
              <a:cs typeface="Times New Roman"/>
              <a:sym typeface="Times New Roman"/>
            </a:endParaRPr>
          </a:p>
          <a:p>
            <a:pPr marL="0" lvl="0" indent="0" algn="l" rtl="0">
              <a:lnSpc>
                <a:spcPct val="100000"/>
              </a:lnSpc>
              <a:spcBef>
                <a:spcPts val="1000"/>
              </a:spcBef>
              <a:spcAft>
                <a:spcPts val="0"/>
              </a:spcAft>
              <a:buNone/>
            </a:pPr>
            <a:endParaRPr sz="1900">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1900">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1200">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1900">
              <a:latin typeface="Times New Roman"/>
              <a:ea typeface="Times New Roman"/>
              <a:cs typeface="Times New Roman"/>
              <a:sym typeface="Times New Roman"/>
            </a:endParaRPr>
          </a:p>
          <a:p>
            <a:pPr marL="457200" lvl="0" indent="0" algn="l" rtl="0">
              <a:lnSpc>
                <a:spcPct val="100000"/>
              </a:lnSpc>
              <a:spcBef>
                <a:spcPts val="2400"/>
              </a:spcBef>
              <a:spcAft>
                <a:spcPts val="0"/>
              </a:spcAft>
              <a:buNone/>
            </a:pPr>
            <a:endParaRPr sz="1900">
              <a:latin typeface="Times New Roman"/>
              <a:ea typeface="Times New Roman"/>
              <a:cs typeface="Times New Roman"/>
              <a:sym typeface="Times New Roman"/>
            </a:endParaRPr>
          </a:p>
          <a:p>
            <a:pPr marL="457200" lvl="0" indent="0" algn="l" rtl="0">
              <a:lnSpc>
                <a:spcPct val="115000"/>
              </a:lnSpc>
              <a:spcBef>
                <a:spcPts val="2400"/>
              </a:spcBef>
              <a:spcAft>
                <a:spcPts val="600"/>
              </a:spcAft>
              <a:buNone/>
            </a:pPr>
            <a:endParaRPr sz="2000">
              <a:latin typeface="Times New Roman"/>
              <a:ea typeface="Times New Roman"/>
              <a:cs typeface="Times New Roman"/>
              <a:sym typeface="Times New Roman"/>
            </a:endParaRPr>
          </a:p>
        </p:txBody>
      </p:sp>
      <p:sp>
        <p:nvSpPr>
          <p:cNvPr id="169" name="Google Shape;169;g1bf6ec97151_8_2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70" name="Google Shape;170;g1bf6ec97151_8_22"/>
          <p:cNvSpPr txBox="1"/>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VII Semester, Department of ISE, RNSIT</a:t>
            </a:r>
            <a:endParaRPr/>
          </a:p>
        </p:txBody>
      </p:sp>
      <p:sp>
        <p:nvSpPr>
          <p:cNvPr id="171" name="Google Shape;171;g1bf6ec97151_8_22"/>
          <p:cNvSpPr txBox="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202</a:t>
            </a:r>
            <a:r>
              <a:rPr lang="en-US" sz="1200" b="1">
                <a:solidFill>
                  <a:srgbClr val="2B5FF3"/>
                </a:solidFill>
                <a:latin typeface="Calibri"/>
                <a:ea typeface="Calibri"/>
                <a:cs typeface="Calibri"/>
                <a:sym typeface="Calibri"/>
              </a:rPr>
              <a:t>2</a:t>
            </a:r>
            <a:r>
              <a:rPr lang="en-US" sz="1200" b="1" i="0" u="none">
                <a:solidFill>
                  <a:srgbClr val="2B5FF3"/>
                </a:solidFill>
                <a:latin typeface="Calibri"/>
                <a:ea typeface="Calibri"/>
                <a:cs typeface="Calibri"/>
                <a:sym typeface="Calibri"/>
              </a:rPr>
              <a:t> - 202</a:t>
            </a:r>
            <a:r>
              <a:rPr lang="en-US" sz="1200" b="1">
                <a:solidFill>
                  <a:srgbClr val="2B5FF3"/>
                </a:solidFill>
                <a:latin typeface="Calibri"/>
                <a:ea typeface="Calibri"/>
                <a:cs typeface="Calibri"/>
                <a:sym typeface="Calibri"/>
              </a:rPr>
              <a:t>3</a:t>
            </a:r>
            <a:endParaRPr/>
          </a:p>
        </p:txBody>
      </p:sp>
      <p:sp>
        <p:nvSpPr>
          <p:cNvPr id="172" name="Google Shape;172;g1bf6ec97151_8_22"/>
          <p:cNvSpPr txBox="1"/>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2B5FF3"/>
              </a:buClr>
              <a:buSzPts val="1200"/>
              <a:buFont typeface="Calibri"/>
              <a:buNone/>
            </a:pPr>
            <a:fld id="{00000000-1234-1234-1234-123412341234}" type="slidenum">
              <a:rPr lang="en-US" sz="1200" b="1" i="0" u="none">
                <a:solidFill>
                  <a:srgbClr val="2B5FF3"/>
                </a:solidFill>
                <a:latin typeface="Calibri"/>
                <a:ea typeface="Calibri"/>
                <a:cs typeface="Calibri"/>
                <a:sym typeface="Calibri"/>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1bf6ec97151_8_36"/>
          <p:cNvSpPr txBox="1">
            <a:spLocks noGrp="1"/>
          </p:cNvSpPr>
          <p:nvPr>
            <p:ph type="title"/>
          </p:nvPr>
        </p:nvSpPr>
        <p:spPr>
          <a:xfrm>
            <a:off x="838200" y="365125"/>
            <a:ext cx="10515600" cy="6936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79" name="Google Shape;179;g1bf6ec97151_8_36"/>
          <p:cNvSpPr txBox="1">
            <a:spLocks noGrp="1"/>
          </p:cNvSpPr>
          <p:nvPr>
            <p:ph type="body" idx="1"/>
          </p:nvPr>
        </p:nvSpPr>
        <p:spPr>
          <a:xfrm>
            <a:off x="838200" y="1190625"/>
            <a:ext cx="10515600" cy="5034000"/>
          </a:xfrm>
          <a:prstGeom prst="rect">
            <a:avLst/>
          </a:prstGeom>
        </p:spPr>
        <p:txBody>
          <a:bodyPr spcFirstLastPara="1" wrap="square" lIns="91425" tIns="45700" rIns="91425" bIns="45700" anchor="t" anchorCtr="0">
            <a:noAutofit/>
          </a:bodyPr>
          <a:lstStyle/>
          <a:p>
            <a:pPr marL="0" lvl="0" indent="0" algn="l" rtl="0">
              <a:lnSpc>
                <a:spcPct val="115000"/>
              </a:lnSpc>
              <a:spcBef>
                <a:spcPts val="2400"/>
              </a:spcBef>
              <a:spcAft>
                <a:spcPts val="0"/>
              </a:spcAft>
              <a:buNone/>
            </a:pPr>
            <a:r>
              <a:rPr lang="en-US" sz="2300" b="1" u="sng">
                <a:latin typeface="Times New Roman"/>
                <a:ea typeface="Times New Roman"/>
                <a:cs typeface="Times New Roman"/>
                <a:sym typeface="Times New Roman"/>
              </a:rPr>
              <a:t>Sign Language Recognition Techniques- A Review:</a:t>
            </a:r>
            <a:endParaRPr sz="2400" b="1" u="sng">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US" sz="2000">
                <a:latin typeface="Times New Roman"/>
                <a:ea typeface="Times New Roman"/>
                <a:cs typeface="Times New Roman"/>
                <a:sym typeface="Times New Roman"/>
              </a:rPr>
              <a:t>Authors: Mohammed Safeel, Tejas Sukumar, Shashank KS, Arman MD, Shashidar R, Puneeth SB</a:t>
            </a:r>
            <a:endParaRPr sz="2500">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US" sz="1900">
                <a:latin typeface="Times New Roman"/>
                <a:ea typeface="Times New Roman"/>
                <a:cs typeface="Times New Roman"/>
                <a:sym typeface="Times New Roman"/>
              </a:rPr>
              <a:t>Year: 2020</a:t>
            </a:r>
            <a:endParaRPr sz="1900">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en-US" sz="1900">
                <a:latin typeface="Times New Roman"/>
                <a:ea typeface="Times New Roman"/>
                <a:cs typeface="Times New Roman"/>
                <a:sym typeface="Times New Roman"/>
              </a:rPr>
              <a:t>Description: </a:t>
            </a:r>
            <a:endParaRPr sz="19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700">
                <a:solidFill>
                  <a:srgbClr val="333333"/>
                </a:solidFill>
                <a:highlight>
                  <a:srgbClr val="FFFFFF"/>
                </a:highlight>
                <a:latin typeface="Times New Roman"/>
                <a:ea typeface="Times New Roman"/>
                <a:cs typeface="Times New Roman"/>
                <a:sym typeface="Times New Roman"/>
              </a:rPr>
              <a:t>Sign language reduces the barrier for communicating with the humans having impaired of speech and hearing, on the other hand Sign language cannot be easily understood by common people. Therefore, a platform is necessary that is built using an algorithm to recognize various signs it is called as Sign Language Recognition (SLR).</a:t>
            </a:r>
            <a:endParaRPr sz="170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700">
                <a:solidFill>
                  <a:srgbClr val="333333"/>
                </a:solidFill>
                <a:highlight>
                  <a:srgbClr val="FFFFFF"/>
                </a:highlight>
                <a:latin typeface="Times New Roman"/>
                <a:ea typeface="Times New Roman"/>
                <a:cs typeface="Times New Roman"/>
                <a:sym typeface="Times New Roman"/>
              </a:rPr>
              <a:t>It is a technique that simplifies the communication between speech and hearing impaired people with normal people, the main aim of SLR is to overcome the aforementioned drawback. In this manuscript it is aimed to review various techniques that have been employed in the recent past for SLR that are employed at various stages of recognition. </a:t>
            </a:r>
            <a:endParaRPr sz="170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700">
                <a:solidFill>
                  <a:srgbClr val="333333"/>
                </a:solidFill>
                <a:highlight>
                  <a:srgbClr val="FFFFFF"/>
                </a:highlight>
                <a:latin typeface="Times New Roman"/>
                <a:ea typeface="Times New Roman"/>
                <a:cs typeface="Times New Roman"/>
                <a:sym typeface="Times New Roman"/>
              </a:rPr>
              <a:t>Adding to the above, various image based with or without the glove employed for detection, their advantages and difficulties encountered during this process. Also, segmentation, feature extraction, methods used for feature vector quantization and reduction techniques are discussed in detail. Techniques like CNN is used as a classification tool.</a:t>
            </a:r>
            <a:endParaRPr sz="1700">
              <a:solidFill>
                <a:srgbClr val="333333"/>
              </a:solidFill>
              <a:highlight>
                <a:srgbClr val="FFFFFF"/>
              </a:highlight>
              <a:latin typeface="Times New Roman"/>
              <a:ea typeface="Times New Roman"/>
              <a:cs typeface="Times New Roman"/>
              <a:sym typeface="Times New Roman"/>
            </a:endParaRPr>
          </a:p>
          <a:p>
            <a:pPr marL="0" lvl="0" indent="0" algn="l" rtl="0">
              <a:lnSpc>
                <a:spcPct val="100000"/>
              </a:lnSpc>
              <a:spcBef>
                <a:spcPts val="1000"/>
              </a:spcBef>
              <a:spcAft>
                <a:spcPts val="0"/>
              </a:spcAft>
              <a:buNone/>
            </a:pPr>
            <a:endParaRPr sz="1900">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1900">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1200">
              <a:latin typeface="Times New Roman"/>
              <a:ea typeface="Times New Roman"/>
              <a:cs typeface="Times New Roman"/>
              <a:sym typeface="Times New Roman"/>
            </a:endParaRPr>
          </a:p>
          <a:p>
            <a:pPr marL="0" lvl="0" indent="0" algn="l" rtl="0">
              <a:lnSpc>
                <a:spcPct val="100000"/>
              </a:lnSpc>
              <a:spcBef>
                <a:spcPts val="600"/>
              </a:spcBef>
              <a:spcAft>
                <a:spcPts val="0"/>
              </a:spcAft>
              <a:buNone/>
            </a:pPr>
            <a:endParaRPr sz="1900">
              <a:latin typeface="Times New Roman"/>
              <a:ea typeface="Times New Roman"/>
              <a:cs typeface="Times New Roman"/>
              <a:sym typeface="Times New Roman"/>
            </a:endParaRPr>
          </a:p>
          <a:p>
            <a:pPr marL="457200" lvl="0" indent="0" algn="l" rtl="0">
              <a:lnSpc>
                <a:spcPct val="100000"/>
              </a:lnSpc>
              <a:spcBef>
                <a:spcPts val="2400"/>
              </a:spcBef>
              <a:spcAft>
                <a:spcPts val="0"/>
              </a:spcAft>
              <a:buNone/>
            </a:pPr>
            <a:endParaRPr sz="1900">
              <a:latin typeface="Times New Roman"/>
              <a:ea typeface="Times New Roman"/>
              <a:cs typeface="Times New Roman"/>
              <a:sym typeface="Times New Roman"/>
            </a:endParaRPr>
          </a:p>
          <a:p>
            <a:pPr marL="457200" lvl="0" indent="0" algn="l" rtl="0">
              <a:lnSpc>
                <a:spcPct val="115000"/>
              </a:lnSpc>
              <a:spcBef>
                <a:spcPts val="2400"/>
              </a:spcBef>
              <a:spcAft>
                <a:spcPts val="600"/>
              </a:spcAft>
              <a:buNone/>
            </a:pPr>
            <a:endParaRPr sz="2000">
              <a:latin typeface="Times New Roman"/>
              <a:ea typeface="Times New Roman"/>
              <a:cs typeface="Times New Roman"/>
              <a:sym typeface="Times New Roman"/>
            </a:endParaRPr>
          </a:p>
        </p:txBody>
      </p:sp>
      <p:sp>
        <p:nvSpPr>
          <p:cNvPr id="180" name="Google Shape;180;g1bf6ec97151_8_3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81" name="Google Shape;181;g1bf6ec97151_8_36"/>
          <p:cNvSpPr txBox="1"/>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VII Semester, Department of ISE, RNSIT</a:t>
            </a:r>
            <a:endParaRPr/>
          </a:p>
        </p:txBody>
      </p:sp>
      <p:sp>
        <p:nvSpPr>
          <p:cNvPr id="182" name="Google Shape;182;g1bf6ec97151_8_36"/>
          <p:cNvSpPr txBox="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202</a:t>
            </a:r>
            <a:r>
              <a:rPr lang="en-US" sz="1200" b="1">
                <a:solidFill>
                  <a:srgbClr val="2B5FF3"/>
                </a:solidFill>
                <a:latin typeface="Calibri"/>
                <a:ea typeface="Calibri"/>
                <a:cs typeface="Calibri"/>
                <a:sym typeface="Calibri"/>
              </a:rPr>
              <a:t>2</a:t>
            </a:r>
            <a:r>
              <a:rPr lang="en-US" sz="1200" b="1" i="0" u="none">
                <a:solidFill>
                  <a:srgbClr val="2B5FF3"/>
                </a:solidFill>
                <a:latin typeface="Calibri"/>
                <a:ea typeface="Calibri"/>
                <a:cs typeface="Calibri"/>
                <a:sym typeface="Calibri"/>
              </a:rPr>
              <a:t> - 202</a:t>
            </a:r>
            <a:r>
              <a:rPr lang="en-US" sz="1200" b="1">
                <a:solidFill>
                  <a:srgbClr val="2B5FF3"/>
                </a:solidFill>
                <a:latin typeface="Calibri"/>
                <a:ea typeface="Calibri"/>
                <a:cs typeface="Calibri"/>
                <a:sym typeface="Calibri"/>
              </a:rPr>
              <a:t>3</a:t>
            </a:r>
            <a:endParaRPr/>
          </a:p>
        </p:txBody>
      </p:sp>
      <p:sp>
        <p:nvSpPr>
          <p:cNvPr id="183" name="Google Shape;183;g1bf6ec97151_8_36"/>
          <p:cNvSpPr txBox="1"/>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2B5FF3"/>
              </a:buClr>
              <a:buSzPts val="1200"/>
              <a:buFont typeface="Calibri"/>
              <a:buNone/>
            </a:pPr>
            <a:fld id="{00000000-1234-1234-1234-123412341234}" type="slidenum">
              <a:rPr lang="en-US" sz="1200" b="1" i="0" u="none">
                <a:solidFill>
                  <a:srgbClr val="2B5FF3"/>
                </a:solidFill>
                <a:latin typeface="Calibri"/>
                <a:ea typeface="Calibri"/>
                <a:cs typeface="Calibri"/>
                <a:sym typeface="Calibri"/>
              </a:rPr>
              <a:t>9</a:t>
            </a:fld>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1915</Words>
  <Application>Microsoft Office PowerPoint</Application>
  <PresentationFormat>Widescreen</PresentationFormat>
  <Paragraphs>198</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   A Deep Neural Framework for Continuous Sign Language Recognition by Iterative Training </vt:lpstr>
      <vt:lpstr>AGENDA</vt:lpstr>
      <vt:lpstr>Introduction</vt:lpstr>
      <vt:lpstr>Literature Survey</vt:lpstr>
      <vt:lpstr>Literature Survey</vt:lpstr>
      <vt:lpstr>Literature Survey</vt:lpstr>
      <vt:lpstr>Literature Survey</vt:lpstr>
      <vt:lpstr>Literature Survey</vt:lpstr>
      <vt:lpstr>Literature Survey</vt:lpstr>
      <vt:lpstr>Problem Statement</vt:lpstr>
      <vt:lpstr>Objectives</vt:lpstr>
      <vt:lpstr>Methodology</vt:lpstr>
      <vt:lpstr>System Design</vt:lpstr>
      <vt:lpstr>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Deep Neural Framework for Continuous Sign Language Recognition by Iterative Training </dc:title>
  <dc:creator>DARSHAN SATHYA</dc:creator>
  <cp:lastModifiedBy>suprith satish</cp:lastModifiedBy>
  <cp:revision>1</cp:revision>
  <dcterms:created xsi:type="dcterms:W3CDTF">2015-10-29T14:36:38Z</dcterms:created>
  <dcterms:modified xsi:type="dcterms:W3CDTF">2022-12-22T10:56:34Z</dcterms:modified>
</cp:coreProperties>
</file>