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0CCC-D00B-480A-A79D-74A7A57F3428}" type="datetimeFigureOut">
              <a:rPr lang="en-CA" smtClean="0"/>
              <a:t>06/09/2015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0583-7C50-4C53-9DFE-B3AEE22133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65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0CCC-D00B-480A-A79D-74A7A57F3428}" type="datetimeFigureOut">
              <a:rPr lang="en-CA" smtClean="0"/>
              <a:t>06/09/2015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0583-7C50-4C53-9DFE-B3AEE22133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38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0CCC-D00B-480A-A79D-74A7A57F3428}" type="datetimeFigureOut">
              <a:rPr lang="en-CA" smtClean="0"/>
              <a:t>06/09/2015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0583-7C50-4C53-9DFE-B3AEE22133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548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0CCC-D00B-480A-A79D-74A7A57F3428}" type="datetimeFigureOut">
              <a:rPr lang="en-CA" smtClean="0"/>
              <a:t>06/09/2015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0583-7C50-4C53-9DFE-B3AEE22133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029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0CCC-D00B-480A-A79D-74A7A57F3428}" type="datetimeFigureOut">
              <a:rPr lang="en-CA" smtClean="0"/>
              <a:t>06/09/2015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0583-7C50-4C53-9DFE-B3AEE22133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509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0CCC-D00B-480A-A79D-74A7A57F3428}" type="datetimeFigureOut">
              <a:rPr lang="en-CA" smtClean="0"/>
              <a:t>06/09/2015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0583-7C50-4C53-9DFE-B3AEE22133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03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0CCC-D00B-480A-A79D-74A7A57F3428}" type="datetimeFigureOut">
              <a:rPr lang="en-CA" smtClean="0"/>
              <a:t>06/09/2015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0583-7C50-4C53-9DFE-B3AEE22133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13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0CCC-D00B-480A-A79D-74A7A57F3428}" type="datetimeFigureOut">
              <a:rPr lang="en-CA" smtClean="0"/>
              <a:t>06/09/2015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0583-7C50-4C53-9DFE-B3AEE22133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10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0CCC-D00B-480A-A79D-74A7A57F3428}" type="datetimeFigureOut">
              <a:rPr lang="en-CA" smtClean="0"/>
              <a:t>06/09/2015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0583-7C50-4C53-9DFE-B3AEE22133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9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0CCC-D00B-480A-A79D-74A7A57F3428}" type="datetimeFigureOut">
              <a:rPr lang="en-CA" smtClean="0"/>
              <a:t>06/09/2015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0583-7C50-4C53-9DFE-B3AEE22133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45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90CCC-D00B-480A-A79D-74A7A57F3428}" type="datetimeFigureOut">
              <a:rPr lang="en-CA" smtClean="0"/>
              <a:t>06/09/2015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0583-7C50-4C53-9DFE-B3AEE22133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58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90CCC-D00B-480A-A79D-74A7A57F3428}" type="datetimeFigureOut">
              <a:rPr lang="en-CA" smtClean="0"/>
              <a:t>06/09/2015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0583-7C50-4C53-9DFE-B3AEE22133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337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062857" cy="6858000"/>
          </a:xfrm>
          <a:prstGeom prst="rect">
            <a:avLst/>
          </a:prstGeom>
        </p:spPr>
      </p:pic>
      <p:pic>
        <p:nvPicPr>
          <p:cNvPr id="15" name="Picture 6" descr="http://2015f.pennapps.com/img/fb-og-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90" y="4445685"/>
            <a:ext cx="4235206" cy="222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41" y="406207"/>
            <a:ext cx="9398860" cy="30535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09270" y="5034207"/>
            <a:ext cx="27143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/>
              <a:t>Created by: </a:t>
            </a:r>
            <a:r>
              <a:rPr lang="en-CA" sz="2800" dirty="0" smtClean="0"/>
              <a:t/>
            </a:r>
            <a:br>
              <a:rPr lang="en-CA" sz="2800" dirty="0" smtClean="0"/>
            </a:br>
            <a:r>
              <a:rPr lang="en-CA" sz="2800" dirty="0" err="1" smtClean="0"/>
              <a:t>Bastin</a:t>
            </a:r>
            <a:r>
              <a:rPr lang="en-CA" sz="2800" dirty="0" smtClean="0"/>
              <a:t> Gomez</a:t>
            </a:r>
          </a:p>
          <a:p>
            <a:r>
              <a:rPr lang="en-CA" sz="2800" dirty="0" smtClean="0"/>
              <a:t>Vishal Chaudhary</a:t>
            </a:r>
            <a:endParaRPr lang="en-CA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614742" y="3365614"/>
            <a:ext cx="6937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Arial Rounded MT Bold" panose="020F0704030504030204" pitchFamily="34" charset="0"/>
              </a:rPr>
              <a:t>Save yourself from daily DISASTERS …</a:t>
            </a:r>
            <a:r>
              <a:rPr lang="en-CA" sz="2800" dirty="0" smtClean="0"/>
              <a:t> </a:t>
            </a:r>
            <a:endParaRPr lang="en-CA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7048490" y="5034207"/>
            <a:ext cx="6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/>
              <a:t>At: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6661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</cp:lastModifiedBy>
  <cp:revision>3</cp:revision>
  <dcterms:created xsi:type="dcterms:W3CDTF">2015-09-06T14:58:01Z</dcterms:created>
  <dcterms:modified xsi:type="dcterms:W3CDTF">2015-09-06T15:28:57Z</dcterms:modified>
</cp:coreProperties>
</file>