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Coffee Shop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By- Vishal Siddharth</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8FDB-319D-7CC2-E1AC-0ECC991E25D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3629928D-3E63-3F89-F1B3-D3BB7D94E26A}"/>
              </a:ext>
            </a:extLst>
          </p:cNvPr>
          <p:cNvSpPr>
            <a:spLocks noGrp="1"/>
          </p:cNvSpPr>
          <p:nvPr>
            <p:ph idx="1"/>
          </p:nvPr>
        </p:nvSpPr>
        <p:spPr/>
        <p:txBody>
          <a:bodyPr>
            <a:normAutofit/>
          </a:bodyPr>
          <a:lstStyle/>
          <a:p>
            <a:pPr algn="ctr"/>
            <a:r>
              <a:rPr lang="en-US" sz="3200" dirty="0"/>
              <a:t>The goal of this project is to analyze retail sales data to uncover meaningful insights that can help improve the Coffee Shop's overall performance. By understanding sales trends and customer behavior, we aim to identify opportunities for growth and optimization.</a:t>
            </a:r>
            <a:endParaRPr lang="en-IN" sz="3200" dirty="0"/>
          </a:p>
        </p:txBody>
      </p:sp>
    </p:spTree>
    <p:extLst>
      <p:ext uri="{BB962C8B-B14F-4D97-AF65-F5344CB8AC3E}">
        <p14:creationId xmlns:p14="http://schemas.microsoft.com/office/powerpoint/2010/main" val="53555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AC0B-7A12-95CF-8703-79CDCDE3709D}"/>
              </a:ext>
            </a:extLst>
          </p:cNvPr>
          <p:cNvSpPr>
            <a:spLocks noGrp="1"/>
          </p:cNvSpPr>
          <p:nvPr>
            <p:ph type="title"/>
          </p:nvPr>
        </p:nvSpPr>
        <p:spPr/>
        <p:txBody>
          <a:bodyPr/>
          <a:lstStyle/>
          <a:p>
            <a:r>
              <a:rPr lang="en-US" dirty="0"/>
              <a:t>Analysis Performed</a:t>
            </a:r>
            <a:endParaRPr lang="en-IN" dirty="0"/>
          </a:p>
        </p:txBody>
      </p:sp>
      <p:sp>
        <p:nvSpPr>
          <p:cNvPr id="3" name="Content Placeholder 2">
            <a:extLst>
              <a:ext uri="{FF2B5EF4-FFF2-40B4-BE49-F238E27FC236}">
                <a16:creationId xmlns:a16="http://schemas.microsoft.com/office/drawing/2014/main" id="{FD373E27-770F-62EA-CA91-AD1D8D1FA2E4}"/>
              </a:ext>
            </a:extLst>
          </p:cNvPr>
          <p:cNvSpPr>
            <a:spLocks noGrp="1"/>
          </p:cNvSpPr>
          <p:nvPr>
            <p:ph idx="1"/>
          </p:nvPr>
        </p:nvSpPr>
        <p:spPr>
          <a:xfrm>
            <a:off x="913795" y="1866900"/>
            <a:ext cx="10353762" cy="4381500"/>
          </a:xfrm>
        </p:spPr>
        <p:txBody>
          <a:bodyPr/>
          <a:lstStyle/>
          <a:p>
            <a:r>
              <a:rPr lang="en-US" dirty="0"/>
              <a:t>How do sales fluctuate throughout the week and at different times of the day?</a:t>
            </a:r>
          </a:p>
          <a:p>
            <a:r>
              <a:rPr lang="en-US" dirty="0"/>
              <a:t>Are there specific peak hours when sales are highest?</a:t>
            </a:r>
          </a:p>
          <a:p>
            <a:r>
              <a:rPr lang="en-US" dirty="0"/>
              <a:t>What's the total sales revenue for each month?</a:t>
            </a:r>
          </a:p>
          <a:p>
            <a:r>
              <a:rPr lang="en-US" dirty="0"/>
              <a:t>How do sales differ across various store locations?</a:t>
            </a:r>
          </a:p>
          <a:p>
            <a:r>
              <a:rPr lang="en-US" dirty="0"/>
              <a:t>What's the average order value per customer?</a:t>
            </a:r>
          </a:p>
          <a:p>
            <a:r>
              <a:rPr lang="en-US" dirty="0"/>
              <a:t>Which products are top sellers in terms of both quantity and revenue?</a:t>
            </a:r>
          </a:p>
          <a:p>
            <a:r>
              <a:rPr lang="en-US"/>
              <a:t>How </a:t>
            </a:r>
            <a:r>
              <a:rPr lang="en-US" dirty="0"/>
              <a:t>do sales trends differ across product categories and types?</a:t>
            </a:r>
          </a:p>
        </p:txBody>
      </p:sp>
    </p:spTree>
    <p:extLst>
      <p:ext uri="{BB962C8B-B14F-4D97-AF65-F5344CB8AC3E}">
        <p14:creationId xmlns:p14="http://schemas.microsoft.com/office/powerpoint/2010/main" val="140499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{563BFDDB-3AE1-4F85-B308-E4D4701289CF}tf12214701_win32</Template>
  <TotalTime>21</TotalTime>
  <Words>127</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Goudy Old Style</vt:lpstr>
      <vt:lpstr>Wingdings 2</vt:lpstr>
      <vt:lpstr>SlateVTI</vt:lpstr>
      <vt:lpstr>Coffee Shop Analysis</vt:lpstr>
      <vt:lpstr>Objective</vt:lpstr>
      <vt:lpstr>Analysis Performed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Siddharth</dc:creator>
  <cp:lastModifiedBy>Vishal Siddharth</cp:lastModifiedBy>
  <cp:revision>1</cp:revision>
  <dcterms:created xsi:type="dcterms:W3CDTF">2024-09-20T19:12:38Z</dcterms:created>
  <dcterms:modified xsi:type="dcterms:W3CDTF">2024-09-20T19:35:32Z</dcterms:modified>
</cp:coreProperties>
</file>