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303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BF200-4BE3-4983-860A-AC2EF7119EC2}" v="2" dt="2025-03-11T04:35:01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singh" userId="718dc35c791474fc" providerId="LiveId" clId="{EF56C326-DF1F-4DEC-98D3-D3CFF84EDA52}"/>
    <pc:docChg chg="undo custSel modSld">
      <pc:chgData name="Vishal singh" userId="718dc35c791474fc" providerId="LiveId" clId="{EF56C326-DF1F-4DEC-98D3-D3CFF84EDA52}" dt="2025-03-11T05:57:08.823" v="54" actId="20577"/>
      <pc:docMkLst>
        <pc:docMk/>
      </pc:docMkLst>
      <pc:sldChg chg="modSp mod">
        <pc:chgData name="Vishal singh" userId="718dc35c791474fc" providerId="LiveId" clId="{EF56C326-DF1F-4DEC-98D3-D3CFF84EDA52}" dt="2025-03-11T05:57:08.823" v="54" actId="20577"/>
        <pc:sldMkLst>
          <pc:docMk/>
          <pc:sldMk cId="2000950779" sldId="1300"/>
        </pc:sldMkLst>
        <pc:spChg chg="mod">
          <ac:chgData name="Vishal singh" userId="718dc35c791474fc" providerId="LiveId" clId="{EF56C326-DF1F-4DEC-98D3-D3CFF84EDA52}" dt="2025-03-11T05:57:08.823" v="54" actId="20577"/>
          <ac:spMkLst>
            <pc:docMk/>
            <pc:sldMk cId="2000950779" sldId="1300"/>
            <ac:spMk id="2" creationId="{938525A2-49D0-AAD6-F4EE-F488AD2160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water_sanitation_health/water-quality/e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pa.gov/wqs-tec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6359008" y="3429000"/>
            <a:ext cx="4663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346551" y="4657611"/>
            <a:ext cx="614622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 :- Lokmanya Tilak College of Engineering </a:t>
            </a:r>
          </a:p>
          <a:p>
            <a:r>
              <a:rPr lang="en-US" dirty="0">
                <a:solidFill>
                  <a:schemeClr val="bg1"/>
                </a:solidFill>
              </a:rPr>
              <a:t>Student names</a:t>
            </a:r>
            <a:r>
              <a:rPr lang="en-US">
                <a:solidFill>
                  <a:schemeClr val="bg1"/>
                </a:solidFill>
              </a:rPr>
              <a:t>:-Vishal Singh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3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</a:p>
          <a:p>
            <a:pPr>
              <a:spcAft>
                <a:spcPts val="800"/>
              </a:spcAft>
            </a:pPr>
            <a:r>
              <a:rPr lang="en-US" sz="1600" b="1" dirty="0"/>
              <a:t>Detect Water Contamination</a:t>
            </a:r>
            <a:r>
              <a:rPr lang="en-US" sz="1600" dirty="0"/>
              <a:t> – Identifying unsafe pH levels, turbidity, and dissolved oxygen variations.</a:t>
            </a:r>
            <a:br>
              <a:rPr lang="en-US" sz="1600" dirty="0"/>
            </a:br>
            <a:r>
              <a:rPr lang="en-US" sz="1600" b="1" dirty="0"/>
              <a:t>Monitor Pollution Trends</a:t>
            </a:r>
            <a:r>
              <a:rPr lang="en-US" sz="1600" dirty="0"/>
              <a:t> – Understanding how industrial waste, climate change, and urbanization affect water bodies.</a:t>
            </a:r>
            <a:br>
              <a:rPr lang="en-US" sz="1600" dirty="0"/>
            </a:br>
            <a:r>
              <a:rPr lang="en-US" sz="1600" b="1" dirty="0"/>
              <a:t>Predict Future Water Quality</a:t>
            </a:r>
            <a:r>
              <a:rPr lang="en-US" sz="1600" dirty="0"/>
              <a:t> – Using machine learning to forecast pH levels based on environmental factors.</a:t>
            </a:r>
            <a:br>
              <a:rPr lang="en-US" sz="1600" dirty="0"/>
            </a:br>
            <a:r>
              <a:rPr lang="en-US" sz="1600" b="1" dirty="0"/>
              <a:t>Support Sustainable Water Management</a:t>
            </a:r>
            <a:r>
              <a:rPr lang="en-US" sz="1600" dirty="0"/>
              <a:t> – Providing data-driven insights for government policies and conservation efforts.</a:t>
            </a:r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Key Objectives:</a:t>
            </a:r>
            <a:br>
              <a:rPr lang="en-US" sz="1800" dirty="0">
                <a:latin typeface="+mn-lt"/>
              </a:rPr>
            </a:br>
            <a:r>
              <a:rPr lang="en-US" sz="1600" b="1" dirty="0"/>
              <a:t>Assess Water Quality Parameters</a:t>
            </a:r>
            <a:r>
              <a:rPr lang="en-US" sz="1600" dirty="0"/>
              <a:t> – Analyze factors like </a:t>
            </a:r>
            <a:r>
              <a:rPr lang="en-US" sz="1600" b="1" dirty="0"/>
              <a:t>pH, turbidity, dissolved oxygen, and conductivity</a:t>
            </a:r>
            <a:r>
              <a:rPr lang="en-US" sz="1600" dirty="0"/>
              <a:t> to determine water safety.</a:t>
            </a:r>
          </a:p>
          <a:p>
            <a:r>
              <a:rPr lang="en-US" sz="1600" b="1" dirty="0"/>
              <a:t>Identify Trends and Patterns</a:t>
            </a:r>
            <a:r>
              <a:rPr lang="en-US" sz="1600" dirty="0"/>
              <a:t> – Examine how water quality varies over time and across different locations.</a:t>
            </a:r>
          </a:p>
          <a:p>
            <a:r>
              <a:rPr lang="en-US" sz="1600" b="1" dirty="0"/>
              <a:t>Detect Potential Contamination</a:t>
            </a:r>
            <a:r>
              <a:rPr lang="en-US" sz="1600" dirty="0"/>
              <a:t> – Recognize abnormal changes in pH and other indicators that suggest pollution or harmful contaminants.</a:t>
            </a:r>
          </a:p>
          <a:p>
            <a:r>
              <a:rPr lang="en-US" sz="1600" b="1" dirty="0"/>
              <a:t>Predict Future Water Quality</a:t>
            </a:r>
            <a:r>
              <a:rPr lang="en-US" sz="1600" dirty="0"/>
              <a:t> – Use </a:t>
            </a:r>
            <a:r>
              <a:rPr lang="en-US" sz="1600" b="1" dirty="0"/>
              <a:t>machine learning models</a:t>
            </a:r>
            <a:r>
              <a:rPr lang="en-US" sz="1600" dirty="0"/>
              <a:t> to forecast future pH levels and assess potential risks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88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Dataset Description:</a:t>
            </a:r>
          </a:p>
          <a:p>
            <a:pPr>
              <a:spcAft>
                <a:spcPts val="800"/>
              </a:spcAft>
            </a:pPr>
            <a:r>
              <a:rPr lang="en-US" sz="1600" b="1" dirty="0"/>
              <a:t>Joint Monitoring </a:t>
            </a:r>
            <a:r>
              <a:rPr lang="en-US" sz="1600" b="1" dirty="0" err="1"/>
              <a:t>Programme</a:t>
            </a:r>
            <a:r>
              <a:rPr lang="en-US" sz="1600" b="1" dirty="0"/>
              <a:t> (JMP) for Water Supply and Sanitation</a:t>
            </a:r>
            <a:r>
              <a:rPr lang="en-US" sz="1600" dirty="0"/>
              <a:t> by WHO and UNICEF provides valuable datasets. The JMP monitors global progress towards Sustainable Development Goal 6 (SDG 6), focusing on safe drinking water and sanitation.</a:t>
            </a:r>
          </a:p>
          <a:p>
            <a:r>
              <a:rPr lang="en-US" b="1" dirty="0"/>
              <a:t>Key Features of the JMP Dataset: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Coverage:</a:t>
            </a:r>
            <a:r>
              <a:rPr lang="en-US" dirty="0"/>
              <a:t> Includes data from numerous countries, offering a comprehensive view of water quality and sanitation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Indicators Monitored: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Proportion of the population using improved drinking-water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Proportion of the population using improved sanitation facilities.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Sources:</a:t>
            </a:r>
            <a:r>
              <a:rPr lang="en-US" dirty="0"/>
              <a:t> Compiles information from national censuses and household surveys, such as the Multiple Indicator Cluster Surveys (MICS) and Demographic and Health Surveys (DHS).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90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effectLst/>
                <a:latin typeface="+mj-lt"/>
              </a:rPr>
              <a:t>Step 1: Load the dataset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1"/>
                </a:solidFill>
                <a:effectLst/>
                <a:latin typeface="+mj-lt"/>
              </a:rPr>
              <a:t>Step 2</a:t>
            </a:r>
            <a:r>
              <a:rPr lang="en-IN" sz="1600" b="0">
                <a:solidFill>
                  <a:schemeClr val="tx1"/>
                </a:solidFill>
                <a:effectLst/>
                <a:latin typeface="+mj-lt"/>
              </a:rPr>
              <a:t>: Pre-process </a:t>
            </a:r>
            <a:r>
              <a:rPr lang="en-IN" sz="1600" b="0" dirty="0">
                <a:solidFill>
                  <a:schemeClr val="tx1"/>
                </a:solidFill>
                <a:effectLst/>
                <a:latin typeface="+mj-lt"/>
              </a:rPr>
              <a:t>Data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effectLst/>
                <a:latin typeface="+mj-lt"/>
              </a:rPr>
              <a:t>Step 3: separate x and y variable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effectLst/>
                <a:latin typeface="+mj-lt"/>
              </a:rPr>
              <a:t>Step 4: Split data into training and testing sets (80% train, 20% test)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1"/>
                </a:solidFill>
                <a:effectLst/>
                <a:latin typeface="+mj-lt"/>
              </a:rPr>
              <a:t>Step 5: standardize the data to improve model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  <a:effectLst/>
                <a:latin typeface="+mj-lt"/>
              </a:rPr>
              <a:t>Step 6: Train the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solidFill>
                  <a:schemeClr val="tx1"/>
                </a:solidFill>
                <a:effectLst/>
                <a:latin typeface="+mj-lt"/>
              </a:rPr>
              <a:t>Step 7: Make predictions</a:t>
            </a:r>
          </a:p>
          <a:p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Algorithms Used:</a:t>
            </a:r>
            <a:br>
              <a:rPr lang="en-US" sz="1800" dirty="0">
                <a:latin typeface="+mn-lt"/>
              </a:rPr>
            </a:br>
            <a:r>
              <a:rPr lang="en-IN" sz="1800" b="1" u="sng" dirty="0"/>
              <a:t>Linear Regression:-</a:t>
            </a:r>
          </a:p>
          <a:p>
            <a:r>
              <a:rPr lang="en-US" sz="1600" dirty="0"/>
              <a:t>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is a </a:t>
            </a:r>
            <a:r>
              <a:rPr lang="en-US" sz="1600" b="1" dirty="0"/>
              <a:t>simple and interpretable</a:t>
            </a:r>
            <a:r>
              <a:rPr lang="en-US" sz="1600" dirty="0"/>
              <a:t> model that predicts pH as a function of water quality parameters like </a:t>
            </a:r>
            <a:r>
              <a:rPr lang="en-US" sz="1600" b="1" dirty="0"/>
              <a:t>temperature, turbidity, dissolved oxygen, and conductivity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Suitable for </a:t>
            </a:r>
            <a:r>
              <a:rPr lang="en-US" sz="1600" b="1" dirty="0"/>
              <a:t>continuous numerical prediction</a:t>
            </a:r>
            <a:r>
              <a:rPr lang="en-US" sz="1600" dirty="0"/>
              <a:t> (pH level is a numeric value).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u="sng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>
            <a:cxnSpLocks/>
          </p:cNvCxnSpPr>
          <p:nvPr/>
        </p:nvCxnSpPr>
        <p:spPr>
          <a:xfrm>
            <a:off x="0" y="4260028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5926671" cy="410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case study aimed to </a:t>
            </a:r>
            <a:r>
              <a:rPr lang="en-US" sz="1600" b="1" dirty="0"/>
              <a:t>analyze and predict water quality</a:t>
            </a:r>
            <a:r>
              <a:rPr lang="en-US" sz="1600" dirty="0"/>
              <a:t> using </a:t>
            </a:r>
            <a:r>
              <a:rPr lang="en-US" sz="1600" b="1" dirty="0"/>
              <a:t>Machine Learning techniques</a:t>
            </a:r>
            <a:r>
              <a:rPr lang="en-US" sz="1600" dirty="0"/>
              <a:t>, focusing on pH levels as an indicator of water safety. By leveraging </a:t>
            </a:r>
            <a:r>
              <a:rPr lang="en-US" sz="1600" b="1" dirty="0"/>
              <a:t>data analysis and predictive modeling</a:t>
            </a:r>
            <a:r>
              <a:rPr lang="en-US" sz="1600" dirty="0"/>
              <a:t>, we provided a </a:t>
            </a:r>
            <a:r>
              <a:rPr lang="en-US" sz="1600" b="1" dirty="0"/>
              <a:t>data-driven approach</a:t>
            </a:r>
            <a:r>
              <a:rPr lang="en-US" sz="1600" dirty="0"/>
              <a:t> to monitor and forecast </a:t>
            </a:r>
            <a:r>
              <a:rPr lang="en-US" sz="1600" b="1" dirty="0"/>
              <a:t>potential contamination risks</a:t>
            </a:r>
            <a:r>
              <a:rPr lang="en-US" sz="1600" dirty="0"/>
              <a:t>.</a:t>
            </a: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Future Work: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Expand Dataset &amp; Include More Parameters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Advanced Machine Learning &amp; AI Models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Real-Time Water Quality Monitoring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 </a:t>
            </a:r>
            <a:r>
              <a:rPr lang="en-US" sz="1600" dirty="0"/>
              <a:t>Research on Sustainable Water Treatment Solutions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Repository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210314" y="1461898"/>
            <a:ext cx="59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Paste your reference link here</a:t>
            </a: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69329" y="1362487"/>
            <a:ext cx="79096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Kaggle Water Quality Dataset – Water Quality Analysis Dataset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World Health Organization (WHO) – </a:t>
            </a:r>
            <a:r>
              <a:rPr lang="en-US" sz="1600" dirty="0">
                <a:hlinkClick r:id="rId3"/>
              </a:rPr>
              <a:t>Drinking Water Quality Guidelines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dirty="0"/>
              <a:t>Environmental Protection Agency (EPA) – </a:t>
            </a:r>
            <a:r>
              <a:rPr lang="en-US" sz="1600" dirty="0">
                <a:hlinkClick r:id="rId4"/>
              </a:rPr>
              <a:t>Water Quality Standards</a:t>
            </a:r>
            <a:endParaRPr lang="en-US" sz="1600" dirty="0"/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3741</TotalTime>
  <Words>567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Vishal singh</cp:lastModifiedBy>
  <cp:revision>69</cp:revision>
  <dcterms:modified xsi:type="dcterms:W3CDTF">2025-03-11T05:57:08Z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