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ingh" userId="e1dca8d11b102865" providerId="LiveId" clId="{D7A1E9D9-F5C6-4552-9C11-42336890E1B2}"/>
    <pc:docChg chg="modSld">
      <pc:chgData name="Vishal Singh" userId="e1dca8d11b102865" providerId="LiveId" clId="{D7A1E9D9-F5C6-4552-9C11-42336890E1B2}" dt="2022-12-29T06:47:00.300" v="41" actId="20577"/>
      <pc:docMkLst>
        <pc:docMk/>
      </pc:docMkLst>
      <pc:sldChg chg="modSp mod">
        <pc:chgData name="Vishal Singh" userId="e1dca8d11b102865" providerId="LiveId" clId="{D7A1E9D9-F5C6-4552-9C11-42336890E1B2}" dt="2022-12-29T06:47:00.300" v="41" actId="20577"/>
        <pc:sldMkLst>
          <pc:docMk/>
          <pc:sldMk cId="4008108291" sldId="259"/>
        </pc:sldMkLst>
        <pc:spChg chg="mod">
          <ac:chgData name="Vishal Singh" userId="e1dca8d11b102865" providerId="LiveId" clId="{D7A1E9D9-F5C6-4552-9C11-42336890E1B2}" dt="2022-12-29T06:47:00.300" v="41" actId="20577"/>
          <ac:spMkLst>
            <pc:docMk/>
            <pc:sldMk cId="4008108291" sldId="259"/>
            <ac:spMk id="3" creationId="{FC9FA52C-E402-4132-99B4-A1D726922C2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VISHAL SINGH</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VISHAL SINGH</a:t>
          </a:r>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29-12-2022</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29-12-2022</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18294251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dirty="0"/>
              <a:t>Data set  is divided in 80:20 ratio for train and test respectively.</a:t>
            </a:r>
          </a:p>
          <a:p>
            <a:r>
              <a:rPr lang="en-US" sz="1800" dirty="0"/>
              <a:t>ID column was dropped as its unnecessary for our modeling.</a:t>
            </a:r>
          </a:p>
          <a:p>
            <a:r>
              <a:rPr lang="en-IN" sz="1800" dirty="0"/>
              <a:t>Pay_0:No consumption of credit card=-2,Pay duly(paid on time)=-1,payment delay for one mouth=1, payment delay for two months=2,payment delay for nine months and above=-9.</a:t>
            </a:r>
          </a:p>
          <a:p>
            <a:r>
              <a:rPr lang="en-IN" sz="1800" dirty="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781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Vishal Singh</cp:lastModifiedBy>
  <cp:revision>2</cp:revision>
  <dcterms:created xsi:type="dcterms:W3CDTF">2021-09-09T07:45:17Z</dcterms:created>
  <dcterms:modified xsi:type="dcterms:W3CDTF">2022-12-29T06:47:04Z</dcterms:modified>
</cp:coreProperties>
</file>