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0" r:id="rId9"/>
    <p:sldId id="261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tu\Desktop\project\switch_1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tu\Desktop\project\switch_1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tu\Desktop\project\switch_1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tu\Desktop\project\switch_1_flowcou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Speed</a:t>
            </a:r>
            <a:r>
              <a:rPr lang="en-GB" baseline="0"/>
              <a:t> of flow entries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switch_1_data!$B$1</c:f>
              <c:strCache>
                <c:ptCount val="1"/>
                <c:pt idx="0">
                  <c:v>sfe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switch_1_data!$B$2:$B$547</c:f>
              <c:numCache>
                <c:formatCode>General</c:formatCode>
                <c:ptCount val="546"/>
                <c:pt idx="0">
                  <c:v>1</c:v>
                </c:pt>
                <c:pt idx="1">
                  <c:v>10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8</c:v>
                </c:pt>
                <c:pt idx="8">
                  <c:v>0</c:v>
                </c:pt>
                <c:pt idx="9">
                  <c:v>6</c:v>
                </c:pt>
                <c:pt idx="10">
                  <c:v>4</c:v>
                </c:pt>
                <c:pt idx="11">
                  <c:v>0</c:v>
                </c:pt>
                <c:pt idx="12">
                  <c:v>6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0</c:v>
                </c:pt>
                <c:pt idx="19">
                  <c:v>6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6</c:v>
                </c:pt>
                <c:pt idx="24">
                  <c:v>0</c:v>
                </c:pt>
                <c:pt idx="25">
                  <c:v>8</c:v>
                </c:pt>
                <c:pt idx="26">
                  <c:v>0</c:v>
                </c:pt>
                <c:pt idx="27">
                  <c:v>0</c:v>
                </c:pt>
                <c:pt idx="28">
                  <c:v>4</c:v>
                </c:pt>
                <c:pt idx="29">
                  <c:v>6</c:v>
                </c:pt>
                <c:pt idx="30">
                  <c:v>2</c:v>
                </c:pt>
                <c:pt idx="31">
                  <c:v>4</c:v>
                </c:pt>
                <c:pt idx="32">
                  <c:v>2</c:v>
                </c:pt>
                <c:pt idx="33">
                  <c:v>4</c:v>
                </c:pt>
                <c:pt idx="34">
                  <c:v>2</c:v>
                </c:pt>
                <c:pt idx="35">
                  <c:v>0</c:v>
                </c:pt>
                <c:pt idx="36">
                  <c:v>2</c:v>
                </c:pt>
                <c:pt idx="37">
                  <c:v>2</c:v>
                </c:pt>
                <c:pt idx="38">
                  <c:v>0</c:v>
                </c:pt>
                <c:pt idx="39">
                  <c:v>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0</c:v>
                </c:pt>
                <c:pt idx="47">
                  <c:v>0</c:v>
                </c:pt>
                <c:pt idx="48">
                  <c:v>8</c:v>
                </c:pt>
                <c:pt idx="49">
                  <c:v>2</c:v>
                </c:pt>
                <c:pt idx="50">
                  <c:v>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6</c:v>
                </c:pt>
                <c:pt idx="57">
                  <c:v>4</c:v>
                </c:pt>
                <c:pt idx="58">
                  <c:v>4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4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2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6</c:v>
                </c:pt>
                <c:pt idx="76">
                  <c:v>2</c:v>
                </c:pt>
                <c:pt idx="77">
                  <c:v>2</c:v>
                </c:pt>
                <c:pt idx="78">
                  <c:v>6</c:v>
                </c:pt>
                <c:pt idx="79">
                  <c:v>0</c:v>
                </c:pt>
                <c:pt idx="80">
                  <c:v>4</c:v>
                </c:pt>
                <c:pt idx="81">
                  <c:v>6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0</c:v>
                </c:pt>
                <c:pt idx="88">
                  <c:v>6</c:v>
                </c:pt>
                <c:pt idx="89">
                  <c:v>0</c:v>
                </c:pt>
                <c:pt idx="90">
                  <c:v>6</c:v>
                </c:pt>
                <c:pt idx="91">
                  <c:v>2</c:v>
                </c:pt>
                <c:pt idx="92">
                  <c:v>6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6</c:v>
                </c:pt>
                <c:pt idx="98">
                  <c:v>4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2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43</c:v>
                </c:pt>
                <c:pt idx="197">
                  <c:v>65</c:v>
                </c:pt>
                <c:pt idx="198">
                  <c:v>64</c:v>
                </c:pt>
                <c:pt idx="199">
                  <c:v>65</c:v>
                </c:pt>
                <c:pt idx="200">
                  <c:v>64</c:v>
                </c:pt>
                <c:pt idx="201">
                  <c:v>64</c:v>
                </c:pt>
                <c:pt idx="202">
                  <c:v>65</c:v>
                </c:pt>
                <c:pt idx="203">
                  <c:v>64</c:v>
                </c:pt>
                <c:pt idx="204">
                  <c:v>65</c:v>
                </c:pt>
                <c:pt idx="205">
                  <c:v>64</c:v>
                </c:pt>
                <c:pt idx="206">
                  <c:v>65</c:v>
                </c:pt>
                <c:pt idx="207">
                  <c:v>64</c:v>
                </c:pt>
                <c:pt idx="208">
                  <c:v>65</c:v>
                </c:pt>
                <c:pt idx="209">
                  <c:v>26</c:v>
                </c:pt>
                <c:pt idx="210">
                  <c:v>56</c:v>
                </c:pt>
                <c:pt idx="211">
                  <c:v>55</c:v>
                </c:pt>
                <c:pt idx="212">
                  <c:v>56</c:v>
                </c:pt>
                <c:pt idx="213">
                  <c:v>56</c:v>
                </c:pt>
                <c:pt idx="214">
                  <c:v>55</c:v>
                </c:pt>
                <c:pt idx="215">
                  <c:v>56</c:v>
                </c:pt>
                <c:pt idx="216">
                  <c:v>55</c:v>
                </c:pt>
                <c:pt idx="217">
                  <c:v>56</c:v>
                </c:pt>
                <c:pt idx="218">
                  <c:v>56</c:v>
                </c:pt>
                <c:pt idx="219">
                  <c:v>55</c:v>
                </c:pt>
                <c:pt idx="220">
                  <c:v>56</c:v>
                </c:pt>
                <c:pt idx="221">
                  <c:v>55</c:v>
                </c:pt>
                <c:pt idx="222">
                  <c:v>56</c:v>
                </c:pt>
                <c:pt idx="223">
                  <c:v>55</c:v>
                </c:pt>
                <c:pt idx="224">
                  <c:v>56</c:v>
                </c:pt>
                <c:pt idx="225">
                  <c:v>56</c:v>
                </c:pt>
                <c:pt idx="226">
                  <c:v>56</c:v>
                </c:pt>
                <c:pt idx="227">
                  <c:v>35</c:v>
                </c:pt>
                <c:pt idx="228">
                  <c:v>41</c:v>
                </c:pt>
                <c:pt idx="229">
                  <c:v>48</c:v>
                </c:pt>
                <c:pt idx="230">
                  <c:v>49</c:v>
                </c:pt>
                <c:pt idx="231">
                  <c:v>49</c:v>
                </c:pt>
                <c:pt idx="232">
                  <c:v>49</c:v>
                </c:pt>
                <c:pt idx="233">
                  <c:v>49</c:v>
                </c:pt>
                <c:pt idx="234">
                  <c:v>48</c:v>
                </c:pt>
                <c:pt idx="235">
                  <c:v>49</c:v>
                </c:pt>
                <c:pt idx="236">
                  <c:v>49</c:v>
                </c:pt>
                <c:pt idx="237">
                  <c:v>49</c:v>
                </c:pt>
                <c:pt idx="238">
                  <c:v>49</c:v>
                </c:pt>
                <c:pt idx="239">
                  <c:v>49</c:v>
                </c:pt>
                <c:pt idx="240">
                  <c:v>48</c:v>
                </c:pt>
                <c:pt idx="241">
                  <c:v>49</c:v>
                </c:pt>
                <c:pt idx="242">
                  <c:v>49</c:v>
                </c:pt>
                <c:pt idx="243">
                  <c:v>49</c:v>
                </c:pt>
                <c:pt idx="244">
                  <c:v>49</c:v>
                </c:pt>
                <c:pt idx="245">
                  <c:v>49</c:v>
                </c:pt>
                <c:pt idx="246">
                  <c:v>49</c:v>
                </c:pt>
                <c:pt idx="247">
                  <c:v>49</c:v>
                </c:pt>
                <c:pt idx="248">
                  <c:v>31</c:v>
                </c:pt>
                <c:pt idx="249">
                  <c:v>37</c:v>
                </c:pt>
                <c:pt idx="250">
                  <c:v>43</c:v>
                </c:pt>
                <c:pt idx="251">
                  <c:v>44</c:v>
                </c:pt>
                <c:pt idx="252">
                  <c:v>43</c:v>
                </c:pt>
                <c:pt idx="253">
                  <c:v>44</c:v>
                </c:pt>
                <c:pt idx="254">
                  <c:v>43</c:v>
                </c:pt>
                <c:pt idx="255">
                  <c:v>44</c:v>
                </c:pt>
                <c:pt idx="256">
                  <c:v>44</c:v>
                </c:pt>
                <c:pt idx="257">
                  <c:v>43</c:v>
                </c:pt>
                <c:pt idx="258">
                  <c:v>44</c:v>
                </c:pt>
                <c:pt idx="259">
                  <c:v>43</c:v>
                </c:pt>
                <c:pt idx="260">
                  <c:v>28</c:v>
                </c:pt>
                <c:pt idx="261">
                  <c:v>33</c:v>
                </c:pt>
                <c:pt idx="262">
                  <c:v>40</c:v>
                </c:pt>
                <c:pt idx="263">
                  <c:v>39</c:v>
                </c:pt>
                <c:pt idx="264">
                  <c:v>39</c:v>
                </c:pt>
                <c:pt idx="265">
                  <c:v>39</c:v>
                </c:pt>
                <c:pt idx="266">
                  <c:v>40</c:v>
                </c:pt>
                <c:pt idx="267">
                  <c:v>39</c:v>
                </c:pt>
                <c:pt idx="268">
                  <c:v>39</c:v>
                </c:pt>
                <c:pt idx="269">
                  <c:v>39</c:v>
                </c:pt>
                <c:pt idx="270">
                  <c:v>40</c:v>
                </c:pt>
                <c:pt idx="271">
                  <c:v>39</c:v>
                </c:pt>
                <c:pt idx="272">
                  <c:v>39</c:v>
                </c:pt>
                <c:pt idx="273">
                  <c:v>35</c:v>
                </c:pt>
                <c:pt idx="274">
                  <c:v>24</c:v>
                </c:pt>
                <c:pt idx="275">
                  <c:v>40</c:v>
                </c:pt>
                <c:pt idx="276">
                  <c:v>39</c:v>
                </c:pt>
                <c:pt idx="277">
                  <c:v>39</c:v>
                </c:pt>
                <c:pt idx="278">
                  <c:v>40</c:v>
                </c:pt>
                <c:pt idx="279">
                  <c:v>39</c:v>
                </c:pt>
                <c:pt idx="280">
                  <c:v>39</c:v>
                </c:pt>
                <c:pt idx="281">
                  <c:v>39</c:v>
                </c:pt>
                <c:pt idx="282">
                  <c:v>40</c:v>
                </c:pt>
                <c:pt idx="283">
                  <c:v>39</c:v>
                </c:pt>
                <c:pt idx="284">
                  <c:v>39</c:v>
                </c:pt>
                <c:pt idx="285">
                  <c:v>40</c:v>
                </c:pt>
                <c:pt idx="286">
                  <c:v>39</c:v>
                </c:pt>
                <c:pt idx="287">
                  <c:v>72</c:v>
                </c:pt>
                <c:pt idx="288">
                  <c:v>185</c:v>
                </c:pt>
                <c:pt idx="289">
                  <c:v>185</c:v>
                </c:pt>
                <c:pt idx="290">
                  <c:v>185</c:v>
                </c:pt>
                <c:pt idx="291">
                  <c:v>163</c:v>
                </c:pt>
                <c:pt idx="292">
                  <c:v>176</c:v>
                </c:pt>
                <c:pt idx="293">
                  <c:v>80</c:v>
                </c:pt>
                <c:pt idx="294">
                  <c:v>121</c:v>
                </c:pt>
                <c:pt idx="295">
                  <c:v>83</c:v>
                </c:pt>
                <c:pt idx="296">
                  <c:v>64</c:v>
                </c:pt>
                <c:pt idx="297">
                  <c:v>130</c:v>
                </c:pt>
                <c:pt idx="298">
                  <c:v>140</c:v>
                </c:pt>
                <c:pt idx="299">
                  <c:v>148</c:v>
                </c:pt>
                <c:pt idx="300">
                  <c:v>155</c:v>
                </c:pt>
                <c:pt idx="301">
                  <c:v>119</c:v>
                </c:pt>
                <c:pt idx="302">
                  <c:v>106</c:v>
                </c:pt>
                <c:pt idx="303">
                  <c:v>129</c:v>
                </c:pt>
                <c:pt idx="304">
                  <c:v>154</c:v>
                </c:pt>
                <c:pt idx="305">
                  <c:v>147</c:v>
                </c:pt>
                <c:pt idx="306">
                  <c:v>149</c:v>
                </c:pt>
                <c:pt idx="307">
                  <c:v>137</c:v>
                </c:pt>
                <c:pt idx="308">
                  <c:v>148</c:v>
                </c:pt>
                <c:pt idx="309">
                  <c:v>84</c:v>
                </c:pt>
                <c:pt idx="310">
                  <c:v>126</c:v>
                </c:pt>
                <c:pt idx="311">
                  <c:v>122</c:v>
                </c:pt>
                <c:pt idx="312">
                  <c:v>140</c:v>
                </c:pt>
                <c:pt idx="313">
                  <c:v>142</c:v>
                </c:pt>
                <c:pt idx="314">
                  <c:v>136</c:v>
                </c:pt>
                <c:pt idx="315">
                  <c:v>131</c:v>
                </c:pt>
                <c:pt idx="316">
                  <c:v>87</c:v>
                </c:pt>
                <c:pt idx="317">
                  <c:v>51</c:v>
                </c:pt>
                <c:pt idx="318">
                  <c:v>34</c:v>
                </c:pt>
                <c:pt idx="319">
                  <c:v>74</c:v>
                </c:pt>
                <c:pt idx="320">
                  <c:v>122</c:v>
                </c:pt>
                <c:pt idx="321">
                  <c:v>122</c:v>
                </c:pt>
                <c:pt idx="322">
                  <c:v>121</c:v>
                </c:pt>
                <c:pt idx="323">
                  <c:v>141</c:v>
                </c:pt>
                <c:pt idx="324">
                  <c:v>133</c:v>
                </c:pt>
                <c:pt idx="325">
                  <c:v>135</c:v>
                </c:pt>
                <c:pt idx="326">
                  <c:v>92</c:v>
                </c:pt>
                <c:pt idx="327">
                  <c:v>37</c:v>
                </c:pt>
                <c:pt idx="328">
                  <c:v>87</c:v>
                </c:pt>
                <c:pt idx="329">
                  <c:v>34</c:v>
                </c:pt>
                <c:pt idx="330">
                  <c:v>55</c:v>
                </c:pt>
                <c:pt idx="331">
                  <c:v>75</c:v>
                </c:pt>
                <c:pt idx="332">
                  <c:v>56</c:v>
                </c:pt>
                <c:pt idx="333">
                  <c:v>83</c:v>
                </c:pt>
                <c:pt idx="334">
                  <c:v>120</c:v>
                </c:pt>
                <c:pt idx="335">
                  <c:v>126</c:v>
                </c:pt>
                <c:pt idx="336">
                  <c:v>125</c:v>
                </c:pt>
                <c:pt idx="337">
                  <c:v>127</c:v>
                </c:pt>
                <c:pt idx="338">
                  <c:v>112</c:v>
                </c:pt>
                <c:pt idx="339">
                  <c:v>80</c:v>
                </c:pt>
                <c:pt idx="340">
                  <c:v>23</c:v>
                </c:pt>
                <c:pt idx="341">
                  <c:v>98</c:v>
                </c:pt>
                <c:pt idx="342">
                  <c:v>14</c:v>
                </c:pt>
                <c:pt idx="343">
                  <c:v>120</c:v>
                </c:pt>
                <c:pt idx="344">
                  <c:v>117</c:v>
                </c:pt>
                <c:pt idx="345">
                  <c:v>49</c:v>
                </c:pt>
                <c:pt idx="346">
                  <c:v>76</c:v>
                </c:pt>
                <c:pt idx="347">
                  <c:v>49</c:v>
                </c:pt>
                <c:pt idx="348">
                  <c:v>47</c:v>
                </c:pt>
                <c:pt idx="349">
                  <c:v>31</c:v>
                </c:pt>
                <c:pt idx="350">
                  <c:v>78</c:v>
                </c:pt>
                <c:pt idx="351">
                  <c:v>31</c:v>
                </c:pt>
                <c:pt idx="352">
                  <c:v>66</c:v>
                </c:pt>
                <c:pt idx="353">
                  <c:v>47</c:v>
                </c:pt>
                <c:pt idx="354">
                  <c:v>41</c:v>
                </c:pt>
                <c:pt idx="355">
                  <c:v>54</c:v>
                </c:pt>
                <c:pt idx="356">
                  <c:v>61</c:v>
                </c:pt>
                <c:pt idx="357">
                  <c:v>32</c:v>
                </c:pt>
                <c:pt idx="358">
                  <c:v>15</c:v>
                </c:pt>
                <c:pt idx="359">
                  <c:v>21</c:v>
                </c:pt>
                <c:pt idx="360">
                  <c:v>2</c:v>
                </c:pt>
                <c:pt idx="361">
                  <c:v>13</c:v>
                </c:pt>
                <c:pt idx="362">
                  <c:v>14</c:v>
                </c:pt>
                <c:pt idx="363">
                  <c:v>13</c:v>
                </c:pt>
                <c:pt idx="364">
                  <c:v>11</c:v>
                </c:pt>
                <c:pt idx="365">
                  <c:v>21</c:v>
                </c:pt>
                <c:pt idx="366">
                  <c:v>13</c:v>
                </c:pt>
                <c:pt idx="367">
                  <c:v>0</c:v>
                </c:pt>
                <c:pt idx="368">
                  <c:v>3</c:v>
                </c:pt>
                <c:pt idx="369">
                  <c:v>4</c:v>
                </c:pt>
                <c:pt idx="370">
                  <c:v>0</c:v>
                </c:pt>
                <c:pt idx="371">
                  <c:v>4</c:v>
                </c:pt>
                <c:pt idx="372">
                  <c:v>2</c:v>
                </c:pt>
                <c:pt idx="373">
                  <c:v>4</c:v>
                </c:pt>
                <c:pt idx="374">
                  <c:v>6</c:v>
                </c:pt>
                <c:pt idx="375">
                  <c:v>4</c:v>
                </c:pt>
                <c:pt idx="376">
                  <c:v>4</c:v>
                </c:pt>
                <c:pt idx="377">
                  <c:v>2</c:v>
                </c:pt>
                <c:pt idx="378">
                  <c:v>4</c:v>
                </c:pt>
                <c:pt idx="379">
                  <c:v>0</c:v>
                </c:pt>
                <c:pt idx="380">
                  <c:v>0</c:v>
                </c:pt>
                <c:pt idx="381">
                  <c:v>4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4</c:v>
                </c:pt>
                <c:pt idx="386">
                  <c:v>0</c:v>
                </c:pt>
                <c:pt idx="387">
                  <c:v>4</c:v>
                </c:pt>
                <c:pt idx="388">
                  <c:v>4</c:v>
                </c:pt>
                <c:pt idx="389">
                  <c:v>2</c:v>
                </c:pt>
                <c:pt idx="390">
                  <c:v>4</c:v>
                </c:pt>
                <c:pt idx="391">
                  <c:v>2</c:v>
                </c:pt>
                <c:pt idx="392">
                  <c:v>2</c:v>
                </c:pt>
                <c:pt idx="393">
                  <c:v>0</c:v>
                </c:pt>
                <c:pt idx="394">
                  <c:v>2</c:v>
                </c:pt>
                <c:pt idx="395">
                  <c:v>0</c:v>
                </c:pt>
                <c:pt idx="396">
                  <c:v>2</c:v>
                </c:pt>
                <c:pt idx="397">
                  <c:v>4</c:v>
                </c:pt>
                <c:pt idx="398">
                  <c:v>2</c:v>
                </c:pt>
                <c:pt idx="399">
                  <c:v>0</c:v>
                </c:pt>
                <c:pt idx="400">
                  <c:v>2</c:v>
                </c:pt>
                <c:pt idx="401">
                  <c:v>4</c:v>
                </c:pt>
                <c:pt idx="402">
                  <c:v>4</c:v>
                </c:pt>
                <c:pt idx="403">
                  <c:v>2</c:v>
                </c:pt>
                <c:pt idx="404">
                  <c:v>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2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4</c:v>
                </c:pt>
                <c:pt idx="414">
                  <c:v>2</c:v>
                </c:pt>
                <c:pt idx="415">
                  <c:v>0</c:v>
                </c:pt>
                <c:pt idx="416">
                  <c:v>4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4</c:v>
                </c:pt>
                <c:pt idx="422">
                  <c:v>2</c:v>
                </c:pt>
                <c:pt idx="423">
                  <c:v>0</c:v>
                </c:pt>
                <c:pt idx="424">
                  <c:v>2</c:v>
                </c:pt>
                <c:pt idx="425">
                  <c:v>2</c:v>
                </c:pt>
                <c:pt idx="426">
                  <c:v>0</c:v>
                </c:pt>
                <c:pt idx="427">
                  <c:v>2</c:v>
                </c:pt>
                <c:pt idx="428">
                  <c:v>2</c:v>
                </c:pt>
                <c:pt idx="429">
                  <c:v>6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6</c:v>
                </c:pt>
                <c:pt idx="434">
                  <c:v>0</c:v>
                </c:pt>
                <c:pt idx="435">
                  <c:v>2</c:v>
                </c:pt>
                <c:pt idx="436">
                  <c:v>2</c:v>
                </c:pt>
                <c:pt idx="437">
                  <c:v>0</c:v>
                </c:pt>
                <c:pt idx="438">
                  <c:v>2</c:v>
                </c:pt>
                <c:pt idx="439">
                  <c:v>8</c:v>
                </c:pt>
                <c:pt idx="440">
                  <c:v>4</c:v>
                </c:pt>
                <c:pt idx="441">
                  <c:v>2</c:v>
                </c:pt>
                <c:pt idx="442">
                  <c:v>4</c:v>
                </c:pt>
                <c:pt idx="443">
                  <c:v>2</c:v>
                </c:pt>
                <c:pt idx="444">
                  <c:v>2</c:v>
                </c:pt>
                <c:pt idx="445">
                  <c:v>8</c:v>
                </c:pt>
                <c:pt idx="446">
                  <c:v>0</c:v>
                </c:pt>
                <c:pt idx="447">
                  <c:v>2</c:v>
                </c:pt>
                <c:pt idx="448">
                  <c:v>0</c:v>
                </c:pt>
                <c:pt idx="449">
                  <c:v>10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4</c:v>
                </c:pt>
                <c:pt idx="457">
                  <c:v>0</c:v>
                </c:pt>
                <c:pt idx="458">
                  <c:v>2</c:v>
                </c:pt>
                <c:pt idx="459">
                  <c:v>8</c:v>
                </c:pt>
                <c:pt idx="460">
                  <c:v>4</c:v>
                </c:pt>
                <c:pt idx="461">
                  <c:v>2</c:v>
                </c:pt>
                <c:pt idx="462">
                  <c:v>2</c:v>
                </c:pt>
                <c:pt idx="463">
                  <c:v>4</c:v>
                </c:pt>
                <c:pt idx="464">
                  <c:v>4</c:v>
                </c:pt>
                <c:pt idx="465">
                  <c:v>0</c:v>
                </c:pt>
                <c:pt idx="466">
                  <c:v>2</c:v>
                </c:pt>
                <c:pt idx="467">
                  <c:v>0</c:v>
                </c:pt>
                <c:pt idx="468">
                  <c:v>4</c:v>
                </c:pt>
                <c:pt idx="469">
                  <c:v>2</c:v>
                </c:pt>
                <c:pt idx="470">
                  <c:v>0</c:v>
                </c:pt>
                <c:pt idx="471">
                  <c:v>2</c:v>
                </c:pt>
                <c:pt idx="472">
                  <c:v>2</c:v>
                </c:pt>
                <c:pt idx="473">
                  <c:v>0</c:v>
                </c:pt>
                <c:pt idx="474">
                  <c:v>2</c:v>
                </c:pt>
                <c:pt idx="475">
                  <c:v>0</c:v>
                </c:pt>
                <c:pt idx="476">
                  <c:v>0</c:v>
                </c:pt>
                <c:pt idx="477">
                  <c:v>2</c:v>
                </c:pt>
                <c:pt idx="478">
                  <c:v>0</c:v>
                </c:pt>
                <c:pt idx="479">
                  <c:v>2</c:v>
                </c:pt>
                <c:pt idx="480">
                  <c:v>0</c:v>
                </c:pt>
                <c:pt idx="481">
                  <c:v>2</c:v>
                </c:pt>
                <c:pt idx="482">
                  <c:v>2</c:v>
                </c:pt>
                <c:pt idx="483">
                  <c:v>0</c:v>
                </c:pt>
                <c:pt idx="484">
                  <c:v>2</c:v>
                </c:pt>
                <c:pt idx="485">
                  <c:v>0</c:v>
                </c:pt>
                <c:pt idx="486">
                  <c:v>0</c:v>
                </c:pt>
                <c:pt idx="487">
                  <c:v>2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4AB6-9CC5-CDD261D63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050232"/>
        <c:axId val="519050552"/>
      </c:lineChart>
      <c:catAx>
        <c:axId val="51905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50552"/>
        <c:crosses val="autoZero"/>
        <c:auto val="1"/>
        <c:lblAlgn val="ctr"/>
        <c:lblOffset val="100"/>
        <c:noMultiLvlLbl val="0"/>
      </c:catAx>
      <c:valAx>
        <c:axId val="51905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50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Speed of source 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switch_1_data!$C$1</c:f>
              <c:strCache>
                <c:ptCount val="1"/>
                <c:pt idx="0">
                  <c:v>ssip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switch_1_data!$C$2:$C$547</c:f>
              <c:numCache>
                <c:formatCode>General</c:formatCode>
                <c:ptCount val="546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42</c:v>
                </c:pt>
                <c:pt idx="197">
                  <c:v>65</c:v>
                </c:pt>
                <c:pt idx="198">
                  <c:v>64</c:v>
                </c:pt>
                <c:pt idx="199">
                  <c:v>65</c:v>
                </c:pt>
                <c:pt idx="200">
                  <c:v>64</c:v>
                </c:pt>
                <c:pt idx="201">
                  <c:v>64</c:v>
                </c:pt>
                <c:pt idx="202">
                  <c:v>65</c:v>
                </c:pt>
                <c:pt idx="203">
                  <c:v>64</c:v>
                </c:pt>
                <c:pt idx="204">
                  <c:v>65</c:v>
                </c:pt>
                <c:pt idx="205">
                  <c:v>64</c:v>
                </c:pt>
                <c:pt idx="206">
                  <c:v>65</c:v>
                </c:pt>
                <c:pt idx="207">
                  <c:v>64</c:v>
                </c:pt>
                <c:pt idx="208">
                  <c:v>65</c:v>
                </c:pt>
                <c:pt idx="209">
                  <c:v>26</c:v>
                </c:pt>
                <c:pt idx="210">
                  <c:v>56</c:v>
                </c:pt>
                <c:pt idx="211">
                  <c:v>55</c:v>
                </c:pt>
                <c:pt idx="212">
                  <c:v>56</c:v>
                </c:pt>
                <c:pt idx="213">
                  <c:v>56</c:v>
                </c:pt>
                <c:pt idx="214">
                  <c:v>55</c:v>
                </c:pt>
                <c:pt idx="215">
                  <c:v>56</c:v>
                </c:pt>
                <c:pt idx="216">
                  <c:v>55</c:v>
                </c:pt>
                <c:pt idx="217">
                  <c:v>56</c:v>
                </c:pt>
                <c:pt idx="218">
                  <c:v>56</c:v>
                </c:pt>
                <c:pt idx="219">
                  <c:v>55</c:v>
                </c:pt>
                <c:pt idx="220">
                  <c:v>56</c:v>
                </c:pt>
                <c:pt idx="221">
                  <c:v>55</c:v>
                </c:pt>
                <c:pt idx="222">
                  <c:v>56</c:v>
                </c:pt>
                <c:pt idx="223">
                  <c:v>55</c:v>
                </c:pt>
                <c:pt idx="224">
                  <c:v>56</c:v>
                </c:pt>
                <c:pt idx="225">
                  <c:v>56</c:v>
                </c:pt>
                <c:pt idx="226">
                  <c:v>56</c:v>
                </c:pt>
                <c:pt idx="227">
                  <c:v>35</c:v>
                </c:pt>
                <c:pt idx="228">
                  <c:v>41</c:v>
                </c:pt>
                <c:pt idx="229">
                  <c:v>48</c:v>
                </c:pt>
                <c:pt idx="230">
                  <c:v>49</c:v>
                </c:pt>
                <c:pt idx="231">
                  <c:v>49</c:v>
                </c:pt>
                <c:pt idx="232">
                  <c:v>49</c:v>
                </c:pt>
                <c:pt idx="233">
                  <c:v>49</c:v>
                </c:pt>
                <c:pt idx="234">
                  <c:v>48</c:v>
                </c:pt>
                <c:pt idx="235">
                  <c:v>49</c:v>
                </c:pt>
                <c:pt idx="236">
                  <c:v>49</c:v>
                </c:pt>
                <c:pt idx="237">
                  <c:v>49</c:v>
                </c:pt>
                <c:pt idx="238">
                  <c:v>49</c:v>
                </c:pt>
                <c:pt idx="239">
                  <c:v>49</c:v>
                </c:pt>
                <c:pt idx="240">
                  <c:v>48</c:v>
                </c:pt>
                <c:pt idx="241">
                  <c:v>49</c:v>
                </c:pt>
                <c:pt idx="242">
                  <c:v>49</c:v>
                </c:pt>
                <c:pt idx="243">
                  <c:v>49</c:v>
                </c:pt>
                <c:pt idx="244">
                  <c:v>49</c:v>
                </c:pt>
                <c:pt idx="245">
                  <c:v>49</c:v>
                </c:pt>
                <c:pt idx="246">
                  <c:v>49</c:v>
                </c:pt>
                <c:pt idx="247">
                  <c:v>49</c:v>
                </c:pt>
                <c:pt idx="248">
                  <c:v>31</c:v>
                </c:pt>
                <c:pt idx="249">
                  <c:v>37</c:v>
                </c:pt>
                <c:pt idx="250">
                  <c:v>43</c:v>
                </c:pt>
                <c:pt idx="251">
                  <c:v>44</c:v>
                </c:pt>
                <c:pt idx="252">
                  <c:v>43</c:v>
                </c:pt>
                <c:pt idx="253">
                  <c:v>44</c:v>
                </c:pt>
                <c:pt idx="254">
                  <c:v>43</c:v>
                </c:pt>
                <c:pt idx="255">
                  <c:v>44</c:v>
                </c:pt>
                <c:pt idx="256">
                  <c:v>44</c:v>
                </c:pt>
                <c:pt idx="257">
                  <c:v>43</c:v>
                </c:pt>
                <c:pt idx="258">
                  <c:v>44</c:v>
                </c:pt>
                <c:pt idx="259">
                  <c:v>43</c:v>
                </c:pt>
                <c:pt idx="260">
                  <c:v>28</c:v>
                </c:pt>
                <c:pt idx="261">
                  <c:v>33</c:v>
                </c:pt>
                <c:pt idx="262">
                  <c:v>40</c:v>
                </c:pt>
                <c:pt idx="263">
                  <c:v>39</c:v>
                </c:pt>
                <c:pt idx="264">
                  <c:v>39</c:v>
                </c:pt>
                <c:pt idx="265">
                  <c:v>39</c:v>
                </c:pt>
                <c:pt idx="266">
                  <c:v>40</c:v>
                </c:pt>
                <c:pt idx="267">
                  <c:v>39</c:v>
                </c:pt>
                <c:pt idx="268">
                  <c:v>39</c:v>
                </c:pt>
                <c:pt idx="269">
                  <c:v>39</c:v>
                </c:pt>
                <c:pt idx="270">
                  <c:v>40</c:v>
                </c:pt>
                <c:pt idx="271">
                  <c:v>39</c:v>
                </c:pt>
                <c:pt idx="272">
                  <c:v>39</c:v>
                </c:pt>
                <c:pt idx="273">
                  <c:v>35</c:v>
                </c:pt>
                <c:pt idx="274">
                  <c:v>24</c:v>
                </c:pt>
                <c:pt idx="275">
                  <c:v>40</c:v>
                </c:pt>
                <c:pt idx="276">
                  <c:v>39</c:v>
                </c:pt>
                <c:pt idx="277">
                  <c:v>39</c:v>
                </c:pt>
                <c:pt idx="278">
                  <c:v>40</c:v>
                </c:pt>
                <c:pt idx="279">
                  <c:v>39</c:v>
                </c:pt>
                <c:pt idx="280">
                  <c:v>39</c:v>
                </c:pt>
                <c:pt idx="281">
                  <c:v>39</c:v>
                </c:pt>
                <c:pt idx="282">
                  <c:v>40</c:v>
                </c:pt>
                <c:pt idx="283">
                  <c:v>39</c:v>
                </c:pt>
                <c:pt idx="284">
                  <c:v>39</c:v>
                </c:pt>
                <c:pt idx="285">
                  <c:v>40</c:v>
                </c:pt>
                <c:pt idx="286">
                  <c:v>39</c:v>
                </c:pt>
                <c:pt idx="287">
                  <c:v>72</c:v>
                </c:pt>
                <c:pt idx="288">
                  <c:v>185</c:v>
                </c:pt>
                <c:pt idx="289">
                  <c:v>185</c:v>
                </c:pt>
                <c:pt idx="290">
                  <c:v>185</c:v>
                </c:pt>
                <c:pt idx="291">
                  <c:v>163</c:v>
                </c:pt>
                <c:pt idx="292">
                  <c:v>176</c:v>
                </c:pt>
                <c:pt idx="293">
                  <c:v>80</c:v>
                </c:pt>
                <c:pt idx="294">
                  <c:v>121</c:v>
                </c:pt>
                <c:pt idx="295">
                  <c:v>83</c:v>
                </c:pt>
                <c:pt idx="296">
                  <c:v>64</c:v>
                </c:pt>
                <c:pt idx="297">
                  <c:v>130</c:v>
                </c:pt>
                <c:pt idx="298">
                  <c:v>140</c:v>
                </c:pt>
                <c:pt idx="299">
                  <c:v>148</c:v>
                </c:pt>
                <c:pt idx="300">
                  <c:v>155</c:v>
                </c:pt>
                <c:pt idx="301">
                  <c:v>119</c:v>
                </c:pt>
                <c:pt idx="302">
                  <c:v>106</c:v>
                </c:pt>
                <c:pt idx="303">
                  <c:v>129</c:v>
                </c:pt>
                <c:pt idx="304">
                  <c:v>154</c:v>
                </c:pt>
                <c:pt idx="305">
                  <c:v>147</c:v>
                </c:pt>
                <c:pt idx="306">
                  <c:v>149</c:v>
                </c:pt>
                <c:pt idx="307">
                  <c:v>137</c:v>
                </c:pt>
                <c:pt idx="308">
                  <c:v>148</c:v>
                </c:pt>
                <c:pt idx="309">
                  <c:v>84</c:v>
                </c:pt>
                <c:pt idx="310">
                  <c:v>126</c:v>
                </c:pt>
                <c:pt idx="311">
                  <c:v>122</c:v>
                </c:pt>
                <c:pt idx="312">
                  <c:v>140</c:v>
                </c:pt>
                <c:pt idx="313">
                  <c:v>142</c:v>
                </c:pt>
                <c:pt idx="314">
                  <c:v>136</c:v>
                </c:pt>
                <c:pt idx="315">
                  <c:v>131</c:v>
                </c:pt>
                <c:pt idx="316">
                  <c:v>87</c:v>
                </c:pt>
                <c:pt idx="317">
                  <c:v>51</c:v>
                </c:pt>
                <c:pt idx="318">
                  <c:v>34</c:v>
                </c:pt>
                <c:pt idx="319">
                  <c:v>74</c:v>
                </c:pt>
                <c:pt idx="320">
                  <c:v>122</c:v>
                </c:pt>
                <c:pt idx="321">
                  <c:v>122</c:v>
                </c:pt>
                <c:pt idx="322">
                  <c:v>121</c:v>
                </c:pt>
                <c:pt idx="323">
                  <c:v>141</c:v>
                </c:pt>
                <c:pt idx="324">
                  <c:v>133</c:v>
                </c:pt>
                <c:pt idx="325">
                  <c:v>135</c:v>
                </c:pt>
                <c:pt idx="326">
                  <c:v>92</c:v>
                </c:pt>
                <c:pt idx="327">
                  <c:v>37</c:v>
                </c:pt>
                <c:pt idx="328">
                  <c:v>87</c:v>
                </c:pt>
                <c:pt idx="329">
                  <c:v>34</c:v>
                </c:pt>
                <c:pt idx="330">
                  <c:v>55</c:v>
                </c:pt>
                <c:pt idx="331">
                  <c:v>75</c:v>
                </c:pt>
                <c:pt idx="332">
                  <c:v>56</c:v>
                </c:pt>
                <c:pt idx="333">
                  <c:v>83</c:v>
                </c:pt>
                <c:pt idx="334">
                  <c:v>120</c:v>
                </c:pt>
                <c:pt idx="335">
                  <c:v>126</c:v>
                </c:pt>
                <c:pt idx="336">
                  <c:v>125</c:v>
                </c:pt>
                <c:pt idx="337">
                  <c:v>127</c:v>
                </c:pt>
                <c:pt idx="338">
                  <c:v>112</c:v>
                </c:pt>
                <c:pt idx="339">
                  <c:v>80</c:v>
                </c:pt>
                <c:pt idx="340">
                  <c:v>23</c:v>
                </c:pt>
                <c:pt idx="341">
                  <c:v>98</c:v>
                </c:pt>
                <c:pt idx="342">
                  <c:v>14</c:v>
                </c:pt>
                <c:pt idx="343">
                  <c:v>120</c:v>
                </c:pt>
                <c:pt idx="344">
                  <c:v>117</c:v>
                </c:pt>
                <c:pt idx="345">
                  <c:v>49</c:v>
                </c:pt>
                <c:pt idx="346">
                  <c:v>76</c:v>
                </c:pt>
                <c:pt idx="347">
                  <c:v>49</c:v>
                </c:pt>
                <c:pt idx="348">
                  <c:v>47</c:v>
                </c:pt>
                <c:pt idx="349">
                  <c:v>31</c:v>
                </c:pt>
                <c:pt idx="350">
                  <c:v>78</c:v>
                </c:pt>
                <c:pt idx="351">
                  <c:v>31</c:v>
                </c:pt>
                <c:pt idx="352">
                  <c:v>66</c:v>
                </c:pt>
                <c:pt idx="353">
                  <c:v>47</c:v>
                </c:pt>
                <c:pt idx="354">
                  <c:v>41</c:v>
                </c:pt>
                <c:pt idx="355">
                  <c:v>54</c:v>
                </c:pt>
                <c:pt idx="356">
                  <c:v>61</c:v>
                </c:pt>
                <c:pt idx="357">
                  <c:v>32</c:v>
                </c:pt>
                <c:pt idx="358">
                  <c:v>15</c:v>
                </c:pt>
                <c:pt idx="359">
                  <c:v>21</c:v>
                </c:pt>
                <c:pt idx="360">
                  <c:v>2</c:v>
                </c:pt>
                <c:pt idx="361">
                  <c:v>13</c:v>
                </c:pt>
                <c:pt idx="362">
                  <c:v>14</c:v>
                </c:pt>
                <c:pt idx="363">
                  <c:v>13</c:v>
                </c:pt>
                <c:pt idx="364">
                  <c:v>11</c:v>
                </c:pt>
                <c:pt idx="365">
                  <c:v>21</c:v>
                </c:pt>
                <c:pt idx="366">
                  <c:v>13</c:v>
                </c:pt>
                <c:pt idx="367">
                  <c:v>0</c:v>
                </c:pt>
                <c:pt idx="368">
                  <c:v>2</c:v>
                </c:pt>
                <c:pt idx="369">
                  <c:v>3</c:v>
                </c:pt>
                <c:pt idx="370">
                  <c:v>0</c:v>
                </c:pt>
                <c:pt idx="371">
                  <c:v>3</c:v>
                </c:pt>
                <c:pt idx="372">
                  <c:v>0</c:v>
                </c:pt>
                <c:pt idx="373">
                  <c:v>2</c:v>
                </c:pt>
                <c:pt idx="374">
                  <c:v>1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</c:v>
                </c:pt>
                <c:pt idx="411">
                  <c:v>0</c:v>
                </c:pt>
                <c:pt idx="412">
                  <c:v>1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1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1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1</c:v>
                </c:pt>
                <c:pt idx="434">
                  <c:v>0</c:v>
                </c:pt>
                <c:pt idx="435">
                  <c:v>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B-451E-8EBC-FC6DFE5B8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262584"/>
        <c:axId val="536262904"/>
      </c:barChart>
      <c:catAx>
        <c:axId val="53626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2904"/>
        <c:crosses val="autoZero"/>
        <c:auto val="1"/>
        <c:lblAlgn val="ctr"/>
        <c:lblOffset val="100"/>
        <c:noMultiLvlLbl val="0"/>
      </c:catAx>
      <c:valAx>
        <c:axId val="53626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2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Ratio of Flowpairs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switch_1_data!$D$1</c:f>
              <c:strCache>
                <c:ptCount val="1"/>
                <c:pt idx="0">
                  <c:v>rfip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switch_1_data!$D$2:$D$547</c:f>
              <c:numCache>
                <c:formatCode>General</c:formatCode>
                <c:ptCount val="54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0.99619771863117801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4.5547711227510802E-4</c:v>
                </c:pt>
                <c:pt idx="288">
                  <c:v>4.3706293706293701E-4</c:v>
                </c:pt>
                <c:pt idx="289">
                  <c:v>4.2007981516488098E-4</c:v>
                </c:pt>
                <c:pt idx="290">
                  <c:v>4.0436716538617002E-4</c:v>
                </c:pt>
                <c:pt idx="291">
                  <c:v>3.91466040321002E-4</c:v>
                </c:pt>
                <c:pt idx="292">
                  <c:v>3.7842951750236502E-4</c:v>
                </c:pt>
                <c:pt idx="293">
                  <c:v>3.7278657968313098E-4</c:v>
                </c:pt>
                <c:pt idx="294">
                  <c:v>3.6456434560699902E-4</c:v>
                </c:pt>
                <c:pt idx="295">
                  <c:v>3.5913090321422101E-4</c:v>
                </c:pt>
                <c:pt idx="296">
                  <c:v>3.5505059470974601E-4</c:v>
                </c:pt>
                <c:pt idx="297">
                  <c:v>3.4704147145583799E-4</c:v>
                </c:pt>
                <c:pt idx="298">
                  <c:v>3.3881077418261899E-4</c:v>
                </c:pt>
                <c:pt idx="299">
                  <c:v>3.30523880350355E-4</c:v>
                </c:pt>
                <c:pt idx="300">
                  <c:v>3.22268772155978E-4</c:v>
                </c:pt>
                <c:pt idx="301">
                  <c:v>3.1620553359683698E-4</c:v>
                </c:pt>
                <c:pt idx="302">
                  <c:v>3.1099362463069501E-4</c:v>
                </c:pt>
                <c:pt idx="303">
                  <c:v>3.0487804878048699E-4</c:v>
                </c:pt>
                <c:pt idx="304">
                  <c:v>2.9788501638367497E-4</c:v>
                </c:pt>
                <c:pt idx="305">
                  <c:v>2.9150269639994098E-4</c:v>
                </c:pt>
                <c:pt idx="306">
                  <c:v>2.8530670470755997E-4</c:v>
                </c:pt>
                <c:pt idx="307">
                  <c:v>2.7983769413740002E-4</c:v>
                </c:pt>
                <c:pt idx="308">
                  <c:v>2.74160383824537E-4</c:v>
                </c:pt>
                <c:pt idx="309">
                  <c:v>2.7103943623797201E-4</c:v>
                </c:pt>
                <c:pt idx="310">
                  <c:v>2.66489007328447E-4</c:v>
                </c:pt>
                <c:pt idx="311">
                  <c:v>2.6222630129802001E-4</c:v>
                </c:pt>
                <c:pt idx="312">
                  <c:v>2.5749967812540198E-4</c:v>
                </c:pt>
                <c:pt idx="313">
                  <c:v>2.5287646984448002E-4</c:v>
                </c:pt>
                <c:pt idx="314">
                  <c:v>2.4860161591050298E-4</c:v>
                </c:pt>
                <c:pt idx="315">
                  <c:v>2.4461839530332598E-4</c:v>
                </c:pt>
                <c:pt idx="316">
                  <c:v>2.4204284158295999E-4</c:v>
                </c:pt>
                <c:pt idx="317">
                  <c:v>2.40558094779889E-4</c:v>
                </c:pt>
                <c:pt idx="318">
                  <c:v>2.3957834211787201E-4</c:v>
                </c:pt>
                <c:pt idx="319">
                  <c:v>2.3747328425552101E-4</c:v>
                </c:pt>
                <c:pt idx="320">
                  <c:v>2.34082397003745E-4</c:v>
                </c:pt>
                <c:pt idx="321">
                  <c:v>2.3078698361412401E-4</c:v>
                </c:pt>
                <c:pt idx="322">
                  <c:v>2.2760896779333101E-4</c:v>
                </c:pt>
                <c:pt idx="323">
                  <c:v>2.2401433691756199E-4</c:v>
                </c:pt>
                <c:pt idx="324">
                  <c:v>2.2072618916234399E-4</c:v>
                </c:pt>
                <c:pt idx="325">
                  <c:v>2.1748586341887701E-4</c:v>
                </c:pt>
                <c:pt idx="326">
                  <c:v>2.15331610680447E-4</c:v>
                </c:pt>
                <c:pt idx="327">
                  <c:v>2.1447721179624599E-4</c:v>
                </c:pt>
                <c:pt idx="328">
                  <c:v>2.1249468763280901E-4</c:v>
                </c:pt>
                <c:pt idx="329">
                  <c:v>2.1172983273343201E-4</c:v>
                </c:pt>
                <c:pt idx="330">
                  <c:v>2.1050415745710901E-4</c:v>
                </c:pt>
                <c:pt idx="331">
                  <c:v>2.0885547201336601E-4</c:v>
                </c:pt>
                <c:pt idx="332">
                  <c:v>2.0764119601328899E-4</c:v>
                </c:pt>
                <c:pt idx="333">
                  <c:v>2.0586721564590799E-4</c:v>
                </c:pt>
                <c:pt idx="334">
                  <c:v>2.03355363497712E-4</c:v>
                </c:pt>
                <c:pt idx="335">
                  <c:v>2.0078305391024899E-4</c:v>
                </c:pt>
                <c:pt idx="336">
                  <c:v>1.98294665873488E-4</c:v>
                </c:pt>
                <c:pt idx="337">
                  <c:v>1.95828845588955E-4</c:v>
                </c:pt>
                <c:pt idx="338">
                  <c:v>1.93704600484261E-4</c:v>
                </c:pt>
                <c:pt idx="339">
                  <c:v>1.9221528111484801E-4</c:v>
                </c:pt>
                <c:pt idx="340">
                  <c:v>1.91791331031837E-4</c:v>
                </c:pt>
                <c:pt idx="341">
                  <c:v>1.90005700171005E-4</c:v>
                </c:pt>
                <c:pt idx="342">
                  <c:v>1.89753320683111E-4</c:v>
                </c:pt>
                <c:pt idx="343">
                  <c:v>1.8761726078799201E-4</c:v>
                </c:pt>
                <c:pt idx="344">
                  <c:v>1.85580402709473E-4</c:v>
                </c:pt>
                <c:pt idx="345">
                  <c:v>1.8474043968224601E-4</c:v>
                </c:pt>
                <c:pt idx="346">
                  <c:v>1.8345257750871399E-4</c:v>
                </c:pt>
                <c:pt idx="347">
                  <c:v>1.8263172313030701E-4</c:v>
                </c:pt>
                <c:pt idx="348">
                  <c:v>1.8185124568103199E-4</c:v>
                </c:pt>
                <c:pt idx="349">
                  <c:v>1.81340103363858E-4</c:v>
                </c:pt>
                <c:pt idx="350">
                  <c:v>1.8006662465111999E-4</c:v>
                </c:pt>
                <c:pt idx="351">
                  <c:v>1.7956545160710999E-4</c:v>
                </c:pt>
                <c:pt idx="352">
                  <c:v>1.7850767583006E-4</c:v>
                </c:pt>
                <c:pt idx="353">
                  <c:v>1.77761976713181E-4</c:v>
                </c:pt>
                <c:pt idx="354">
                  <c:v>1.77116542685086E-4</c:v>
                </c:pt>
                <c:pt idx="355">
                  <c:v>1.76273576590869E-4</c:v>
                </c:pt>
                <c:pt idx="356">
                  <c:v>1.7533093714385901E-4</c:v>
                </c:pt>
                <c:pt idx="357">
                  <c:v>1.7484045808200001E-4</c:v>
                </c:pt>
                <c:pt idx="358">
                  <c:v>1.7461148943600401E-4</c:v>
                </c:pt>
                <c:pt idx="359">
                  <c:v>1.7429193899782099E-4</c:v>
                </c:pt>
                <c:pt idx="360">
                  <c:v>1.7426156661148301E-4</c:v>
                </c:pt>
                <c:pt idx="361">
                  <c:v>1.7406440382941601E-4</c:v>
                </c:pt>
                <c:pt idx="362">
                  <c:v>1.7385257301808001E-4</c:v>
                </c:pt>
                <c:pt idx="363">
                  <c:v>1.73656334114786E-4</c:v>
                </c:pt>
                <c:pt idx="364">
                  <c:v>1.73490631505898E-4</c:v>
                </c:pt>
                <c:pt idx="365">
                  <c:v>1.7317516668109701E-4</c:v>
                </c:pt>
                <c:pt idx="366">
                  <c:v>1.72980453208787E-4</c:v>
                </c:pt>
                <c:pt idx="367">
                  <c:v>0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9-47DC-831D-60918A114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060280"/>
        <c:axId val="529060600"/>
      </c:lineChart>
      <c:catAx>
        <c:axId val="52906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60600"/>
        <c:crosses val="autoZero"/>
        <c:auto val="1"/>
        <c:lblAlgn val="ctr"/>
        <c:lblOffset val="100"/>
        <c:noMultiLvlLbl val="0"/>
      </c:catAx>
      <c:valAx>
        <c:axId val="529060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6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switch_1_flowcount!$B$1</c:f>
              <c:strCache>
                <c:ptCount val="1"/>
                <c:pt idx="0">
                  <c:v>flowcount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switch_1_flowcount!$B$2:$B$547</c:f>
              <c:numCache>
                <c:formatCode>General</c:formatCode>
                <c:ptCount val="546"/>
                <c:pt idx="0">
                  <c:v>1</c:v>
                </c:pt>
                <c:pt idx="1">
                  <c:v>11</c:v>
                </c:pt>
                <c:pt idx="2">
                  <c:v>11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21</c:v>
                </c:pt>
                <c:pt idx="7">
                  <c:v>29</c:v>
                </c:pt>
                <c:pt idx="8">
                  <c:v>29</c:v>
                </c:pt>
                <c:pt idx="9">
                  <c:v>35</c:v>
                </c:pt>
                <c:pt idx="10">
                  <c:v>39</c:v>
                </c:pt>
                <c:pt idx="11">
                  <c:v>39</c:v>
                </c:pt>
                <c:pt idx="12">
                  <c:v>45</c:v>
                </c:pt>
                <c:pt idx="13">
                  <c:v>47</c:v>
                </c:pt>
                <c:pt idx="14">
                  <c:v>49</c:v>
                </c:pt>
                <c:pt idx="15">
                  <c:v>51</c:v>
                </c:pt>
                <c:pt idx="16">
                  <c:v>53</c:v>
                </c:pt>
                <c:pt idx="17">
                  <c:v>57</c:v>
                </c:pt>
                <c:pt idx="18">
                  <c:v>57</c:v>
                </c:pt>
                <c:pt idx="19">
                  <c:v>63</c:v>
                </c:pt>
                <c:pt idx="20">
                  <c:v>63</c:v>
                </c:pt>
                <c:pt idx="21">
                  <c:v>65</c:v>
                </c:pt>
                <c:pt idx="22">
                  <c:v>67</c:v>
                </c:pt>
                <c:pt idx="23">
                  <c:v>73</c:v>
                </c:pt>
                <c:pt idx="24">
                  <c:v>73</c:v>
                </c:pt>
                <c:pt idx="25">
                  <c:v>81</c:v>
                </c:pt>
                <c:pt idx="26">
                  <c:v>81</c:v>
                </c:pt>
                <c:pt idx="27">
                  <c:v>81</c:v>
                </c:pt>
                <c:pt idx="28">
                  <c:v>85</c:v>
                </c:pt>
                <c:pt idx="29">
                  <c:v>91</c:v>
                </c:pt>
                <c:pt idx="30">
                  <c:v>93</c:v>
                </c:pt>
                <c:pt idx="31">
                  <c:v>97</c:v>
                </c:pt>
                <c:pt idx="32">
                  <c:v>99</c:v>
                </c:pt>
                <c:pt idx="33">
                  <c:v>103</c:v>
                </c:pt>
                <c:pt idx="34">
                  <c:v>105</c:v>
                </c:pt>
                <c:pt idx="35">
                  <c:v>105</c:v>
                </c:pt>
                <c:pt idx="36">
                  <c:v>107</c:v>
                </c:pt>
                <c:pt idx="37">
                  <c:v>109</c:v>
                </c:pt>
                <c:pt idx="38">
                  <c:v>109</c:v>
                </c:pt>
                <c:pt idx="39">
                  <c:v>115</c:v>
                </c:pt>
                <c:pt idx="40">
                  <c:v>115</c:v>
                </c:pt>
                <c:pt idx="41">
                  <c:v>115</c:v>
                </c:pt>
                <c:pt idx="42">
                  <c:v>115</c:v>
                </c:pt>
                <c:pt idx="43">
                  <c:v>117</c:v>
                </c:pt>
                <c:pt idx="44">
                  <c:v>119</c:v>
                </c:pt>
                <c:pt idx="45">
                  <c:v>121</c:v>
                </c:pt>
                <c:pt idx="46">
                  <c:v>121</c:v>
                </c:pt>
                <c:pt idx="47">
                  <c:v>121</c:v>
                </c:pt>
                <c:pt idx="48">
                  <c:v>129</c:v>
                </c:pt>
                <c:pt idx="49">
                  <c:v>131</c:v>
                </c:pt>
                <c:pt idx="50">
                  <c:v>135</c:v>
                </c:pt>
                <c:pt idx="51">
                  <c:v>135</c:v>
                </c:pt>
                <c:pt idx="52">
                  <c:v>135</c:v>
                </c:pt>
                <c:pt idx="53">
                  <c:v>135</c:v>
                </c:pt>
                <c:pt idx="54">
                  <c:v>135</c:v>
                </c:pt>
                <c:pt idx="55">
                  <c:v>137</c:v>
                </c:pt>
                <c:pt idx="56">
                  <c:v>143</c:v>
                </c:pt>
                <c:pt idx="57">
                  <c:v>147</c:v>
                </c:pt>
                <c:pt idx="58">
                  <c:v>151</c:v>
                </c:pt>
                <c:pt idx="59">
                  <c:v>151</c:v>
                </c:pt>
                <c:pt idx="60">
                  <c:v>153</c:v>
                </c:pt>
                <c:pt idx="61">
                  <c:v>155</c:v>
                </c:pt>
                <c:pt idx="62">
                  <c:v>157</c:v>
                </c:pt>
                <c:pt idx="63">
                  <c:v>161</c:v>
                </c:pt>
                <c:pt idx="64">
                  <c:v>161</c:v>
                </c:pt>
                <c:pt idx="65">
                  <c:v>163</c:v>
                </c:pt>
                <c:pt idx="66">
                  <c:v>163</c:v>
                </c:pt>
                <c:pt idx="67">
                  <c:v>165</c:v>
                </c:pt>
                <c:pt idx="68">
                  <c:v>169</c:v>
                </c:pt>
                <c:pt idx="69">
                  <c:v>173</c:v>
                </c:pt>
                <c:pt idx="70">
                  <c:v>177</c:v>
                </c:pt>
                <c:pt idx="71">
                  <c:v>181</c:v>
                </c:pt>
                <c:pt idx="72">
                  <c:v>185</c:v>
                </c:pt>
                <c:pt idx="73">
                  <c:v>189</c:v>
                </c:pt>
                <c:pt idx="74">
                  <c:v>191</c:v>
                </c:pt>
                <c:pt idx="75">
                  <c:v>197</c:v>
                </c:pt>
                <c:pt idx="76">
                  <c:v>199</c:v>
                </c:pt>
                <c:pt idx="77">
                  <c:v>201</c:v>
                </c:pt>
                <c:pt idx="78">
                  <c:v>207</c:v>
                </c:pt>
                <c:pt idx="79">
                  <c:v>207</c:v>
                </c:pt>
                <c:pt idx="80">
                  <c:v>211</c:v>
                </c:pt>
                <c:pt idx="81">
                  <c:v>217</c:v>
                </c:pt>
                <c:pt idx="82">
                  <c:v>219</c:v>
                </c:pt>
                <c:pt idx="83">
                  <c:v>221</c:v>
                </c:pt>
                <c:pt idx="84">
                  <c:v>223</c:v>
                </c:pt>
                <c:pt idx="85">
                  <c:v>227</c:v>
                </c:pt>
                <c:pt idx="86">
                  <c:v>231</c:v>
                </c:pt>
                <c:pt idx="87">
                  <c:v>231</c:v>
                </c:pt>
                <c:pt idx="88">
                  <c:v>237</c:v>
                </c:pt>
                <c:pt idx="89">
                  <c:v>237</c:v>
                </c:pt>
                <c:pt idx="90">
                  <c:v>243</c:v>
                </c:pt>
                <c:pt idx="91">
                  <c:v>245</c:v>
                </c:pt>
                <c:pt idx="92">
                  <c:v>251</c:v>
                </c:pt>
                <c:pt idx="93">
                  <c:v>251</c:v>
                </c:pt>
                <c:pt idx="94">
                  <c:v>251</c:v>
                </c:pt>
                <c:pt idx="95">
                  <c:v>251</c:v>
                </c:pt>
                <c:pt idx="96">
                  <c:v>251</c:v>
                </c:pt>
                <c:pt idx="97">
                  <c:v>257</c:v>
                </c:pt>
                <c:pt idx="98">
                  <c:v>261</c:v>
                </c:pt>
                <c:pt idx="99">
                  <c:v>263</c:v>
                </c:pt>
                <c:pt idx="100">
                  <c:v>263</c:v>
                </c:pt>
                <c:pt idx="101">
                  <c:v>263</c:v>
                </c:pt>
                <c:pt idx="102">
                  <c:v>264</c:v>
                </c:pt>
                <c:pt idx="103">
                  <c:v>265</c:v>
                </c:pt>
                <c:pt idx="104">
                  <c:v>265</c:v>
                </c:pt>
                <c:pt idx="105">
                  <c:v>265</c:v>
                </c:pt>
                <c:pt idx="106">
                  <c:v>267</c:v>
                </c:pt>
                <c:pt idx="107">
                  <c:v>267</c:v>
                </c:pt>
                <c:pt idx="108">
                  <c:v>267</c:v>
                </c:pt>
                <c:pt idx="109">
                  <c:v>267</c:v>
                </c:pt>
                <c:pt idx="110">
                  <c:v>269</c:v>
                </c:pt>
                <c:pt idx="111">
                  <c:v>269</c:v>
                </c:pt>
                <c:pt idx="112">
                  <c:v>269</c:v>
                </c:pt>
                <c:pt idx="113">
                  <c:v>269</c:v>
                </c:pt>
                <c:pt idx="114">
                  <c:v>269</c:v>
                </c:pt>
                <c:pt idx="115">
                  <c:v>271</c:v>
                </c:pt>
                <c:pt idx="116">
                  <c:v>271</c:v>
                </c:pt>
                <c:pt idx="117">
                  <c:v>271</c:v>
                </c:pt>
                <c:pt idx="118">
                  <c:v>271</c:v>
                </c:pt>
                <c:pt idx="119">
                  <c:v>271</c:v>
                </c:pt>
                <c:pt idx="120">
                  <c:v>271</c:v>
                </c:pt>
                <c:pt idx="121">
                  <c:v>271</c:v>
                </c:pt>
                <c:pt idx="122">
                  <c:v>271</c:v>
                </c:pt>
                <c:pt idx="123">
                  <c:v>271</c:v>
                </c:pt>
                <c:pt idx="124">
                  <c:v>271</c:v>
                </c:pt>
                <c:pt idx="125">
                  <c:v>271</c:v>
                </c:pt>
                <c:pt idx="126">
                  <c:v>271</c:v>
                </c:pt>
                <c:pt idx="127">
                  <c:v>271</c:v>
                </c:pt>
                <c:pt idx="128">
                  <c:v>271</c:v>
                </c:pt>
                <c:pt idx="129">
                  <c:v>271</c:v>
                </c:pt>
                <c:pt idx="130">
                  <c:v>271</c:v>
                </c:pt>
                <c:pt idx="131">
                  <c:v>271</c:v>
                </c:pt>
                <c:pt idx="132">
                  <c:v>271</c:v>
                </c:pt>
                <c:pt idx="133">
                  <c:v>271</c:v>
                </c:pt>
                <c:pt idx="134">
                  <c:v>271</c:v>
                </c:pt>
                <c:pt idx="135">
                  <c:v>271</c:v>
                </c:pt>
                <c:pt idx="136">
                  <c:v>271</c:v>
                </c:pt>
                <c:pt idx="137">
                  <c:v>271</c:v>
                </c:pt>
                <c:pt idx="138">
                  <c:v>271</c:v>
                </c:pt>
                <c:pt idx="139">
                  <c:v>271</c:v>
                </c:pt>
                <c:pt idx="140">
                  <c:v>271</c:v>
                </c:pt>
                <c:pt idx="141">
                  <c:v>271</c:v>
                </c:pt>
                <c:pt idx="142">
                  <c:v>271</c:v>
                </c:pt>
                <c:pt idx="143">
                  <c:v>271</c:v>
                </c:pt>
                <c:pt idx="144">
                  <c:v>271</c:v>
                </c:pt>
                <c:pt idx="145">
                  <c:v>271</c:v>
                </c:pt>
                <c:pt idx="146">
                  <c:v>271</c:v>
                </c:pt>
                <c:pt idx="147">
                  <c:v>271</c:v>
                </c:pt>
                <c:pt idx="148">
                  <c:v>271</c:v>
                </c:pt>
                <c:pt idx="149">
                  <c:v>271</c:v>
                </c:pt>
                <c:pt idx="150">
                  <c:v>271</c:v>
                </c:pt>
                <c:pt idx="151">
                  <c:v>271</c:v>
                </c:pt>
                <c:pt idx="152">
                  <c:v>271</c:v>
                </c:pt>
                <c:pt idx="153">
                  <c:v>271</c:v>
                </c:pt>
                <c:pt idx="154">
                  <c:v>271</c:v>
                </c:pt>
                <c:pt idx="155">
                  <c:v>271</c:v>
                </c:pt>
                <c:pt idx="156">
                  <c:v>271</c:v>
                </c:pt>
                <c:pt idx="157">
                  <c:v>271</c:v>
                </c:pt>
                <c:pt idx="158">
                  <c:v>271</c:v>
                </c:pt>
                <c:pt idx="159">
                  <c:v>271</c:v>
                </c:pt>
                <c:pt idx="160">
                  <c:v>271</c:v>
                </c:pt>
                <c:pt idx="161">
                  <c:v>271</c:v>
                </c:pt>
                <c:pt idx="162">
                  <c:v>271</c:v>
                </c:pt>
                <c:pt idx="163">
                  <c:v>271</c:v>
                </c:pt>
                <c:pt idx="164">
                  <c:v>271</c:v>
                </c:pt>
                <c:pt idx="165">
                  <c:v>271</c:v>
                </c:pt>
                <c:pt idx="166">
                  <c:v>271</c:v>
                </c:pt>
                <c:pt idx="167">
                  <c:v>271</c:v>
                </c:pt>
                <c:pt idx="168">
                  <c:v>271</c:v>
                </c:pt>
                <c:pt idx="169">
                  <c:v>271</c:v>
                </c:pt>
                <c:pt idx="170">
                  <c:v>271</c:v>
                </c:pt>
                <c:pt idx="171">
                  <c:v>271</c:v>
                </c:pt>
                <c:pt idx="172">
                  <c:v>271</c:v>
                </c:pt>
                <c:pt idx="173">
                  <c:v>271</c:v>
                </c:pt>
                <c:pt idx="174">
                  <c:v>271</c:v>
                </c:pt>
                <c:pt idx="175">
                  <c:v>271</c:v>
                </c:pt>
                <c:pt idx="176">
                  <c:v>271</c:v>
                </c:pt>
                <c:pt idx="177">
                  <c:v>271</c:v>
                </c:pt>
                <c:pt idx="178">
                  <c:v>271</c:v>
                </c:pt>
                <c:pt idx="179">
                  <c:v>271</c:v>
                </c:pt>
                <c:pt idx="180">
                  <c:v>271</c:v>
                </c:pt>
                <c:pt idx="181">
                  <c:v>271</c:v>
                </c:pt>
                <c:pt idx="182">
                  <c:v>271</c:v>
                </c:pt>
                <c:pt idx="183">
                  <c:v>271</c:v>
                </c:pt>
                <c:pt idx="184">
                  <c:v>271</c:v>
                </c:pt>
                <c:pt idx="185">
                  <c:v>271</c:v>
                </c:pt>
                <c:pt idx="186">
                  <c:v>271</c:v>
                </c:pt>
                <c:pt idx="187">
                  <c:v>271</c:v>
                </c:pt>
                <c:pt idx="188">
                  <c:v>271</c:v>
                </c:pt>
                <c:pt idx="189">
                  <c:v>271</c:v>
                </c:pt>
                <c:pt idx="190">
                  <c:v>271</c:v>
                </c:pt>
                <c:pt idx="191">
                  <c:v>271</c:v>
                </c:pt>
                <c:pt idx="192">
                  <c:v>271</c:v>
                </c:pt>
                <c:pt idx="193">
                  <c:v>271</c:v>
                </c:pt>
                <c:pt idx="194">
                  <c:v>271</c:v>
                </c:pt>
                <c:pt idx="195">
                  <c:v>0</c:v>
                </c:pt>
                <c:pt idx="196">
                  <c:v>43</c:v>
                </c:pt>
                <c:pt idx="197">
                  <c:v>108</c:v>
                </c:pt>
                <c:pt idx="198">
                  <c:v>172</c:v>
                </c:pt>
                <c:pt idx="199">
                  <c:v>237</c:v>
                </c:pt>
                <c:pt idx="200">
                  <c:v>301</c:v>
                </c:pt>
                <c:pt idx="201">
                  <c:v>365</c:v>
                </c:pt>
                <c:pt idx="202">
                  <c:v>430</c:v>
                </c:pt>
                <c:pt idx="203">
                  <c:v>494</c:v>
                </c:pt>
                <c:pt idx="204">
                  <c:v>559</c:v>
                </c:pt>
                <c:pt idx="205">
                  <c:v>623</c:v>
                </c:pt>
                <c:pt idx="206">
                  <c:v>688</c:v>
                </c:pt>
                <c:pt idx="207">
                  <c:v>752</c:v>
                </c:pt>
                <c:pt idx="208">
                  <c:v>817</c:v>
                </c:pt>
                <c:pt idx="209">
                  <c:v>843</c:v>
                </c:pt>
                <c:pt idx="210">
                  <c:v>899</c:v>
                </c:pt>
                <c:pt idx="211">
                  <c:v>954</c:v>
                </c:pt>
                <c:pt idx="212">
                  <c:v>1010</c:v>
                </c:pt>
                <c:pt idx="213">
                  <c:v>1066</c:v>
                </c:pt>
                <c:pt idx="214">
                  <c:v>1121</c:v>
                </c:pt>
                <c:pt idx="215">
                  <c:v>1177</c:v>
                </c:pt>
                <c:pt idx="216">
                  <c:v>1232</c:v>
                </c:pt>
                <c:pt idx="217">
                  <c:v>1288</c:v>
                </c:pt>
                <c:pt idx="218">
                  <c:v>1344</c:v>
                </c:pt>
                <c:pt idx="219">
                  <c:v>1399</c:v>
                </c:pt>
                <c:pt idx="220">
                  <c:v>1455</c:v>
                </c:pt>
                <c:pt idx="221">
                  <c:v>1510</c:v>
                </c:pt>
                <c:pt idx="222">
                  <c:v>1566</c:v>
                </c:pt>
                <c:pt idx="223">
                  <c:v>1621</c:v>
                </c:pt>
                <c:pt idx="224">
                  <c:v>1677</c:v>
                </c:pt>
                <c:pt idx="225">
                  <c:v>1733</c:v>
                </c:pt>
                <c:pt idx="226">
                  <c:v>1789</c:v>
                </c:pt>
                <c:pt idx="227">
                  <c:v>1824</c:v>
                </c:pt>
                <c:pt idx="228">
                  <c:v>1865</c:v>
                </c:pt>
                <c:pt idx="229">
                  <c:v>1913</c:v>
                </c:pt>
                <c:pt idx="230">
                  <c:v>1962</c:v>
                </c:pt>
                <c:pt idx="231">
                  <c:v>2011</c:v>
                </c:pt>
                <c:pt idx="232">
                  <c:v>2060</c:v>
                </c:pt>
                <c:pt idx="233">
                  <c:v>2109</c:v>
                </c:pt>
                <c:pt idx="234">
                  <c:v>2157</c:v>
                </c:pt>
                <c:pt idx="235">
                  <c:v>2206</c:v>
                </c:pt>
                <c:pt idx="236">
                  <c:v>2255</c:v>
                </c:pt>
                <c:pt idx="237">
                  <c:v>2304</c:v>
                </c:pt>
                <c:pt idx="238">
                  <c:v>2353</c:v>
                </c:pt>
                <c:pt idx="239">
                  <c:v>2402</c:v>
                </c:pt>
                <c:pt idx="240">
                  <c:v>2450</c:v>
                </c:pt>
                <c:pt idx="241">
                  <c:v>2499</c:v>
                </c:pt>
                <c:pt idx="242">
                  <c:v>2548</c:v>
                </c:pt>
                <c:pt idx="243">
                  <c:v>2597</c:v>
                </c:pt>
                <c:pt idx="244">
                  <c:v>2646</c:v>
                </c:pt>
                <c:pt idx="245">
                  <c:v>2695</c:v>
                </c:pt>
                <c:pt idx="246">
                  <c:v>2744</c:v>
                </c:pt>
                <c:pt idx="247">
                  <c:v>2793</c:v>
                </c:pt>
                <c:pt idx="248">
                  <c:v>2824</c:v>
                </c:pt>
                <c:pt idx="249">
                  <c:v>2861</c:v>
                </c:pt>
                <c:pt idx="250">
                  <c:v>2904</c:v>
                </c:pt>
                <c:pt idx="251">
                  <c:v>2948</c:v>
                </c:pt>
                <c:pt idx="252">
                  <c:v>2991</c:v>
                </c:pt>
                <c:pt idx="253">
                  <c:v>3035</c:v>
                </c:pt>
                <c:pt idx="254">
                  <c:v>3078</c:v>
                </c:pt>
                <c:pt idx="255">
                  <c:v>3122</c:v>
                </c:pt>
                <c:pt idx="256">
                  <c:v>3166</c:v>
                </c:pt>
                <c:pt idx="257">
                  <c:v>3209</c:v>
                </c:pt>
                <c:pt idx="258">
                  <c:v>3253</c:v>
                </c:pt>
                <c:pt idx="259">
                  <c:v>3296</c:v>
                </c:pt>
                <c:pt idx="260">
                  <c:v>3324</c:v>
                </c:pt>
                <c:pt idx="261">
                  <c:v>3357</c:v>
                </c:pt>
                <c:pt idx="262">
                  <c:v>3397</c:v>
                </c:pt>
                <c:pt idx="263">
                  <c:v>3436</c:v>
                </c:pt>
                <c:pt idx="264">
                  <c:v>3475</c:v>
                </c:pt>
                <c:pt idx="265">
                  <c:v>3514</c:v>
                </c:pt>
                <c:pt idx="266">
                  <c:v>3554</c:v>
                </c:pt>
                <c:pt idx="267">
                  <c:v>3593</c:v>
                </c:pt>
                <c:pt idx="268">
                  <c:v>3632</c:v>
                </c:pt>
                <c:pt idx="269">
                  <c:v>3671</c:v>
                </c:pt>
                <c:pt idx="270">
                  <c:v>3711</c:v>
                </c:pt>
                <c:pt idx="271">
                  <c:v>3750</c:v>
                </c:pt>
                <c:pt idx="272">
                  <c:v>3789</c:v>
                </c:pt>
                <c:pt idx="273">
                  <c:v>3824</c:v>
                </c:pt>
                <c:pt idx="274">
                  <c:v>3848</c:v>
                </c:pt>
                <c:pt idx="275">
                  <c:v>3888</c:v>
                </c:pt>
                <c:pt idx="276">
                  <c:v>3927</c:v>
                </c:pt>
                <c:pt idx="277">
                  <c:v>3966</c:v>
                </c:pt>
                <c:pt idx="278">
                  <c:v>4006</c:v>
                </c:pt>
                <c:pt idx="279">
                  <c:v>4045</c:v>
                </c:pt>
                <c:pt idx="280">
                  <c:v>4084</c:v>
                </c:pt>
                <c:pt idx="281">
                  <c:v>4123</c:v>
                </c:pt>
                <c:pt idx="282">
                  <c:v>4163</c:v>
                </c:pt>
                <c:pt idx="283">
                  <c:v>4202</c:v>
                </c:pt>
                <c:pt idx="284">
                  <c:v>4241</c:v>
                </c:pt>
                <c:pt idx="285">
                  <c:v>4281</c:v>
                </c:pt>
                <c:pt idx="286">
                  <c:v>4320</c:v>
                </c:pt>
                <c:pt idx="287">
                  <c:v>4392</c:v>
                </c:pt>
                <c:pt idx="288">
                  <c:v>4577</c:v>
                </c:pt>
                <c:pt idx="289">
                  <c:v>4762</c:v>
                </c:pt>
                <c:pt idx="290">
                  <c:v>4947</c:v>
                </c:pt>
                <c:pt idx="291">
                  <c:v>5110</c:v>
                </c:pt>
                <c:pt idx="292">
                  <c:v>5286</c:v>
                </c:pt>
                <c:pt idx="293">
                  <c:v>5366</c:v>
                </c:pt>
                <c:pt idx="294">
                  <c:v>5487</c:v>
                </c:pt>
                <c:pt idx="295">
                  <c:v>5570</c:v>
                </c:pt>
                <c:pt idx="296">
                  <c:v>5634</c:v>
                </c:pt>
                <c:pt idx="297">
                  <c:v>5764</c:v>
                </c:pt>
                <c:pt idx="298">
                  <c:v>5904</c:v>
                </c:pt>
                <c:pt idx="299">
                  <c:v>6052</c:v>
                </c:pt>
                <c:pt idx="300">
                  <c:v>6207</c:v>
                </c:pt>
                <c:pt idx="301">
                  <c:v>6326</c:v>
                </c:pt>
                <c:pt idx="302">
                  <c:v>6432</c:v>
                </c:pt>
                <c:pt idx="303">
                  <c:v>6561</c:v>
                </c:pt>
                <c:pt idx="304">
                  <c:v>6715</c:v>
                </c:pt>
                <c:pt idx="305">
                  <c:v>6862</c:v>
                </c:pt>
                <c:pt idx="306">
                  <c:v>7011</c:v>
                </c:pt>
                <c:pt idx="307">
                  <c:v>7148</c:v>
                </c:pt>
                <c:pt idx="308">
                  <c:v>7296</c:v>
                </c:pt>
                <c:pt idx="309">
                  <c:v>7380</c:v>
                </c:pt>
                <c:pt idx="310">
                  <c:v>7506</c:v>
                </c:pt>
                <c:pt idx="311">
                  <c:v>7628</c:v>
                </c:pt>
                <c:pt idx="312">
                  <c:v>7768</c:v>
                </c:pt>
                <c:pt idx="313">
                  <c:v>7910</c:v>
                </c:pt>
                <c:pt idx="314">
                  <c:v>8046</c:v>
                </c:pt>
                <c:pt idx="315">
                  <c:v>8177</c:v>
                </c:pt>
                <c:pt idx="316">
                  <c:v>8264</c:v>
                </c:pt>
                <c:pt idx="317">
                  <c:v>8315</c:v>
                </c:pt>
                <c:pt idx="318">
                  <c:v>8349</c:v>
                </c:pt>
                <c:pt idx="319">
                  <c:v>8423</c:v>
                </c:pt>
                <c:pt idx="320">
                  <c:v>8545</c:v>
                </c:pt>
                <c:pt idx="321">
                  <c:v>8667</c:v>
                </c:pt>
                <c:pt idx="322">
                  <c:v>8788</c:v>
                </c:pt>
                <c:pt idx="323">
                  <c:v>8929</c:v>
                </c:pt>
                <c:pt idx="324">
                  <c:v>9062</c:v>
                </c:pt>
                <c:pt idx="325">
                  <c:v>9197</c:v>
                </c:pt>
                <c:pt idx="326">
                  <c:v>9289</c:v>
                </c:pt>
                <c:pt idx="327">
                  <c:v>9326</c:v>
                </c:pt>
                <c:pt idx="328">
                  <c:v>9413</c:v>
                </c:pt>
                <c:pt idx="329">
                  <c:v>9447</c:v>
                </c:pt>
                <c:pt idx="330">
                  <c:v>9502</c:v>
                </c:pt>
                <c:pt idx="331">
                  <c:v>9577</c:v>
                </c:pt>
                <c:pt idx="332">
                  <c:v>9633</c:v>
                </c:pt>
                <c:pt idx="333">
                  <c:v>9716</c:v>
                </c:pt>
                <c:pt idx="334">
                  <c:v>9836</c:v>
                </c:pt>
                <c:pt idx="335">
                  <c:v>9962</c:v>
                </c:pt>
                <c:pt idx="336">
                  <c:v>10087</c:v>
                </c:pt>
                <c:pt idx="337">
                  <c:v>10214</c:v>
                </c:pt>
                <c:pt idx="338">
                  <c:v>10326</c:v>
                </c:pt>
                <c:pt idx="339">
                  <c:v>10406</c:v>
                </c:pt>
                <c:pt idx="340">
                  <c:v>10429</c:v>
                </c:pt>
                <c:pt idx="341">
                  <c:v>10527</c:v>
                </c:pt>
                <c:pt idx="342">
                  <c:v>10541</c:v>
                </c:pt>
                <c:pt idx="343">
                  <c:v>10661</c:v>
                </c:pt>
                <c:pt idx="344">
                  <c:v>10778</c:v>
                </c:pt>
                <c:pt idx="345">
                  <c:v>10827</c:v>
                </c:pt>
                <c:pt idx="346">
                  <c:v>10903</c:v>
                </c:pt>
                <c:pt idx="347">
                  <c:v>10952</c:v>
                </c:pt>
                <c:pt idx="348">
                  <c:v>10999</c:v>
                </c:pt>
                <c:pt idx="349">
                  <c:v>11030</c:v>
                </c:pt>
                <c:pt idx="350">
                  <c:v>11108</c:v>
                </c:pt>
                <c:pt idx="351">
                  <c:v>11139</c:v>
                </c:pt>
                <c:pt idx="352">
                  <c:v>11205</c:v>
                </c:pt>
                <c:pt idx="353">
                  <c:v>11252</c:v>
                </c:pt>
                <c:pt idx="354">
                  <c:v>11293</c:v>
                </c:pt>
                <c:pt idx="355">
                  <c:v>11347</c:v>
                </c:pt>
                <c:pt idx="356">
                  <c:v>11408</c:v>
                </c:pt>
                <c:pt idx="357">
                  <c:v>11440</c:v>
                </c:pt>
                <c:pt idx="358">
                  <c:v>11455</c:v>
                </c:pt>
                <c:pt idx="359">
                  <c:v>11476</c:v>
                </c:pt>
                <c:pt idx="360">
                  <c:v>11478</c:v>
                </c:pt>
                <c:pt idx="361">
                  <c:v>11491</c:v>
                </c:pt>
                <c:pt idx="362">
                  <c:v>11505</c:v>
                </c:pt>
                <c:pt idx="363">
                  <c:v>11518</c:v>
                </c:pt>
                <c:pt idx="364">
                  <c:v>11529</c:v>
                </c:pt>
                <c:pt idx="365">
                  <c:v>11550</c:v>
                </c:pt>
                <c:pt idx="366">
                  <c:v>11563</c:v>
                </c:pt>
                <c:pt idx="367">
                  <c:v>0</c:v>
                </c:pt>
                <c:pt idx="368">
                  <c:v>3</c:v>
                </c:pt>
                <c:pt idx="369">
                  <c:v>7</c:v>
                </c:pt>
                <c:pt idx="370">
                  <c:v>7</c:v>
                </c:pt>
                <c:pt idx="371">
                  <c:v>11</c:v>
                </c:pt>
                <c:pt idx="372">
                  <c:v>13</c:v>
                </c:pt>
                <c:pt idx="373">
                  <c:v>17</c:v>
                </c:pt>
                <c:pt idx="374">
                  <c:v>23</c:v>
                </c:pt>
                <c:pt idx="375">
                  <c:v>27</c:v>
                </c:pt>
                <c:pt idx="376">
                  <c:v>31</c:v>
                </c:pt>
                <c:pt idx="377">
                  <c:v>33</c:v>
                </c:pt>
                <c:pt idx="378">
                  <c:v>37</c:v>
                </c:pt>
                <c:pt idx="379">
                  <c:v>37</c:v>
                </c:pt>
                <c:pt idx="380">
                  <c:v>37</c:v>
                </c:pt>
                <c:pt idx="381">
                  <c:v>41</c:v>
                </c:pt>
                <c:pt idx="382">
                  <c:v>43</c:v>
                </c:pt>
                <c:pt idx="383">
                  <c:v>45</c:v>
                </c:pt>
                <c:pt idx="384">
                  <c:v>47</c:v>
                </c:pt>
                <c:pt idx="385">
                  <c:v>51</c:v>
                </c:pt>
                <c:pt idx="386">
                  <c:v>51</c:v>
                </c:pt>
                <c:pt idx="387">
                  <c:v>55</c:v>
                </c:pt>
                <c:pt idx="388">
                  <c:v>59</c:v>
                </c:pt>
                <c:pt idx="389">
                  <c:v>61</c:v>
                </c:pt>
                <c:pt idx="390">
                  <c:v>65</c:v>
                </c:pt>
                <c:pt idx="391">
                  <c:v>67</c:v>
                </c:pt>
                <c:pt idx="392">
                  <c:v>69</c:v>
                </c:pt>
                <c:pt idx="393">
                  <c:v>69</c:v>
                </c:pt>
                <c:pt idx="394">
                  <c:v>71</c:v>
                </c:pt>
                <c:pt idx="395">
                  <c:v>71</c:v>
                </c:pt>
                <c:pt idx="396">
                  <c:v>73</c:v>
                </c:pt>
                <c:pt idx="397">
                  <c:v>77</c:v>
                </c:pt>
                <c:pt idx="398">
                  <c:v>79</c:v>
                </c:pt>
                <c:pt idx="399">
                  <c:v>79</c:v>
                </c:pt>
                <c:pt idx="400">
                  <c:v>81</c:v>
                </c:pt>
                <c:pt idx="401">
                  <c:v>85</c:v>
                </c:pt>
                <c:pt idx="402">
                  <c:v>89</c:v>
                </c:pt>
                <c:pt idx="403">
                  <c:v>91</c:v>
                </c:pt>
                <c:pt idx="404">
                  <c:v>93</c:v>
                </c:pt>
                <c:pt idx="405">
                  <c:v>93</c:v>
                </c:pt>
                <c:pt idx="406">
                  <c:v>93</c:v>
                </c:pt>
                <c:pt idx="407">
                  <c:v>93</c:v>
                </c:pt>
                <c:pt idx="408">
                  <c:v>93</c:v>
                </c:pt>
                <c:pt idx="409">
                  <c:v>95</c:v>
                </c:pt>
                <c:pt idx="410">
                  <c:v>95</c:v>
                </c:pt>
                <c:pt idx="411">
                  <c:v>97</c:v>
                </c:pt>
                <c:pt idx="412">
                  <c:v>99</c:v>
                </c:pt>
                <c:pt idx="413">
                  <c:v>103</c:v>
                </c:pt>
                <c:pt idx="414">
                  <c:v>105</c:v>
                </c:pt>
                <c:pt idx="415">
                  <c:v>105</c:v>
                </c:pt>
                <c:pt idx="416">
                  <c:v>109</c:v>
                </c:pt>
                <c:pt idx="417">
                  <c:v>111</c:v>
                </c:pt>
                <c:pt idx="418">
                  <c:v>113</c:v>
                </c:pt>
                <c:pt idx="419">
                  <c:v>115</c:v>
                </c:pt>
                <c:pt idx="420">
                  <c:v>117</c:v>
                </c:pt>
                <c:pt idx="421">
                  <c:v>121</c:v>
                </c:pt>
                <c:pt idx="422">
                  <c:v>123</c:v>
                </c:pt>
                <c:pt idx="423">
                  <c:v>123</c:v>
                </c:pt>
                <c:pt idx="424">
                  <c:v>125</c:v>
                </c:pt>
                <c:pt idx="425">
                  <c:v>127</c:v>
                </c:pt>
                <c:pt idx="426">
                  <c:v>127</c:v>
                </c:pt>
                <c:pt idx="427">
                  <c:v>129</c:v>
                </c:pt>
                <c:pt idx="428">
                  <c:v>131</c:v>
                </c:pt>
                <c:pt idx="429">
                  <c:v>137</c:v>
                </c:pt>
                <c:pt idx="430">
                  <c:v>139</c:v>
                </c:pt>
                <c:pt idx="431">
                  <c:v>141</c:v>
                </c:pt>
                <c:pt idx="432">
                  <c:v>143</c:v>
                </c:pt>
                <c:pt idx="433">
                  <c:v>149</c:v>
                </c:pt>
                <c:pt idx="434">
                  <c:v>149</c:v>
                </c:pt>
                <c:pt idx="435">
                  <c:v>151</c:v>
                </c:pt>
                <c:pt idx="436">
                  <c:v>153</c:v>
                </c:pt>
                <c:pt idx="437">
                  <c:v>153</c:v>
                </c:pt>
                <c:pt idx="438">
                  <c:v>155</c:v>
                </c:pt>
                <c:pt idx="439">
                  <c:v>163</c:v>
                </c:pt>
                <c:pt idx="440">
                  <c:v>167</c:v>
                </c:pt>
                <c:pt idx="441">
                  <c:v>169</c:v>
                </c:pt>
                <c:pt idx="442">
                  <c:v>173</c:v>
                </c:pt>
                <c:pt idx="443">
                  <c:v>175</c:v>
                </c:pt>
                <c:pt idx="444">
                  <c:v>177</c:v>
                </c:pt>
                <c:pt idx="445">
                  <c:v>185</c:v>
                </c:pt>
                <c:pt idx="446">
                  <c:v>185</c:v>
                </c:pt>
                <c:pt idx="447">
                  <c:v>187</c:v>
                </c:pt>
                <c:pt idx="448">
                  <c:v>187</c:v>
                </c:pt>
                <c:pt idx="449">
                  <c:v>197</c:v>
                </c:pt>
                <c:pt idx="450">
                  <c:v>201</c:v>
                </c:pt>
                <c:pt idx="451">
                  <c:v>205</c:v>
                </c:pt>
                <c:pt idx="452">
                  <c:v>209</c:v>
                </c:pt>
                <c:pt idx="453">
                  <c:v>211</c:v>
                </c:pt>
                <c:pt idx="454">
                  <c:v>213</c:v>
                </c:pt>
                <c:pt idx="455">
                  <c:v>215</c:v>
                </c:pt>
                <c:pt idx="456">
                  <c:v>219</c:v>
                </c:pt>
                <c:pt idx="457">
                  <c:v>219</c:v>
                </c:pt>
                <c:pt idx="458">
                  <c:v>221</c:v>
                </c:pt>
                <c:pt idx="459">
                  <c:v>229</c:v>
                </c:pt>
                <c:pt idx="460">
                  <c:v>233</c:v>
                </c:pt>
                <c:pt idx="461">
                  <c:v>235</c:v>
                </c:pt>
                <c:pt idx="462">
                  <c:v>237</c:v>
                </c:pt>
                <c:pt idx="463">
                  <c:v>241</c:v>
                </c:pt>
                <c:pt idx="464">
                  <c:v>245</c:v>
                </c:pt>
                <c:pt idx="465">
                  <c:v>245</c:v>
                </c:pt>
                <c:pt idx="466">
                  <c:v>247</c:v>
                </c:pt>
                <c:pt idx="467">
                  <c:v>247</c:v>
                </c:pt>
                <c:pt idx="468">
                  <c:v>251</c:v>
                </c:pt>
                <c:pt idx="469">
                  <c:v>253</c:v>
                </c:pt>
                <c:pt idx="470">
                  <c:v>253</c:v>
                </c:pt>
                <c:pt idx="471">
                  <c:v>255</c:v>
                </c:pt>
                <c:pt idx="472">
                  <c:v>257</c:v>
                </c:pt>
                <c:pt idx="473">
                  <c:v>257</c:v>
                </c:pt>
                <c:pt idx="474">
                  <c:v>259</c:v>
                </c:pt>
                <c:pt idx="475">
                  <c:v>259</c:v>
                </c:pt>
                <c:pt idx="476">
                  <c:v>259</c:v>
                </c:pt>
                <c:pt idx="477">
                  <c:v>261</c:v>
                </c:pt>
                <c:pt idx="478">
                  <c:v>261</c:v>
                </c:pt>
                <c:pt idx="479">
                  <c:v>263</c:v>
                </c:pt>
                <c:pt idx="480">
                  <c:v>263</c:v>
                </c:pt>
                <c:pt idx="481">
                  <c:v>265</c:v>
                </c:pt>
                <c:pt idx="482">
                  <c:v>267</c:v>
                </c:pt>
                <c:pt idx="483">
                  <c:v>267</c:v>
                </c:pt>
                <c:pt idx="484">
                  <c:v>269</c:v>
                </c:pt>
                <c:pt idx="485">
                  <c:v>269</c:v>
                </c:pt>
                <c:pt idx="486">
                  <c:v>269</c:v>
                </c:pt>
                <c:pt idx="487">
                  <c:v>271</c:v>
                </c:pt>
                <c:pt idx="488">
                  <c:v>271</c:v>
                </c:pt>
                <c:pt idx="489">
                  <c:v>271</c:v>
                </c:pt>
                <c:pt idx="490">
                  <c:v>271</c:v>
                </c:pt>
                <c:pt idx="491">
                  <c:v>271</c:v>
                </c:pt>
                <c:pt idx="492">
                  <c:v>271</c:v>
                </c:pt>
                <c:pt idx="493">
                  <c:v>271</c:v>
                </c:pt>
                <c:pt idx="494">
                  <c:v>271</c:v>
                </c:pt>
                <c:pt idx="495">
                  <c:v>271</c:v>
                </c:pt>
                <c:pt idx="496">
                  <c:v>271</c:v>
                </c:pt>
                <c:pt idx="497">
                  <c:v>271</c:v>
                </c:pt>
                <c:pt idx="498">
                  <c:v>271</c:v>
                </c:pt>
                <c:pt idx="499">
                  <c:v>271</c:v>
                </c:pt>
                <c:pt idx="500">
                  <c:v>271</c:v>
                </c:pt>
                <c:pt idx="501">
                  <c:v>271</c:v>
                </c:pt>
                <c:pt idx="502">
                  <c:v>271</c:v>
                </c:pt>
                <c:pt idx="503">
                  <c:v>271</c:v>
                </c:pt>
                <c:pt idx="504">
                  <c:v>271</c:v>
                </c:pt>
                <c:pt idx="505">
                  <c:v>271</c:v>
                </c:pt>
                <c:pt idx="506">
                  <c:v>271</c:v>
                </c:pt>
                <c:pt idx="507">
                  <c:v>271</c:v>
                </c:pt>
                <c:pt idx="508">
                  <c:v>271</c:v>
                </c:pt>
                <c:pt idx="509">
                  <c:v>271</c:v>
                </c:pt>
                <c:pt idx="510">
                  <c:v>271</c:v>
                </c:pt>
                <c:pt idx="511">
                  <c:v>271</c:v>
                </c:pt>
                <c:pt idx="512">
                  <c:v>271</c:v>
                </c:pt>
                <c:pt idx="513">
                  <c:v>271</c:v>
                </c:pt>
                <c:pt idx="514">
                  <c:v>271</c:v>
                </c:pt>
                <c:pt idx="515">
                  <c:v>271</c:v>
                </c:pt>
                <c:pt idx="516">
                  <c:v>271</c:v>
                </c:pt>
                <c:pt idx="517">
                  <c:v>271</c:v>
                </c:pt>
                <c:pt idx="518">
                  <c:v>271</c:v>
                </c:pt>
                <c:pt idx="519">
                  <c:v>271</c:v>
                </c:pt>
                <c:pt idx="520">
                  <c:v>271</c:v>
                </c:pt>
                <c:pt idx="521">
                  <c:v>271</c:v>
                </c:pt>
                <c:pt idx="522">
                  <c:v>271</c:v>
                </c:pt>
                <c:pt idx="523">
                  <c:v>271</c:v>
                </c:pt>
                <c:pt idx="524">
                  <c:v>271</c:v>
                </c:pt>
                <c:pt idx="525">
                  <c:v>271</c:v>
                </c:pt>
                <c:pt idx="526">
                  <c:v>271</c:v>
                </c:pt>
                <c:pt idx="527">
                  <c:v>271</c:v>
                </c:pt>
                <c:pt idx="528">
                  <c:v>271</c:v>
                </c:pt>
                <c:pt idx="529">
                  <c:v>271</c:v>
                </c:pt>
                <c:pt idx="530">
                  <c:v>271</c:v>
                </c:pt>
                <c:pt idx="531">
                  <c:v>271</c:v>
                </c:pt>
                <c:pt idx="532">
                  <c:v>271</c:v>
                </c:pt>
                <c:pt idx="533">
                  <c:v>271</c:v>
                </c:pt>
                <c:pt idx="534">
                  <c:v>271</c:v>
                </c:pt>
                <c:pt idx="535">
                  <c:v>271</c:v>
                </c:pt>
                <c:pt idx="536">
                  <c:v>271</c:v>
                </c:pt>
                <c:pt idx="537">
                  <c:v>271</c:v>
                </c:pt>
                <c:pt idx="538">
                  <c:v>271</c:v>
                </c:pt>
                <c:pt idx="539">
                  <c:v>271</c:v>
                </c:pt>
                <c:pt idx="540">
                  <c:v>271</c:v>
                </c:pt>
                <c:pt idx="541">
                  <c:v>271</c:v>
                </c:pt>
                <c:pt idx="542">
                  <c:v>271</c:v>
                </c:pt>
                <c:pt idx="543">
                  <c:v>271</c:v>
                </c:pt>
                <c:pt idx="544">
                  <c:v>271</c:v>
                </c:pt>
                <c:pt idx="545">
                  <c:v>271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AF-4FCB-9B65-81F151803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060920"/>
        <c:axId val="529065080"/>
      </c:scatterChart>
      <c:valAx>
        <c:axId val="529060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65080"/>
        <c:crosses val="autoZero"/>
        <c:crossBetween val="midCat"/>
      </c:valAx>
      <c:valAx>
        <c:axId val="52906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060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9DEA2-5025-4273-9465-0FFDAE79429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7FAF2A-5753-4571-8598-652B80568E14}">
      <dgm:prSet/>
      <dgm:spPr/>
      <dgm:t>
        <a:bodyPr/>
        <a:lstStyle/>
        <a:p>
          <a:r>
            <a:rPr lang="en-IN"/>
            <a:t>Statistical Analysis of traffic Features</a:t>
          </a:r>
          <a:endParaRPr lang="en-US"/>
        </a:p>
      </dgm:t>
    </dgm:pt>
    <dgm:pt modelId="{E750BD5F-6CCC-4DC0-92FA-C74C0D6C9518}" type="parTrans" cxnId="{D89D688E-AE85-4904-ACDA-FD37D4A79817}">
      <dgm:prSet/>
      <dgm:spPr/>
      <dgm:t>
        <a:bodyPr/>
        <a:lstStyle/>
        <a:p>
          <a:endParaRPr lang="en-US"/>
        </a:p>
      </dgm:t>
    </dgm:pt>
    <dgm:pt modelId="{3B8C2870-61A9-4D1B-BE64-2E9CE024AA9F}" type="sibTrans" cxnId="{D89D688E-AE85-4904-ACDA-FD37D4A79817}">
      <dgm:prSet/>
      <dgm:spPr/>
      <dgm:t>
        <a:bodyPr/>
        <a:lstStyle/>
        <a:p>
          <a:endParaRPr lang="en-US"/>
        </a:p>
      </dgm:t>
    </dgm:pt>
    <dgm:pt modelId="{9B412E43-56AB-4FE6-8307-F3ECED5AF7D0}">
      <dgm:prSet/>
      <dgm:spPr/>
      <dgm:t>
        <a:bodyPr/>
        <a:lstStyle/>
        <a:p>
          <a:r>
            <a:rPr lang="en-IN"/>
            <a:t>Speed of IP sources</a:t>
          </a:r>
          <a:endParaRPr lang="en-US"/>
        </a:p>
      </dgm:t>
    </dgm:pt>
    <dgm:pt modelId="{81F537B2-23D1-430D-BC53-7FC82554C933}" type="parTrans" cxnId="{757B8C2D-6ABA-4F98-BDC0-BCAB80AB29FE}">
      <dgm:prSet/>
      <dgm:spPr/>
      <dgm:t>
        <a:bodyPr/>
        <a:lstStyle/>
        <a:p>
          <a:endParaRPr lang="en-US"/>
        </a:p>
      </dgm:t>
    </dgm:pt>
    <dgm:pt modelId="{030CE6DC-66C5-4D2B-A08C-345D0B591A71}" type="sibTrans" cxnId="{757B8C2D-6ABA-4F98-BDC0-BCAB80AB29FE}">
      <dgm:prSet/>
      <dgm:spPr/>
      <dgm:t>
        <a:bodyPr/>
        <a:lstStyle/>
        <a:p>
          <a:endParaRPr lang="en-US"/>
        </a:p>
      </dgm:t>
    </dgm:pt>
    <dgm:pt modelId="{D81381B2-1711-4045-A845-08877CA58976}">
      <dgm:prSet/>
      <dgm:spPr/>
      <dgm:t>
        <a:bodyPr/>
        <a:lstStyle/>
        <a:p>
          <a:r>
            <a:rPr lang="en-IN"/>
            <a:t>Flowcount </a:t>
          </a:r>
          <a:endParaRPr lang="en-US"/>
        </a:p>
      </dgm:t>
    </dgm:pt>
    <dgm:pt modelId="{5EDCBB48-DA00-44C1-A939-888FE262D73D}" type="parTrans" cxnId="{8D86CA41-DDDA-4E4D-B538-632C774A1283}">
      <dgm:prSet/>
      <dgm:spPr/>
      <dgm:t>
        <a:bodyPr/>
        <a:lstStyle/>
        <a:p>
          <a:endParaRPr lang="en-US"/>
        </a:p>
      </dgm:t>
    </dgm:pt>
    <dgm:pt modelId="{CECCCA87-4540-4E0D-B7A1-DF29BD0F4F6C}" type="sibTrans" cxnId="{8D86CA41-DDDA-4E4D-B538-632C774A1283}">
      <dgm:prSet/>
      <dgm:spPr/>
      <dgm:t>
        <a:bodyPr/>
        <a:lstStyle/>
        <a:p>
          <a:endParaRPr lang="en-US"/>
        </a:p>
      </dgm:t>
    </dgm:pt>
    <dgm:pt modelId="{C2F712C9-5B34-45CE-89B2-B464118026BD}">
      <dgm:prSet/>
      <dgm:spPr/>
      <dgm:t>
        <a:bodyPr/>
        <a:lstStyle/>
        <a:p>
          <a:r>
            <a:rPr lang="en-IN"/>
            <a:t>Speed of flow entries</a:t>
          </a:r>
          <a:endParaRPr lang="en-US"/>
        </a:p>
      </dgm:t>
    </dgm:pt>
    <dgm:pt modelId="{4FC8BC82-8820-462C-884A-AC4C2AC56A46}" type="parTrans" cxnId="{6B316E2C-A255-4078-82E8-3495FC2D791F}">
      <dgm:prSet/>
      <dgm:spPr/>
      <dgm:t>
        <a:bodyPr/>
        <a:lstStyle/>
        <a:p>
          <a:endParaRPr lang="en-US"/>
        </a:p>
      </dgm:t>
    </dgm:pt>
    <dgm:pt modelId="{83E1C046-F2CB-4EE7-8EA0-A4D6C169F314}" type="sibTrans" cxnId="{6B316E2C-A255-4078-82E8-3495FC2D791F}">
      <dgm:prSet/>
      <dgm:spPr/>
      <dgm:t>
        <a:bodyPr/>
        <a:lstStyle/>
        <a:p>
          <a:endParaRPr lang="en-US"/>
        </a:p>
      </dgm:t>
    </dgm:pt>
    <dgm:pt modelId="{C71E6D3A-E4EA-4DB0-946F-D0B0223C326E}">
      <dgm:prSet/>
      <dgm:spPr/>
      <dgm:t>
        <a:bodyPr/>
        <a:lstStyle/>
        <a:p>
          <a:r>
            <a:rPr lang="en-IN"/>
            <a:t>Ratio of  pair-flow entries</a:t>
          </a:r>
          <a:endParaRPr lang="en-US"/>
        </a:p>
      </dgm:t>
    </dgm:pt>
    <dgm:pt modelId="{282999E6-7F37-4AD8-A6B4-B0B5B07B1B10}" type="parTrans" cxnId="{AF42BC4B-ACC6-48A9-9BBE-D22156C1E249}">
      <dgm:prSet/>
      <dgm:spPr/>
      <dgm:t>
        <a:bodyPr/>
        <a:lstStyle/>
        <a:p>
          <a:endParaRPr lang="en-US"/>
        </a:p>
      </dgm:t>
    </dgm:pt>
    <dgm:pt modelId="{4E59F552-2B6C-49AC-B53F-CFDB3740A9B0}" type="sibTrans" cxnId="{AF42BC4B-ACC6-48A9-9BBE-D22156C1E249}">
      <dgm:prSet/>
      <dgm:spPr/>
      <dgm:t>
        <a:bodyPr/>
        <a:lstStyle/>
        <a:p>
          <a:endParaRPr lang="en-US"/>
        </a:p>
      </dgm:t>
    </dgm:pt>
    <dgm:pt modelId="{FEEE615F-6F81-4B99-8FA2-9C13239E135C}">
      <dgm:prSet/>
      <dgm:spPr/>
      <dgm:t>
        <a:bodyPr/>
        <a:lstStyle/>
        <a:p>
          <a:r>
            <a:rPr lang="en-IN"/>
            <a:t>Machine learning method</a:t>
          </a:r>
          <a:endParaRPr lang="en-US"/>
        </a:p>
      </dgm:t>
    </dgm:pt>
    <dgm:pt modelId="{8D501B4D-1CB5-4324-B53A-8AC7C4D37863}" type="parTrans" cxnId="{436852DE-F0CE-40A3-9CE5-7FD9490AE148}">
      <dgm:prSet/>
      <dgm:spPr/>
      <dgm:t>
        <a:bodyPr/>
        <a:lstStyle/>
        <a:p>
          <a:endParaRPr lang="en-US"/>
        </a:p>
      </dgm:t>
    </dgm:pt>
    <dgm:pt modelId="{95F7C29B-BF9C-4273-9926-7588E01BC110}" type="sibTrans" cxnId="{436852DE-F0CE-40A3-9CE5-7FD9490AE148}">
      <dgm:prSet/>
      <dgm:spPr/>
      <dgm:t>
        <a:bodyPr/>
        <a:lstStyle/>
        <a:p>
          <a:endParaRPr lang="en-US"/>
        </a:p>
      </dgm:t>
    </dgm:pt>
    <dgm:pt modelId="{DC639EEB-D4DD-47FE-9526-0329D6110829}">
      <dgm:prSet/>
      <dgm:spPr/>
      <dgm:t>
        <a:bodyPr/>
        <a:lstStyle/>
        <a:p>
          <a:r>
            <a:rPr lang="en-IN"/>
            <a:t>Support vector machine-Used For Evaluation </a:t>
          </a:r>
          <a:endParaRPr lang="en-US"/>
        </a:p>
      </dgm:t>
    </dgm:pt>
    <dgm:pt modelId="{221D4E88-B624-4CFD-8340-78FA0353569A}" type="parTrans" cxnId="{BA6CC51A-C914-4F94-BC55-99409492D5B9}">
      <dgm:prSet/>
      <dgm:spPr/>
      <dgm:t>
        <a:bodyPr/>
        <a:lstStyle/>
        <a:p>
          <a:endParaRPr lang="en-US"/>
        </a:p>
      </dgm:t>
    </dgm:pt>
    <dgm:pt modelId="{1268D16B-83E6-4885-9463-615A68EB99BA}" type="sibTrans" cxnId="{BA6CC51A-C914-4F94-BC55-99409492D5B9}">
      <dgm:prSet/>
      <dgm:spPr/>
      <dgm:t>
        <a:bodyPr/>
        <a:lstStyle/>
        <a:p>
          <a:endParaRPr lang="en-US"/>
        </a:p>
      </dgm:t>
    </dgm:pt>
    <dgm:pt modelId="{6AFA163C-DE19-49CB-88D4-1C111D9F25CE}">
      <dgm:prSet/>
      <dgm:spPr/>
      <dgm:t>
        <a:bodyPr/>
        <a:lstStyle/>
        <a:p>
          <a:r>
            <a:rPr lang="en-IN"/>
            <a:t>Decision tree </a:t>
          </a:r>
          <a:endParaRPr lang="en-US"/>
        </a:p>
      </dgm:t>
    </dgm:pt>
    <dgm:pt modelId="{E57F5FD8-B931-4A38-A43F-DD17F2BCD00D}" type="parTrans" cxnId="{D19322C1-0CE7-41F1-830F-A5FB858F15B7}">
      <dgm:prSet/>
      <dgm:spPr/>
      <dgm:t>
        <a:bodyPr/>
        <a:lstStyle/>
        <a:p>
          <a:endParaRPr lang="en-US"/>
        </a:p>
      </dgm:t>
    </dgm:pt>
    <dgm:pt modelId="{950EA25B-1932-4524-B16E-EEF6C5A5E70F}" type="sibTrans" cxnId="{D19322C1-0CE7-41F1-830F-A5FB858F15B7}">
      <dgm:prSet/>
      <dgm:spPr/>
      <dgm:t>
        <a:bodyPr/>
        <a:lstStyle/>
        <a:p>
          <a:endParaRPr lang="en-US"/>
        </a:p>
      </dgm:t>
    </dgm:pt>
    <dgm:pt modelId="{CD0808CA-5175-401D-866A-3CA9D891EC39}" type="pres">
      <dgm:prSet presAssocID="{E3C9DEA2-5025-4273-9465-0FFDAE79429E}" presName="Name0" presStyleCnt="0">
        <dgm:presLayoutVars>
          <dgm:dir/>
          <dgm:resizeHandles val="exact"/>
        </dgm:presLayoutVars>
      </dgm:prSet>
      <dgm:spPr/>
    </dgm:pt>
    <dgm:pt modelId="{D2797212-D396-4AE1-B71A-E14279200C0C}" type="pres">
      <dgm:prSet presAssocID="{F17FAF2A-5753-4571-8598-652B80568E14}" presName="node" presStyleLbl="node1" presStyleIdx="0" presStyleCnt="2">
        <dgm:presLayoutVars>
          <dgm:bulletEnabled val="1"/>
        </dgm:presLayoutVars>
      </dgm:prSet>
      <dgm:spPr/>
    </dgm:pt>
    <dgm:pt modelId="{C298A885-16B9-4988-A38F-9187A7C8FCFD}" type="pres">
      <dgm:prSet presAssocID="{3B8C2870-61A9-4D1B-BE64-2E9CE024AA9F}" presName="sibTrans" presStyleLbl="sibTrans1D1" presStyleIdx="0" presStyleCnt="1"/>
      <dgm:spPr/>
    </dgm:pt>
    <dgm:pt modelId="{F5D92F35-AFB6-4249-BA62-3F6EE1E7C101}" type="pres">
      <dgm:prSet presAssocID="{3B8C2870-61A9-4D1B-BE64-2E9CE024AA9F}" presName="connectorText" presStyleLbl="sibTrans1D1" presStyleIdx="0" presStyleCnt="1"/>
      <dgm:spPr/>
    </dgm:pt>
    <dgm:pt modelId="{D9330BE4-D946-4268-BCED-5E95BB0A2111}" type="pres">
      <dgm:prSet presAssocID="{FEEE615F-6F81-4B99-8FA2-9C13239E135C}" presName="node" presStyleLbl="node1" presStyleIdx="1" presStyleCnt="2">
        <dgm:presLayoutVars>
          <dgm:bulletEnabled val="1"/>
        </dgm:presLayoutVars>
      </dgm:prSet>
      <dgm:spPr/>
    </dgm:pt>
  </dgm:ptLst>
  <dgm:cxnLst>
    <dgm:cxn modelId="{BA6CC51A-C914-4F94-BC55-99409492D5B9}" srcId="{FEEE615F-6F81-4B99-8FA2-9C13239E135C}" destId="{DC639EEB-D4DD-47FE-9526-0329D6110829}" srcOrd="0" destOrd="0" parTransId="{221D4E88-B624-4CFD-8340-78FA0353569A}" sibTransId="{1268D16B-83E6-4885-9463-615A68EB99BA}"/>
    <dgm:cxn modelId="{28DE4B27-9EF6-4B3E-BDFA-1A95DE30986B}" type="presOf" srcId="{C2F712C9-5B34-45CE-89B2-B464118026BD}" destId="{D2797212-D396-4AE1-B71A-E14279200C0C}" srcOrd="0" destOrd="3" presId="urn:microsoft.com/office/officeart/2016/7/layout/RepeatingBendingProcessNew"/>
    <dgm:cxn modelId="{6B316E2C-A255-4078-82E8-3495FC2D791F}" srcId="{F17FAF2A-5753-4571-8598-652B80568E14}" destId="{C2F712C9-5B34-45CE-89B2-B464118026BD}" srcOrd="2" destOrd="0" parTransId="{4FC8BC82-8820-462C-884A-AC4C2AC56A46}" sibTransId="{83E1C046-F2CB-4EE7-8EA0-A4D6C169F314}"/>
    <dgm:cxn modelId="{757B8C2D-6ABA-4F98-BDC0-BCAB80AB29FE}" srcId="{F17FAF2A-5753-4571-8598-652B80568E14}" destId="{9B412E43-56AB-4FE6-8307-F3ECED5AF7D0}" srcOrd="0" destOrd="0" parTransId="{81F537B2-23D1-430D-BC53-7FC82554C933}" sibTransId="{030CE6DC-66C5-4D2B-A08C-345D0B591A71}"/>
    <dgm:cxn modelId="{8D86CA41-DDDA-4E4D-B538-632C774A1283}" srcId="{F17FAF2A-5753-4571-8598-652B80568E14}" destId="{D81381B2-1711-4045-A845-08877CA58976}" srcOrd="1" destOrd="0" parTransId="{5EDCBB48-DA00-44C1-A939-888FE262D73D}" sibTransId="{CECCCA87-4540-4E0D-B7A1-DF29BD0F4F6C}"/>
    <dgm:cxn modelId="{62EDC842-A89A-4ABE-819C-3CB05DDC0BFF}" type="presOf" srcId="{9B412E43-56AB-4FE6-8307-F3ECED5AF7D0}" destId="{D2797212-D396-4AE1-B71A-E14279200C0C}" srcOrd="0" destOrd="1" presId="urn:microsoft.com/office/officeart/2016/7/layout/RepeatingBendingProcessNew"/>
    <dgm:cxn modelId="{76D23E47-7123-470A-B33F-3EDE0BA80F10}" type="presOf" srcId="{E3C9DEA2-5025-4273-9465-0FFDAE79429E}" destId="{CD0808CA-5175-401D-866A-3CA9D891EC39}" srcOrd="0" destOrd="0" presId="urn:microsoft.com/office/officeart/2016/7/layout/RepeatingBendingProcessNew"/>
    <dgm:cxn modelId="{AF42BC4B-ACC6-48A9-9BBE-D22156C1E249}" srcId="{F17FAF2A-5753-4571-8598-652B80568E14}" destId="{C71E6D3A-E4EA-4DB0-946F-D0B0223C326E}" srcOrd="3" destOrd="0" parTransId="{282999E6-7F37-4AD8-A6B4-B0B5B07B1B10}" sibTransId="{4E59F552-2B6C-49AC-B53F-CFDB3740A9B0}"/>
    <dgm:cxn modelId="{7BFA5171-54C2-44F0-B45E-D754C0868F7E}" type="presOf" srcId="{FEEE615F-6F81-4B99-8FA2-9C13239E135C}" destId="{D9330BE4-D946-4268-BCED-5E95BB0A2111}" srcOrd="0" destOrd="0" presId="urn:microsoft.com/office/officeart/2016/7/layout/RepeatingBendingProcessNew"/>
    <dgm:cxn modelId="{4C5AF956-8F55-4F52-BFBF-195E9CD325EE}" type="presOf" srcId="{C71E6D3A-E4EA-4DB0-946F-D0B0223C326E}" destId="{D2797212-D396-4AE1-B71A-E14279200C0C}" srcOrd="0" destOrd="4" presId="urn:microsoft.com/office/officeart/2016/7/layout/RepeatingBendingProcessNew"/>
    <dgm:cxn modelId="{69B6D07F-A97E-4E06-93F7-0D0626BB28BE}" type="presOf" srcId="{6AFA163C-DE19-49CB-88D4-1C111D9F25CE}" destId="{D9330BE4-D946-4268-BCED-5E95BB0A2111}" srcOrd="0" destOrd="2" presId="urn:microsoft.com/office/officeart/2016/7/layout/RepeatingBendingProcessNew"/>
    <dgm:cxn modelId="{B825058E-D433-490A-AB61-DD37559B236D}" type="presOf" srcId="{F17FAF2A-5753-4571-8598-652B80568E14}" destId="{D2797212-D396-4AE1-B71A-E14279200C0C}" srcOrd="0" destOrd="0" presId="urn:microsoft.com/office/officeart/2016/7/layout/RepeatingBendingProcessNew"/>
    <dgm:cxn modelId="{D89D688E-AE85-4904-ACDA-FD37D4A79817}" srcId="{E3C9DEA2-5025-4273-9465-0FFDAE79429E}" destId="{F17FAF2A-5753-4571-8598-652B80568E14}" srcOrd="0" destOrd="0" parTransId="{E750BD5F-6CCC-4DC0-92FA-C74C0D6C9518}" sibTransId="{3B8C2870-61A9-4D1B-BE64-2E9CE024AA9F}"/>
    <dgm:cxn modelId="{B696309C-5233-43C1-A1A6-3ADBEBAE4DBB}" type="presOf" srcId="{3B8C2870-61A9-4D1B-BE64-2E9CE024AA9F}" destId="{F5D92F35-AFB6-4249-BA62-3F6EE1E7C101}" srcOrd="1" destOrd="0" presId="urn:microsoft.com/office/officeart/2016/7/layout/RepeatingBendingProcessNew"/>
    <dgm:cxn modelId="{1E9449AA-6DC7-4A7D-B4CE-458D0449C410}" type="presOf" srcId="{DC639EEB-D4DD-47FE-9526-0329D6110829}" destId="{D9330BE4-D946-4268-BCED-5E95BB0A2111}" srcOrd="0" destOrd="1" presId="urn:microsoft.com/office/officeart/2016/7/layout/RepeatingBendingProcessNew"/>
    <dgm:cxn modelId="{A4DE6EBB-2A36-4DD2-BE99-AA5629FB2E3E}" type="presOf" srcId="{3B8C2870-61A9-4D1B-BE64-2E9CE024AA9F}" destId="{C298A885-16B9-4988-A38F-9187A7C8FCFD}" srcOrd="0" destOrd="0" presId="urn:microsoft.com/office/officeart/2016/7/layout/RepeatingBendingProcessNew"/>
    <dgm:cxn modelId="{D19322C1-0CE7-41F1-830F-A5FB858F15B7}" srcId="{FEEE615F-6F81-4B99-8FA2-9C13239E135C}" destId="{6AFA163C-DE19-49CB-88D4-1C111D9F25CE}" srcOrd="1" destOrd="0" parTransId="{E57F5FD8-B931-4A38-A43F-DD17F2BCD00D}" sibTransId="{950EA25B-1932-4524-B16E-EEF6C5A5E70F}"/>
    <dgm:cxn modelId="{436852DE-F0CE-40A3-9CE5-7FD9490AE148}" srcId="{E3C9DEA2-5025-4273-9465-0FFDAE79429E}" destId="{FEEE615F-6F81-4B99-8FA2-9C13239E135C}" srcOrd="1" destOrd="0" parTransId="{8D501B4D-1CB5-4324-B53A-8AC7C4D37863}" sibTransId="{95F7C29B-BF9C-4273-9926-7588E01BC110}"/>
    <dgm:cxn modelId="{751A96F6-CCF9-4BAB-93BA-EF1AD746FAB5}" type="presOf" srcId="{D81381B2-1711-4045-A845-08877CA58976}" destId="{D2797212-D396-4AE1-B71A-E14279200C0C}" srcOrd="0" destOrd="2" presId="urn:microsoft.com/office/officeart/2016/7/layout/RepeatingBendingProcessNew"/>
    <dgm:cxn modelId="{F331D19D-58D5-402C-8449-58706CC9D56A}" type="presParOf" srcId="{CD0808CA-5175-401D-866A-3CA9D891EC39}" destId="{D2797212-D396-4AE1-B71A-E14279200C0C}" srcOrd="0" destOrd="0" presId="urn:microsoft.com/office/officeart/2016/7/layout/RepeatingBendingProcessNew"/>
    <dgm:cxn modelId="{0BBC7D97-DAA7-4CE8-A29B-2E55056F17D1}" type="presParOf" srcId="{CD0808CA-5175-401D-866A-3CA9D891EC39}" destId="{C298A885-16B9-4988-A38F-9187A7C8FCFD}" srcOrd="1" destOrd="0" presId="urn:microsoft.com/office/officeart/2016/7/layout/RepeatingBendingProcessNew"/>
    <dgm:cxn modelId="{EAB32641-632C-485B-B390-1C9FA91128D8}" type="presParOf" srcId="{C298A885-16B9-4988-A38F-9187A7C8FCFD}" destId="{F5D92F35-AFB6-4249-BA62-3F6EE1E7C101}" srcOrd="0" destOrd="0" presId="urn:microsoft.com/office/officeart/2016/7/layout/RepeatingBendingProcessNew"/>
    <dgm:cxn modelId="{3C5CCDFA-1E62-4FB8-B25E-5C838A16AE33}" type="presParOf" srcId="{CD0808CA-5175-401D-866A-3CA9D891EC39}" destId="{D9330BE4-D946-4268-BCED-5E95BB0A211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8A885-16B9-4988-A38F-9187A7C8FCFD}">
      <dsp:nvSpPr>
        <dsp:cNvPr id="0" name=""/>
        <dsp:cNvSpPr/>
      </dsp:nvSpPr>
      <dsp:spPr>
        <a:xfrm>
          <a:off x="4305302" y="1616526"/>
          <a:ext cx="959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595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0333" y="1657296"/>
        <a:ext cx="49508" cy="9901"/>
      </dsp:txXfrm>
    </dsp:sp>
    <dsp:sp modelId="{D2797212-D396-4AE1-B71A-E14279200C0C}">
      <dsp:nvSpPr>
        <dsp:cNvPr id="0" name=""/>
        <dsp:cNvSpPr/>
      </dsp:nvSpPr>
      <dsp:spPr>
        <a:xfrm>
          <a:off x="2016" y="370721"/>
          <a:ext cx="4305086" cy="25830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953" tIns="221432" rIns="210953" bIns="221432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Statistical Analysis of traffic Features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Speed of IP sources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Flowcount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Speed of flow entries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Ratio of  pair-flow entries</a:t>
          </a:r>
          <a:endParaRPr lang="en-US" sz="2100" kern="1200"/>
        </a:p>
      </dsp:txBody>
      <dsp:txXfrm>
        <a:off x="2016" y="370721"/>
        <a:ext cx="4305086" cy="2583051"/>
      </dsp:txXfrm>
    </dsp:sp>
    <dsp:sp modelId="{D9330BE4-D946-4268-BCED-5E95BB0A2111}">
      <dsp:nvSpPr>
        <dsp:cNvPr id="0" name=""/>
        <dsp:cNvSpPr/>
      </dsp:nvSpPr>
      <dsp:spPr>
        <a:xfrm>
          <a:off x="5297272" y="370721"/>
          <a:ext cx="4305086" cy="25830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953" tIns="221432" rIns="210953" bIns="221432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Machine learning method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Support vector machine-Used For Evaluation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Decision tree </a:t>
          </a:r>
          <a:endParaRPr lang="en-US" sz="2100" kern="1200"/>
        </a:p>
      </dsp:txBody>
      <dsp:txXfrm>
        <a:off x="5297272" y="370721"/>
        <a:ext cx="4305086" cy="258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3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0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4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9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7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FCB5-5C3D-44E3-94EB-9A903AD63426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C61498-3D5F-4217-B76B-65903F9C277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ncirl-my.sharepoint.com/:v:/g/personal/x18201687_student_ncirl_ie/EXOe698taxNFlZljcpfPaEEBl8jAlhyWpxEQGeMP9_VmnQ?e=ITiOu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ncirl-my.sharepoint.com/:v:/g/personal/x18201687_student_ncirl_ie/EXOe698taxNFlZljcpfPaEEBl8jAlhyWpxEQGeMP9_VmnQ?e=ITiO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D1B-106E-4F2C-89E8-6E4004949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DDOS Attack Detection And Mitigation Using Statistical and Machine learning Methods In SDN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D403-E341-4B57-B68F-937861375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8000" dirty="0"/>
              <a:t>NAME:- Vishal Kumar Singh</a:t>
            </a:r>
          </a:p>
          <a:p>
            <a:r>
              <a:rPr lang="en-IN" sz="8000" dirty="0"/>
              <a:t>             X18201687</a:t>
            </a:r>
            <a:endParaRPr lang="en-IN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Click Here to open the  OneDrive  Project video</a:t>
            </a:r>
            <a:endParaRPr lang="en-IE" sz="8800" dirty="0"/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92267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EE8C5-E65E-4530-908F-31520C45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SVM Prediction Graph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D2D641-ED26-4EE7-AF13-8FFCE0786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9" y="1133186"/>
            <a:ext cx="4960442" cy="40055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5696-394C-4DFD-BDAA-4D6796C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Limitation of this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7B47-41A7-41A2-9852-EECBBF21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Faulty dataset trained to the SVM</a:t>
            </a:r>
            <a:endParaRPr lang="en-GB" dirty="0"/>
          </a:p>
          <a:p>
            <a:r>
              <a:rPr lang="en-IE" dirty="0"/>
              <a:t>Trusted IP can be used to attack the network which the SVM would not detect.</a:t>
            </a:r>
          </a:p>
        </p:txBody>
      </p:sp>
    </p:spTree>
    <p:extLst>
      <p:ext uri="{BB962C8B-B14F-4D97-AF65-F5344CB8AC3E}">
        <p14:creationId xmlns:p14="http://schemas.microsoft.com/office/powerpoint/2010/main" val="317070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64F3-C7D5-4EBB-BA11-B703C161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88F-3577-4621-940D-4299A48B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Multiple controller and switches network topology</a:t>
            </a:r>
          </a:p>
          <a:p>
            <a:r>
              <a:rPr lang="en-IE" dirty="0"/>
              <a:t>More parameters defined and features extracted from the network</a:t>
            </a:r>
          </a:p>
          <a:p>
            <a:r>
              <a:rPr lang="en-IE" dirty="0"/>
              <a:t>Deployment in real time network traffic.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66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F1F-C060-468E-AE77-272CF294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BB7-C64B-4200-BF24-51F0805A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6600" dirty="0">
                <a:solidFill>
                  <a:srgbClr val="000000"/>
                </a:solidFill>
              </a:rPr>
              <a:t>Thank You</a:t>
            </a:r>
            <a:endParaRPr lang="en-GB" sz="6600" dirty="0">
              <a:solidFill>
                <a:srgbClr val="000000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B03BBF0-6D50-48E9-8DC5-C2D31DBA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8F4A-0FB4-4240-8EA8-520CB881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Question				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8B19-E111-4B07-B80F-17D907CE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GB" dirty="0"/>
          </a:p>
          <a:p>
            <a:r>
              <a:rPr lang="en-GB" i="1" dirty="0"/>
              <a:t>“Can Software defined networking improve the detection and mitigation of DDOS attacks in a cloud environment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9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D4EA-B415-4D60-8F4D-4EC6B650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Methodology	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278A18-D114-407D-89E3-73A142AC8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64585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76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1526-E1DE-4AD7-8DD5-229FF21A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Methodology</a:t>
            </a:r>
            <a:endParaRPr lang="en-GB" sz="2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1B05-2F56-4A2C-8DB7-B5A86965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dirty="0"/>
              <a:t>Data Collection of the statistical features.</a:t>
            </a:r>
          </a:p>
          <a:p>
            <a:r>
              <a:rPr lang="en-IN" dirty="0"/>
              <a:t>Normal traffic </a:t>
            </a:r>
          </a:p>
          <a:p>
            <a:r>
              <a:rPr lang="en-IN" dirty="0"/>
              <a:t>Attack traffic</a:t>
            </a:r>
          </a:p>
          <a:p>
            <a:endParaRPr lang="en-IN" dirty="0"/>
          </a:p>
          <a:p>
            <a:r>
              <a:rPr lang="en-IN" dirty="0"/>
              <a:t>SVM will be using this dataset to train itself and to predict the traffic as normal or DDOS attack traffic.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8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B77AF-8F4F-4584-93D0-5907E8AB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IN" dirty="0"/>
              <a:t>Development tools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OpenFlow 2.0 Could Bring New Flexibility to Switches - | SDNCentral">
            <a:extLst>
              <a:ext uri="{FF2B5EF4-FFF2-40B4-BE49-F238E27FC236}">
                <a16:creationId xmlns:a16="http://schemas.microsoft.com/office/drawing/2014/main" id="{7F7985EB-83CC-4013-83C1-5B15650E6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39" y="708306"/>
            <a:ext cx="4074836" cy="203741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09761-0959-4AD4-8BC5-B8C4EB8BB3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7059" y="3137516"/>
            <a:ext cx="2665196" cy="249287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4A51-4851-42AD-ACF4-DCF9FBAA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IN" dirty="0"/>
              <a:t>Platform setup on virtual machine with Ubuntu 20.04 OS</a:t>
            </a:r>
          </a:p>
          <a:p>
            <a:r>
              <a:rPr lang="en-IN" dirty="0"/>
              <a:t>OpenFlow Protocol for SDN</a:t>
            </a:r>
          </a:p>
          <a:p>
            <a:r>
              <a:rPr lang="en-IN" dirty="0"/>
              <a:t>Ryu controller – Python Based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2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F45C-6894-47E1-941C-A51770CF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Simulation tools</a:t>
            </a:r>
            <a:endParaRPr lang="en-GB" dirty="0"/>
          </a:p>
        </p:txBody>
      </p:sp>
      <p:pic>
        <p:nvPicPr>
          <p:cNvPr id="5" name="Picture 4" descr="Hping – Top 10 Commands Used in Hping — International College For ...">
            <a:extLst>
              <a:ext uri="{FF2B5EF4-FFF2-40B4-BE49-F238E27FC236}">
                <a16:creationId xmlns:a16="http://schemas.microsoft.com/office/drawing/2014/main" id="{BB9A339F-0502-4134-8CF4-2481922277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0510" y="2098030"/>
            <a:ext cx="2095460" cy="192688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C69A59-7CF3-4845-AA9D-520F834FFC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1580" y="4114800"/>
            <a:ext cx="3140298" cy="866087"/>
          </a:xfrm>
          <a:prstGeom prst="rect">
            <a:avLst/>
          </a:prstGeom>
        </p:spPr>
      </p:pic>
      <p:pic>
        <p:nvPicPr>
          <p:cNvPr id="6" name="Picture 5" descr="iPerf2 for Android - Apps on Google Play">
            <a:extLst>
              <a:ext uri="{FF2B5EF4-FFF2-40B4-BE49-F238E27FC236}">
                <a16:creationId xmlns:a16="http://schemas.microsoft.com/office/drawing/2014/main" id="{39A1F2DD-AF3A-4B32-AA58-58D9D9BC7F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8412" y="2381906"/>
            <a:ext cx="1917074" cy="164301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1F88-7DC0-45DA-B9B7-BE9DED94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IN" dirty="0"/>
              <a:t>Mininet </a:t>
            </a:r>
          </a:p>
          <a:p>
            <a:r>
              <a:rPr lang="en-IN" dirty="0"/>
              <a:t>Hping3</a:t>
            </a:r>
          </a:p>
          <a:p>
            <a:r>
              <a:rPr lang="en-IN" dirty="0" err="1"/>
              <a:t>Iperf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8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D482-BC28-42DF-9F3E-683D2B8D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Demonstration of the project</a:t>
            </a:r>
            <a:br>
              <a:rPr lang="en-GB" sz="32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3B0E-3126-4FD4-B62F-EFD7F1E7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>
                <a:hlinkClick r:id="rId2"/>
              </a:rPr>
              <a:t> </a:t>
            </a:r>
            <a:r>
              <a:rPr lang="en-IE" dirty="0">
                <a:hlinkClick r:id="rId2"/>
              </a:rPr>
              <a:t>OneDrive Video Link-</a:t>
            </a:r>
            <a:endParaRPr lang="en-IE" dirty="0"/>
          </a:p>
          <a:p>
            <a:r>
              <a:rPr lang="en-GB" dirty="0"/>
              <a:t>https://studentncirl-my.sharepoint.com/:v:/g/personal/x18201687_student_ncirl_ie/EXOe698taxNFlZljcpfPaEEBl8jAlhyWpxEQGeMP9_VmnQ?e=qd1ujN</a:t>
            </a:r>
          </a:p>
        </p:txBody>
      </p:sp>
    </p:spTree>
    <p:extLst>
      <p:ext uri="{BB962C8B-B14F-4D97-AF65-F5344CB8AC3E}">
        <p14:creationId xmlns:p14="http://schemas.microsoft.com/office/powerpoint/2010/main" val="152703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891-192F-4EE5-9BBE-5F3CF7AD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Evaluated Results</a:t>
            </a:r>
            <a:endParaRPr lang="en-GB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EFBEBE9-842A-4894-B18D-44FA91B23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373832"/>
              </p:ext>
            </p:extLst>
          </p:nvPr>
        </p:nvGraphicFramePr>
        <p:xfrm>
          <a:off x="838199" y="1825625"/>
          <a:ext cx="5073074" cy="4057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0DC7CBD-C4C6-4645-ABC0-A39753E9B2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109422"/>
              </p:ext>
            </p:extLst>
          </p:nvPr>
        </p:nvGraphicFramePr>
        <p:xfrm>
          <a:off x="6095999" y="1898373"/>
          <a:ext cx="5257801" cy="4057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71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07C3-7EDC-493C-BC11-8E2342BB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Evaluated Results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338FFB-6CDC-478A-A5BA-6BE11DA06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67417"/>
              </p:ext>
            </p:extLst>
          </p:nvPr>
        </p:nvGraphicFramePr>
        <p:xfrm>
          <a:off x="838200" y="2285999"/>
          <a:ext cx="4976191" cy="3607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8889B6-9D9C-49D1-8CCE-2F6167C6C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968357"/>
              </p:ext>
            </p:extLst>
          </p:nvPr>
        </p:nvGraphicFramePr>
        <p:xfrm>
          <a:off x="6096000" y="1825624"/>
          <a:ext cx="5443330" cy="4068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35214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251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DDOS Attack Detection And Mitigation Using Statistical and Machine learning Methods In SDN</vt:lpstr>
      <vt:lpstr>Research Question      </vt:lpstr>
      <vt:lpstr>Methodology </vt:lpstr>
      <vt:lpstr>Methodology</vt:lpstr>
      <vt:lpstr>Development tools</vt:lpstr>
      <vt:lpstr>Simulation tools</vt:lpstr>
      <vt:lpstr>Demonstration of the project </vt:lpstr>
      <vt:lpstr>Evaluated Results</vt:lpstr>
      <vt:lpstr>Evaluated Results</vt:lpstr>
      <vt:lpstr>SVM Prediction Graph</vt:lpstr>
      <vt:lpstr>Limitation of this method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Detection And Mitigation Using Statistical and Machine learning Methods In SDN</dc:title>
  <dc:creator>Vishal Singh</dc:creator>
  <cp:lastModifiedBy>Vishal Singh</cp:lastModifiedBy>
  <cp:revision>8</cp:revision>
  <dcterms:created xsi:type="dcterms:W3CDTF">2020-08-16T21:06:19Z</dcterms:created>
  <dcterms:modified xsi:type="dcterms:W3CDTF">2020-08-17T00:19:04Z</dcterms:modified>
</cp:coreProperties>
</file>