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39F9-AB40-4FC4-B69C-7B775D0C2E35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98B0-CE70-44E2-9D3A-7ECC17BF6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78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39F9-AB40-4FC4-B69C-7B775D0C2E35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98B0-CE70-44E2-9D3A-7ECC17BF6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16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39F9-AB40-4FC4-B69C-7B775D0C2E35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98B0-CE70-44E2-9D3A-7ECC17BF6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0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39F9-AB40-4FC4-B69C-7B775D0C2E35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98B0-CE70-44E2-9D3A-7ECC17BF6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58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39F9-AB40-4FC4-B69C-7B775D0C2E35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98B0-CE70-44E2-9D3A-7ECC17BF6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15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39F9-AB40-4FC4-B69C-7B775D0C2E35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98B0-CE70-44E2-9D3A-7ECC17BF6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77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39F9-AB40-4FC4-B69C-7B775D0C2E35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98B0-CE70-44E2-9D3A-7ECC17BF6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6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39F9-AB40-4FC4-B69C-7B775D0C2E35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98B0-CE70-44E2-9D3A-7ECC17BF6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83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39F9-AB40-4FC4-B69C-7B775D0C2E35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98B0-CE70-44E2-9D3A-7ECC17BF6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62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39F9-AB40-4FC4-B69C-7B775D0C2E35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98B0-CE70-44E2-9D3A-7ECC17BF6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6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39F9-AB40-4FC4-B69C-7B775D0C2E35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98B0-CE70-44E2-9D3A-7ECC17BF6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34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39F9-AB40-4FC4-B69C-7B775D0C2E35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98B0-CE70-44E2-9D3A-7ECC17BF6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65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9286"/>
            <a:ext cx="9144000" cy="2387600"/>
          </a:xfrm>
        </p:spPr>
        <p:txBody>
          <a:bodyPr/>
          <a:lstStyle/>
          <a:p>
            <a:pPr algn="l"/>
            <a:r>
              <a:rPr lang="en-US" b="1" dirty="0" smtClean="0"/>
              <a:t>EDA Project – NYC Flight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9962"/>
            <a:ext cx="6239932" cy="3353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32" y="3509962"/>
            <a:ext cx="5952068" cy="334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1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14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EDA Project – NYC Flight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Project – NYC Flights</dc:title>
  <dc:creator>Admin</dc:creator>
  <cp:lastModifiedBy>Admin</cp:lastModifiedBy>
  <cp:revision>3</cp:revision>
  <dcterms:created xsi:type="dcterms:W3CDTF">2020-02-20T18:04:46Z</dcterms:created>
  <dcterms:modified xsi:type="dcterms:W3CDTF">2020-02-20T18:08:51Z</dcterms:modified>
</cp:coreProperties>
</file>