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061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GGP Week 4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25" y="26219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Which heuristics are you using?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How did you implement player mobility?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Did anyone implement opponent mobility/focus with 3+ players?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How do you set depth?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Does anyone use iterative deepening?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How do you compute weights?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Does anyone use the start clock?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</a:pPr>
            <a:r>
              <a:rPr lang="en" sz="2400"/>
              <a:t>Are tournament rules clear?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107950" y="-81975"/>
            <a:ext cx="9374100" cy="533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