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14B6E7E-8165-4376-9EFF-3795B3B1F6ED}">
  <a:tblStyle styleId="{614B6E7E-8165-4376-9EFF-3795B3B1F6E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Shape 24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Shape 2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Shape 25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Shape 2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Shape 25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Shape 2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Shape 25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Shape 2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Shape 2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Shape 26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Shape 2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Shape 2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Shape 2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Shape 26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Shape 2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Shape 2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Shape 26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Shape 2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Shape 2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Shape 26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Shape 2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Shape 27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Shape 2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Shape 27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Shape 2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Shape 27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Shape 2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Shape 27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Shape 2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Shape 27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Shape 2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Shape 27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Shape 2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Shape 27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Shape 2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Shape 27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Shape 2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Shape 28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Shape 2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Shape 28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Shape 2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7" name="Shape 2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Shape 28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Shape 2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Shape 28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Shape 2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Shape 29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1" name="Shape 2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Shape 29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Shape 29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Shape 29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Shape 29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Shape 29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Shape 2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Shape 29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Shape 2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Shape 29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Shape 29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6" name="Shape 30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Shape 30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Shape 3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Shape 30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Shape 3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 30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Shape 30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0" name="Shape 3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Shape 3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Shape 3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Shape 3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Shape 3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Shape 3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Shape 3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Shape 3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Shape 3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Shape 3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Shape 3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Shape 3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Shape 3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Shape 3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Shape 3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Shape 3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Shape 1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Shape 1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Shape 1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Shape 1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Shape 1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Shape 1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Shape 1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Shape 1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Shape 1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Shape 1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Shape 1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Shape 1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Shape 1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Shape 1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Shape 1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Shape 1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Shape 1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Shape 1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Shape 1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Shape 1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Shape 1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Shape 1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Shape 16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Shape 1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Shape 1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Shape 16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Shape 1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Shape 17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Shape 1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Shape 1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Shape 1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Shape 1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Shape 18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Shape 1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Shape 1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Shape 1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Shape 1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hape 18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Shape 1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Shape 1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Shape 19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Shape 1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Shape 1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Shape 19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Shape 19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Shape 20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Shape 2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Shape 20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Shape 2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Shape 20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Shape 2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Shape 2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Shape 2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Shape 2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Shape 2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Shape 2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Shape 2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Shape 2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Shape 2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Shape 2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Shape 2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Shape 2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Shape 23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Shape 2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Shape 23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Shape 2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Shape 23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Shape 2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Shape 24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Shape 2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Shape 24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Shape 2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061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GGP Week 5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25" y="26219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cxnSp>
        <p:nvCxnSpPr>
          <p:cNvPr id="238" name="Shape 238"/>
          <p:cNvCxnSpPr>
            <a:stCxn id="231" idx="2"/>
            <a:endCxn id="23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233" idx="2"/>
            <a:endCxn id="23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31" idx="2"/>
            <a:endCxn id="232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1" name="Shape 241"/>
          <p:cNvCxnSpPr>
            <a:stCxn id="233" idx="2"/>
            <a:endCxn id="234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>
            <a:stCxn id="232" idx="2"/>
            <a:endCxn id="23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>
            <a:stCxn id="232" idx="2"/>
            <a:endCxn id="237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" name="Shape 244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 txBox="1"/>
          <p:nvPr/>
        </p:nvSpPr>
        <p:spPr>
          <a:xfrm>
            <a:off x="147937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323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1264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48" name="Shape 248"/>
          <p:cNvCxnSpPr>
            <a:stCxn id="235" idx="2"/>
            <a:endCxn id="246" idx="0"/>
          </p:cNvCxnSpPr>
          <p:nvPr/>
        </p:nvCxnSpPr>
        <p:spPr>
          <a:xfrm flipH="1">
            <a:off x="1120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>
            <a:stCxn id="235" idx="2"/>
            <a:endCxn id="245" idx="0"/>
          </p:cNvCxnSpPr>
          <p:nvPr/>
        </p:nvCxnSpPr>
        <p:spPr>
          <a:xfrm>
            <a:off x="17675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stCxn id="235" idx="2"/>
            <a:endCxn id="247" idx="0"/>
          </p:cNvCxnSpPr>
          <p:nvPr/>
        </p:nvCxnSpPr>
        <p:spPr>
          <a:xfrm>
            <a:off x="17675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3490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7019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9960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54" name="Shape 254"/>
          <p:cNvCxnSpPr>
            <a:endCxn id="252" idx="0"/>
          </p:cNvCxnSpPr>
          <p:nvPr/>
        </p:nvCxnSpPr>
        <p:spPr>
          <a:xfrm flipH="1">
            <a:off x="2990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endCxn id="251" idx="0"/>
          </p:cNvCxnSpPr>
          <p:nvPr/>
        </p:nvCxnSpPr>
        <p:spPr>
          <a:xfrm>
            <a:off x="363717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>
            <a:endCxn id="253" idx="0"/>
          </p:cNvCxnSpPr>
          <p:nvPr/>
        </p:nvCxnSpPr>
        <p:spPr>
          <a:xfrm>
            <a:off x="3637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52186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5716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8657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60" name="Shape 260"/>
          <p:cNvCxnSpPr>
            <a:endCxn id="258" idx="0"/>
          </p:cNvCxnSpPr>
          <p:nvPr/>
        </p:nvCxnSpPr>
        <p:spPr>
          <a:xfrm flipH="1">
            <a:off x="4859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endCxn id="257" idx="0"/>
          </p:cNvCxnSpPr>
          <p:nvPr/>
        </p:nvCxnSpPr>
        <p:spPr>
          <a:xfrm>
            <a:off x="55068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endCxn id="259" idx="0"/>
          </p:cNvCxnSpPr>
          <p:nvPr/>
        </p:nvCxnSpPr>
        <p:spPr>
          <a:xfrm>
            <a:off x="5506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70883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4412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7353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cxnSp>
        <p:nvCxnSpPr>
          <p:cNvPr id="266" name="Shape 266"/>
          <p:cNvCxnSpPr>
            <a:endCxn id="264" idx="0"/>
          </p:cNvCxnSpPr>
          <p:nvPr/>
        </p:nvCxnSpPr>
        <p:spPr>
          <a:xfrm flipH="1">
            <a:off x="6729425" y="3264175"/>
            <a:ext cx="647100" cy="125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endCxn id="263" idx="0"/>
          </p:cNvCxnSpPr>
          <p:nvPr/>
        </p:nvCxnSpPr>
        <p:spPr>
          <a:xfrm>
            <a:off x="7376475" y="3264175"/>
            <a:ext cx="0" cy="125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endCxn id="265" idx="0"/>
          </p:cNvCxnSpPr>
          <p:nvPr/>
        </p:nvCxnSpPr>
        <p:spPr>
          <a:xfrm>
            <a:off x="7376425" y="3264175"/>
            <a:ext cx="647100" cy="125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Shape 248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7" name="Shape 248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488" name="Shape 248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489" name="Shape 248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90" name="Shape 249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91" name="Shape 2491"/>
          <p:cNvCxnSpPr>
            <a:stCxn id="2488" idx="2"/>
            <a:endCxn id="248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2" name="Shape 2492"/>
          <p:cNvCxnSpPr>
            <a:stCxn id="2489" idx="2"/>
            <a:endCxn id="249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3" name="Shape 249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494" name="Shape 2494"/>
          <p:cNvCxnSpPr>
            <a:endCxn id="249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5" name="Shape 249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96" name="Shape 249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97" name="Shape 2497"/>
          <p:cNvCxnSpPr>
            <a:endCxn id="249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8" name="Shape 2498"/>
          <p:cNvCxnSpPr>
            <a:stCxn id="2495" idx="2"/>
            <a:endCxn id="249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9" name="Shape 249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500" name="Shape 2500"/>
          <p:cNvCxnSpPr>
            <a:endCxn id="249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1" name="Shape 2501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2" name="Shape 2502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03" name="Shape 2503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04" name="Shape 2504"/>
          <p:cNvCxnSpPr>
            <a:endCxn id="2502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5" name="Shape 2505"/>
          <p:cNvCxnSpPr>
            <a:stCxn id="2502" idx="2"/>
            <a:endCxn id="2503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6" name="Shape 2506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7" name="Shape 2507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08" name="Shape 2508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09" name="Shape 2509"/>
          <p:cNvCxnSpPr>
            <a:endCxn id="2507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0" name="Shape 2510"/>
          <p:cNvCxnSpPr>
            <a:stCxn id="2507" idx="2"/>
            <a:endCxn id="2508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1" name="Shape 2511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512" name="Shape 2512"/>
          <p:cNvCxnSpPr>
            <a:endCxn id="2511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3" name="Shape 2513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4" name="Shape 2514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15" name="Shape 2515"/>
          <p:cNvCxnSpPr>
            <a:stCxn id="2513" idx="2"/>
            <a:endCxn id="2514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6" name="Shape 2516"/>
          <p:cNvCxnSpPr>
            <a:endCxn id="2513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7" name="Shape 2517"/>
          <p:cNvSpPr txBox="1"/>
          <p:nvPr/>
        </p:nvSpPr>
        <p:spPr>
          <a:xfrm>
            <a:off x="6735700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18" name="Shape 2518"/>
          <p:cNvCxnSpPr>
            <a:endCxn id="2517" idx="0"/>
          </p:cNvCxnSpPr>
          <p:nvPr/>
        </p:nvCxnSpPr>
        <p:spPr>
          <a:xfrm>
            <a:off x="6656950" y="412117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Shape 2523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4" name="Shape 252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525" name="Shape 2525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526" name="Shape 2526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527" name="Shape 2527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28" name="Shape 2528"/>
          <p:cNvCxnSpPr>
            <a:stCxn id="2525" idx="2"/>
            <a:endCxn id="2526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9" name="Shape 2529"/>
          <p:cNvCxnSpPr>
            <a:stCxn id="2526" idx="2"/>
            <a:endCxn id="2527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0" name="Shape 2530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531" name="Shape 2531"/>
          <p:cNvCxnSpPr>
            <a:endCxn id="2530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2" name="Shape 2532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533" name="Shape 2533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34" name="Shape 2534"/>
          <p:cNvCxnSpPr>
            <a:endCxn id="2532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5" name="Shape 2535"/>
          <p:cNvCxnSpPr>
            <a:stCxn id="2532" idx="2"/>
            <a:endCxn id="2533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6" name="Shape 2536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537" name="Shape 2537"/>
          <p:cNvCxnSpPr>
            <a:endCxn id="2536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8" name="Shape 2538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9" name="Shape 2539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40" name="Shape 2540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41" name="Shape 2541"/>
          <p:cNvCxnSpPr>
            <a:endCxn id="2539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2" name="Shape 2542"/>
          <p:cNvCxnSpPr>
            <a:stCxn id="2539" idx="2"/>
            <a:endCxn id="2540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43" name="Shape 2543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4" name="Shape 2544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45" name="Shape 2545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46" name="Shape 2546"/>
          <p:cNvCxnSpPr>
            <a:endCxn id="2544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7" name="Shape 2547"/>
          <p:cNvCxnSpPr>
            <a:stCxn id="2544" idx="2"/>
            <a:endCxn id="2545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48" name="Shape 2548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549" name="Shape 2549"/>
          <p:cNvCxnSpPr>
            <a:endCxn id="2548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0" name="Shape 2550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1" name="Shape 2551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52" name="Shape 2552"/>
          <p:cNvCxnSpPr>
            <a:stCxn id="2550" idx="2"/>
            <a:endCxn id="2551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3" name="Shape 2553"/>
          <p:cNvCxnSpPr>
            <a:endCxn id="2550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4" name="Shape 2554"/>
          <p:cNvSpPr txBox="1"/>
          <p:nvPr/>
        </p:nvSpPr>
        <p:spPr>
          <a:xfrm>
            <a:off x="6735700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55" name="Shape 2555"/>
          <p:cNvCxnSpPr>
            <a:endCxn id="2554" idx="0"/>
          </p:cNvCxnSpPr>
          <p:nvPr/>
        </p:nvCxnSpPr>
        <p:spPr>
          <a:xfrm>
            <a:off x="6656950" y="412117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Shape 256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1" name="Shape 256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562" name="Shape 256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563" name="Shape 256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65" name="Shape 2565"/>
          <p:cNvCxnSpPr>
            <a:stCxn id="2562" idx="2"/>
            <a:endCxn id="256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6" name="Shape 2566"/>
          <p:cNvCxnSpPr>
            <a:stCxn id="2563" idx="2"/>
            <a:endCxn id="256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67" name="Shape 256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568" name="Shape 2568"/>
          <p:cNvCxnSpPr>
            <a:endCxn id="256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69" name="Shape 256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570" name="Shape 257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71" name="Shape 2571"/>
          <p:cNvCxnSpPr>
            <a:endCxn id="256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72" name="Shape 2572"/>
          <p:cNvCxnSpPr>
            <a:stCxn id="2569" idx="2"/>
            <a:endCxn id="257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3" name="Shape 2573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574" name="Shape 2574"/>
          <p:cNvCxnSpPr>
            <a:endCxn id="2573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5" name="Shape 2575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6" name="Shape 2576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77" name="Shape 2577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78" name="Shape 2578"/>
          <p:cNvCxnSpPr>
            <a:endCxn id="2576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79" name="Shape 2579"/>
          <p:cNvCxnSpPr>
            <a:stCxn id="2576" idx="2"/>
            <a:endCxn id="2577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0" name="Shape 2580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1" name="Shape 2581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582" name="Shape 2582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583" name="Shape 2583"/>
          <p:cNvCxnSpPr>
            <a:endCxn id="2581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4" name="Shape 2584"/>
          <p:cNvCxnSpPr>
            <a:stCxn id="2581" idx="2"/>
            <a:endCxn id="2582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5" name="Shape 2585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586" name="Shape 2586"/>
          <p:cNvCxnSpPr>
            <a:endCxn id="2585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7" name="Shape 2587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8" name="Shape 2588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89" name="Shape 2589"/>
          <p:cNvCxnSpPr>
            <a:stCxn id="2587" idx="2"/>
            <a:endCxn id="2588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0" name="Shape 2590"/>
          <p:cNvCxnSpPr>
            <a:endCxn id="2587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1" name="Shape 2591"/>
          <p:cNvSpPr txBox="1"/>
          <p:nvPr/>
        </p:nvSpPr>
        <p:spPr>
          <a:xfrm>
            <a:off x="6735700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92" name="Shape 2592"/>
          <p:cNvCxnSpPr>
            <a:endCxn id="2591" idx="0"/>
          </p:cNvCxnSpPr>
          <p:nvPr/>
        </p:nvCxnSpPr>
        <p:spPr>
          <a:xfrm>
            <a:off x="6656950" y="412117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3" name="Shape 2593"/>
          <p:cNvSpPr txBox="1"/>
          <p:nvPr/>
        </p:nvSpPr>
        <p:spPr>
          <a:xfrm>
            <a:off x="4379200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94" name="Shape 2594"/>
          <p:cNvCxnSpPr>
            <a:endCxn id="2593" idx="0"/>
          </p:cNvCxnSpPr>
          <p:nvPr/>
        </p:nvCxnSpPr>
        <p:spPr>
          <a:xfrm>
            <a:off x="4300450" y="412102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Shape 259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0" name="Shape 260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01" name="Shape 260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602" name="Shape 260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603" name="Shape 260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604" name="Shape 2604"/>
          <p:cNvCxnSpPr>
            <a:stCxn id="2601" idx="2"/>
            <a:endCxn id="260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5" name="Shape 2605"/>
          <p:cNvCxnSpPr>
            <a:stCxn id="2602" idx="2"/>
            <a:endCxn id="260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6" name="Shape 260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607" name="Shape 2607"/>
          <p:cNvCxnSpPr>
            <a:endCxn id="260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8" name="Shape 2608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609" name="Shape 2609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610" name="Shape 2610"/>
          <p:cNvCxnSpPr>
            <a:endCxn id="2608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1" name="Shape 2611"/>
          <p:cNvCxnSpPr>
            <a:stCxn id="2608" idx="2"/>
            <a:endCxn id="2609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2" name="Shape 261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613" name="Shape 2613"/>
          <p:cNvCxnSpPr>
            <a:endCxn id="2612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4" name="Shape 2614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5" name="Shape 2615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616" name="Shape 2616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617" name="Shape 2617"/>
          <p:cNvCxnSpPr>
            <a:endCxn id="2615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8" name="Shape 2618"/>
          <p:cNvCxnSpPr>
            <a:stCxn id="2615" idx="2"/>
            <a:endCxn id="2616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9" name="Shape 2619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621" name="Shape 2621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622" name="Shape 2622"/>
          <p:cNvCxnSpPr>
            <a:endCxn id="2620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3" name="Shape 2623"/>
          <p:cNvCxnSpPr>
            <a:stCxn id="2620" idx="2"/>
            <a:endCxn id="2621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4" name="Shape 2624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625" name="Shape 2625"/>
          <p:cNvCxnSpPr>
            <a:endCxn id="2624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6" name="Shape 2626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7" name="Shape 2627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28" name="Shape 2628"/>
          <p:cNvCxnSpPr>
            <a:stCxn id="2626" idx="2"/>
            <a:endCxn id="2627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9" name="Shape 2629"/>
          <p:cNvCxnSpPr>
            <a:endCxn id="2626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0" name="Shape 2630"/>
          <p:cNvSpPr txBox="1"/>
          <p:nvPr/>
        </p:nvSpPr>
        <p:spPr>
          <a:xfrm>
            <a:off x="6735700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31" name="Shape 2631"/>
          <p:cNvCxnSpPr>
            <a:endCxn id="2630" idx="0"/>
          </p:cNvCxnSpPr>
          <p:nvPr/>
        </p:nvCxnSpPr>
        <p:spPr>
          <a:xfrm>
            <a:off x="6656950" y="412117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2" name="Shape 2632"/>
          <p:cNvSpPr txBox="1"/>
          <p:nvPr/>
        </p:nvSpPr>
        <p:spPr>
          <a:xfrm>
            <a:off x="4379200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33" name="Shape 2633"/>
          <p:cNvCxnSpPr>
            <a:endCxn id="2632" idx="0"/>
          </p:cNvCxnSpPr>
          <p:nvPr/>
        </p:nvCxnSpPr>
        <p:spPr>
          <a:xfrm>
            <a:off x="4300450" y="4121025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Shape 264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44" name="Shape 2644"/>
          <p:cNvSpPr txBox="1"/>
          <p:nvPr/>
        </p:nvSpPr>
        <p:spPr>
          <a:xfrm>
            <a:off x="457200" y="4482000"/>
            <a:ext cx="81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Alternative approach: Combine min and max nodes</a:t>
            </a:r>
          </a:p>
        </p:txBody>
      </p:sp>
      <p:sp>
        <p:nvSpPr>
          <p:cNvPr id="2645" name="Shape 2645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51" name="Shape 2651"/>
          <p:cNvSpPr txBox="1"/>
          <p:nvPr/>
        </p:nvSpPr>
        <p:spPr>
          <a:xfrm>
            <a:off x="457200" y="4482000"/>
            <a:ext cx="81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Alternative approach: Combine min and max nodes and have each node store values for its </a:t>
            </a:r>
            <a:r>
              <a:rPr b="1" lang="en" sz="1800"/>
              <a:t>children</a:t>
            </a:r>
            <a:r>
              <a:rPr lang="en" sz="1800"/>
              <a:t>.</a:t>
            </a:r>
          </a:p>
        </p:txBody>
      </p:sp>
      <p:sp>
        <p:nvSpPr>
          <p:cNvPr id="2652" name="Shape 2652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Shape 265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58" name="Shape 2658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Shape 266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64" name="Shape 2664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70" name="Shape 2670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sp>
        <p:nvSpPr>
          <p:cNvPr id="2671" name="Shape 2671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672" name="Shape 2672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673" name="Shape 2673"/>
          <p:cNvCxnSpPr>
            <a:endCxn id="2672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79" name="Shape 267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U_p = [</a:t>
            </a:r>
            <a:r>
              <a:rPr b="1" lang="en" sz="1000">
                <a:solidFill>
                  <a:schemeClr val="dk1"/>
                </a:solidFill>
              </a:rPr>
              <a:t>10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</a:t>
            </a:r>
            <a:r>
              <a:rPr b="1" lang="en" sz="800">
                <a:solidFill>
                  <a:schemeClr val="dk1"/>
                </a:solidFill>
              </a:rPr>
              <a:t>10</a:t>
            </a:r>
            <a:r>
              <a:rPr lang="en" sz="800">
                <a:solidFill>
                  <a:schemeClr val="dk1"/>
                </a:solidFill>
              </a:rPr>
              <a:t>,0,0,0]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V_p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,0,0,0]</a:t>
            </a:r>
          </a:p>
        </p:txBody>
      </p:sp>
      <p:sp>
        <p:nvSpPr>
          <p:cNvPr id="2680" name="Shape 268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681" name="Shape 268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682" name="Shape 2682"/>
          <p:cNvCxnSpPr>
            <a:endCxn id="268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88" name="Shape 2688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[10,0,0,0]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sp>
        <p:nvSpPr>
          <p:cNvPr id="2689" name="Shape 2689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690" name="Shape 2690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691" name="Shape 2691"/>
          <p:cNvCxnSpPr>
            <a:endCxn id="2690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Shape 269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697" name="Shape 2697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[10,0,0,0]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sp>
        <p:nvSpPr>
          <p:cNvPr id="2698" name="Shape 2698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699" name="Shape 2699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00" name="Shape 2700"/>
          <p:cNvCxnSpPr>
            <a:endCxn id="2699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Shape 270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06" name="Shape 2706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[10,0,0,0]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sp>
        <p:nvSpPr>
          <p:cNvPr id="2707" name="Shape 2707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08" name="Shape 2708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09" name="Shape 2709"/>
          <p:cNvCxnSpPr>
            <a:endCxn id="2708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0" name="Shape 2710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11" name="Shape 2711"/>
          <p:cNvCxnSpPr>
            <a:endCxn id="2710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2" name="Shape 2712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Shape 271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18" name="Shape 2718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</a:t>
            </a:r>
            <a:r>
              <a:rPr b="1" lang="en" sz="1000">
                <a:solidFill>
                  <a:schemeClr val="dk1"/>
                </a:solidFill>
              </a:rPr>
              <a:t>60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[10,</a:t>
            </a:r>
            <a:r>
              <a:rPr b="1" lang="en" sz="800">
                <a:solidFill>
                  <a:schemeClr val="dk1"/>
                </a:solidFill>
              </a:rPr>
              <a:t>50</a:t>
            </a:r>
            <a:r>
              <a:rPr lang="en" sz="800">
                <a:solidFill>
                  <a:schemeClr val="dk1"/>
                </a:solidFill>
              </a:rPr>
              <a:t>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</a:t>
            </a:r>
            <a:r>
              <a:rPr b="1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,0,0]</a:t>
            </a:r>
          </a:p>
        </p:txBody>
      </p:sp>
      <p:sp>
        <p:nvSpPr>
          <p:cNvPr id="2719" name="Shape 2719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20" name="Shape 2720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21" name="Shape 2721"/>
          <p:cNvCxnSpPr>
            <a:endCxn id="2720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2" name="Shape 2722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23" name="Shape 2723"/>
          <p:cNvCxnSpPr>
            <a:endCxn id="2722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4" name="Shape 2724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Shape 272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30" name="Shape 2730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[10,50,0,0]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[1,1,0,0]</a:t>
            </a:r>
          </a:p>
        </p:txBody>
      </p:sp>
      <p:sp>
        <p:nvSpPr>
          <p:cNvPr id="2731" name="Shape 2731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32" name="Shape 2732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33" name="Shape 2733"/>
          <p:cNvCxnSpPr>
            <a:endCxn id="2732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4" name="Shape 2734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35" name="Shape 2735"/>
          <p:cNvCxnSpPr>
            <a:endCxn id="2734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6" name="Shape 2736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42" name="Shape 2742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[10,50,0,0]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[1,1,0,0]</a:t>
            </a:r>
          </a:p>
        </p:txBody>
      </p:sp>
      <p:sp>
        <p:nvSpPr>
          <p:cNvPr id="2743" name="Shape 2743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44" name="Shape 2744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45" name="Shape 2745"/>
          <p:cNvCxnSpPr>
            <a:endCxn id="2744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6" name="Shape 2746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47" name="Shape 2747"/>
          <p:cNvCxnSpPr>
            <a:endCxn id="2746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8" name="Shape 2748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Shape 275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54" name="Shape 2754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[10,50,0,0]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[1,1,0,0]</a:t>
            </a:r>
          </a:p>
        </p:txBody>
      </p:sp>
      <p:sp>
        <p:nvSpPr>
          <p:cNvPr id="2755" name="Shape 2755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56" name="Shape 2756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57" name="Shape 2757"/>
          <p:cNvCxnSpPr>
            <a:endCxn id="2756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58" name="Shape 2758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59" name="Shape 2759"/>
          <p:cNvCxnSpPr>
            <a:endCxn id="2758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0" name="Shape 2760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761" name="Shape 2761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62" name="Shape 2762"/>
          <p:cNvCxnSpPr>
            <a:endCxn id="2761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3" name="Shape 2763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Shape 276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69" name="Shape 276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</a:t>
            </a:r>
            <a:r>
              <a:rPr b="1" lang="en" sz="1000">
                <a:solidFill>
                  <a:schemeClr val="dk1"/>
                </a:solidFill>
              </a:rPr>
              <a:t>80</a:t>
            </a:r>
            <a:r>
              <a:rPr lang="en" sz="1000">
                <a:solidFill>
                  <a:schemeClr val="dk1"/>
                </a:solidFill>
              </a:rPr>
              <a:t>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</a:t>
            </a:r>
            <a:r>
              <a:rPr b="1" lang="en" sz="600">
                <a:solidFill>
                  <a:schemeClr val="dk1"/>
                </a:solidFill>
              </a:rPr>
              <a:t>80</a:t>
            </a:r>
            <a:r>
              <a:rPr lang="en" sz="6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</p:txBody>
      </p:sp>
      <p:sp>
        <p:nvSpPr>
          <p:cNvPr id="2770" name="Shape 277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71" name="Shape 277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72" name="Shape 2772"/>
          <p:cNvCxnSpPr>
            <a:endCxn id="277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3" name="Shape 2773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74" name="Shape 2774"/>
          <p:cNvCxnSpPr>
            <a:endCxn id="2773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5" name="Shape 2775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776" name="Shape 2776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77" name="Shape 2777"/>
          <p:cNvCxnSpPr>
            <a:endCxn id="2776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8" name="Shape 2778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Shape 278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84" name="Shape 2784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786" name="Shape 2786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87" name="Shape 2787"/>
          <p:cNvCxnSpPr>
            <a:endCxn id="2786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8" name="Shape 2788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89" name="Shape 2789"/>
          <p:cNvCxnSpPr>
            <a:endCxn id="2788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0" name="Shape 2790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791" name="Shape 2791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792" name="Shape 2792"/>
          <p:cNvCxnSpPr>
            <a:endCxn id="2791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3" name="Shape 2793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  <p:sp>
        <p:nvSpPr>
          <p:cNvPr id="279" name="Shape 279"/>
          <p:cNvSpPr/>
          <p:nvPr/>
        </p:nvSpPr>
        <p:spPr>
          <a:xfrm>
            <a:off x="978875" y="18163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46175" y="22545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0550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5639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909000" y="276892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461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83350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3678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7219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055075" y="335950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25675" y="33595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0" name="Shape 290"/>
          <p:cNvCxnSpPr>
            <a:stCxn id="279" idx="2"/>
            <a:endCxn id="280" idx="0"/>
          </p:cNvCxnSpPr>
          <p:nvPr/>
        </p:nvCxnSpPr>
        <p:spPr>
          <a:xfrm flipH="1">
            <a:off x="672875" y="2052175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stCxn id="279" idx="2"/>
            <a:endCxn id="281" idx="0"/>
          </p:cNvCxnSpPr>
          <p:nvPr/>
        </p:nvCxnSpPr>
        <p:spPr>
          <a:xfrm>
            <a:off x="1105475" y="2052175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79" idx="2"/>
            <a:endCxn id="282" idx="0"/>
          </p:cNvCxnSpPr>
          <p:nvPr/>
        </p:nvCxnSpPr>
        <p:spPr>
          <a:xfrm>
            <a:off x="1105475" y="2052175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80" idx="2"/>
            <a:endCxn id="285" idx="0"/>
          </p:cNvCxnSpPr>
          <p:nvPr/>
        </p:nvCxnSpPr>
        <p:spPr>
          <a:xfrm flipH="1">
            <a:off x="3100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80" idx="2"/>
            <a:endCxn id="284" idx="0"/>
          </p:cNvCxnSpPr>
          <p:nvPr/>
        </p:nvCxnSpPr>
        <p:spPr>
          <a:xfrm>
            <a:off x="672775" y="2490350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80" idx="2"/>
            <a:endCxn id="283" idx="0"/>
          </p:cNvCxnSpPr>
          <p:nvPr/>
        </p:nvCxnSpPr>
        <p:spPr>
          <a:xfrm>
            <a:off x="6727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83" idx="2"/>
            <a:endCxn id="289" idx="0"/>
          </p:cNvCxnSpPr>
          <p:nvPr/>
        </p:nvCxnSpPr>
        <p:spPr>
          <a:xfrm flipH="1">
            <a:off x="852300" y="3004725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stCxn id="283" idx="2"/>
            <a:endCxn id="288" idx="0"/>
          </p:cNvCxnSpPr>
          <p:nvPr/>
        </p:nvCxnSpPr>
        <p:spPr>
          <a:xfrm>
            <a:off x="1035600" y="3004725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82" idx="2"/>
            <a:endCxn id="287" idx="0"/>
          </p:cNvCxnSpPr>
          <p:nvPr/>
        </p:nvCxnSpPr>
        <p:spPr>
          <a:xfrm>
            <a:off x="1690575" y="2490350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82" idx="2"/>
            <a:endCxn id="286" idx="0"/>
          </p:cNvCxnSpPr>
          <p:nvPr/>
        </p:nvCxnSpPr>
        <p:spPr>
          <a:xfrm flipH="1">
            <a:off x="1494375" y="2490350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0" name="Shape 300"/>
          <p:cNvSpPr txBox="1"/>
          <p:nvPr/>
        </p:nvSpPr>
        <p:spPr>
          <a:xfrm>
            <a:off x="39252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Select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Shape 279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799" name="Shape 279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800" name="Shape 280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01" name="Shape 280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02" name="Shape 2802"/>
          <p:cNvCxnSpPr>
            <a:endCxn id="280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3" name="Shape 2803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04" name="Shape 2804"/>
          <p:cNvCxnSpPr>
            <a:endCxn id="2803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5" name="Shape 2805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06" name="Shape 2806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07" name="Shape 2807"/>
          <p:cNvCxnSpPr>
            <a:endCxn id="2806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8" name="Shape 2808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Shape 281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814" name="Shape 2814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815" name="Shape 2815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16" name="Shape 2816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17" name="Shape 2817"/>
          <p:cNvCxnSpPr>
            <a:endCxn id="2816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8" name="Shape 2818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19" name="Shape 2819"/>
          <p:cNvCxnSpPr>
            <a:endCxn id="2818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0" name="Shape 2820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21" name="Shape 2821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22" name="Shape 2822"/>
          <p:cNvCxnSpPr>
            <a:endCxn id="2821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3" name="Shape 2823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24" name="Shape 2824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25" name="Shape 2825"/>
          <p:cNvCxnSpPr>
            <a:endCxn id="2824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6" name="Shape 2826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832" name="Shape 2832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</a:t>
            </a:r>
            <a:r>
              <a:rPr b="1" lang="en" sz="1000">
                <a:solidFill>
                  <a:schemeClr val="dk1"/>
                </a:solidFill>
              </a:rPr>
              <a:t>100</a:t>
            </a:r>
            <a:r>
              <a:rPr lang="en" sz="1000">
                <a:solidFill>
                  <a:schemeClr val="dk1"/>
                </a:solidFill>
              </a:rPr>
              <a:t>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</a:t>
            </a:r>
            <a:r>
              <a:rPr b="1" lang="en" sz="600">
                <a:solidFill>
                  <a:schemeClr val="dk1"/>
                </a:solidFill>
              </a:rPr>
              <a:t>20</a:t>
            </a:r>
            <a:r>
              <a:rPr lang="en" sz="600">
                <a:solidFill>
                  <a:schemeClr val="dk1"/>
                </a:solidFill>
              </a:rPr>
              <a:t>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</a:t>
            </a:r>
            <a:r>
              <a:rPr b="1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2833" name="Shape 2833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34" name="Shape 2834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35" name="Shape 2835"/>
          <p:cNvCxnSpPr>
            <a:endCxn id="2834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6" name="Shape 2836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37" name="Shape 2837"/>
          <p:cNvCxnSpPr>
            <a:endCxn id="2836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8" name="Shape 2838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39" name="Shape 2839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40" name="Shape 2840"/>
          <p:cNvCxnSpPr>
            <a:endCxn id="2839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1" name="Shape 2841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42" name="Shape 2842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43" name="Shape 2843"/>
          <p:cNvCxnSpPr>
            <a:endCxn id="2842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4" name="Shape 2844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Shape 284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850" name="Shape 2850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851" name="Shape 2851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52" name="Shape 2852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53" name="Shape 2853"/>
          <p:cNvCxnSpPr>
            <a:endCxn id="2852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4" name="Shape 2854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55" name="Shape 2855"/>
          <p:cNvCxnSpPr>
            <a:endCxn id="2854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6" name="Shape 2856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57" name="Shape 2857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58" name="Shape 2858"/>
          <p:cNvCxnSpPr>
            <a:endCxn id="2857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9" name="Shape 2859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60" name="Shape 2860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61" name="Shape 2861"/>
          <p:cNvCxnSpPr>
            <a:endCxn id="2860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2" name="Shape 2862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Shape 286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868" name="Shape 2868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869" name="Shape 2869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70" name="Shape 2870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71" name="Shape 2871"/>
          <p:cNvCxnSpPr>
            <a:endCxn id="2870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2" name="Shape 2872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73" name="Shape 2873"/>
          <p:cNvCxnSpPr>
            <a:endCxn id="2872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4" name="Shape 2874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75" name="Shape 2875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76" name="Shape 2876"/>
          <p:cNvCxnSpPr>
            <a:endCxn id="2875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7" name="Shape 2877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78" name="Shape 2878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79" name="Shape 2879"/>
          <p:cNvCxnSpPr>
            <a:endCxn id="2878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80" name="Shape 2880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Shape 288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886" name="Shape 2886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887" name="Shape 2887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88" name="Shape 2888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89" name="Shape 2889"/>
          <p:cNvCxnSpPr>
            <a:endCxn id="2888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0" name="Shape 2890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91" name="Shape 2891"/>
          <p:cNvCxnSpPr>
            <a:endCxn id="2890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2" name="Shape 2892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893" name="Shape 2893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94" name="Shape 2894"/>
          <p:cNvCxnSpPr>
            <a:endCxn id="2893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5" name="Shape 2895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896" name="Shape 2896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897" name="Shape 2897"/>
          <p:cNvCxnSpPr>
            <a:endCxn id="2896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8" name="Shape 2898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Shape 290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04" name="Shape 2904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905" name="Shape 2905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06" name="Shape 2906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07" name="Shape 2907"/>
          <p:cNvCxnSpPr>
            <a:endCxn id="2906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8" name="Shape 2908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09" name="Shape 2909"/>
          <p:cNvCxnSpPr>
            <a:endCxn id="2908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0" name="Shape 2910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911" name="Shape 2911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12" name="Shape 2912"/>
          <p:cNvCxnSpPr>
            <a:endCxn id="2911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3" name="Shape 2913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14" name="Shape 2914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15" name="Shape 2915"/>
          <p:cNvCxnSpPr>
            <a:endCxn id="2914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6" name="Shape 2916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2917" name="Shape 2917"/>
          <p:cNvCxnSpPr>
            <a:stCxn id="2908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Shape 292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23" name="Shape 2923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[60,80]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[10,50,80,0]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[2,1]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[1,1,1,0]</a:t>
            </a:r>
          </a:p>
        </p:txBody>
      </p:sp>
      <p:sp>
        <p:nvSpPr>
          <p:cNvPr id="2924" name="Shape 2924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25" name="Shape 2925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26" name="Shape 2926"/>
          <p:cNvCxnSpPr>
            <a:endCxn id="2925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7" name="Shape 2927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</a:t>
            </a:r>
            <a:r>
              <a:rPr b="1" lang="en" sz="1000">
                <a:solidFill>
                  <a:schemeClr val="dk1"/>
                </a:solidFill>
              </a:rPr>
              <a:t>40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</a:t>
            </a:r>
            <a:r>
              <a:rPr b="1" lang="en" sz="800">
                <a:solidFill>
                  <a:schemeClr val="dk1"/>
                </a:solidFill>
              </a:rPr>
              <a:t>40</a:t>
            </a:r>
            <a:r>
              <a:rPr lang="en" sz="800">
                <a:solidFill>
                  <a:schemeClr val="dk1"/>
                </a:solidFill>
              </a:rPr>
              <a:t>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,0,0,0]</a:t>
            </a:r>
          </a:p>
        </p:txBody>
      </p:sp>
      <p:cxnSp>
        <p:nvCxnSpPr>
          <p:cNvPr id="2928" name="Shape 2928"/>
          <p:cNvCxnSpPr>
            <a:endCxn id="2927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9" name="Shape 2929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930" name="Shape 2930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31" name="Shape 2931"/>
          <p:cNvCxnSpPr>
            <a:endCxn id="2930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2" name="Shape 2932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33" name="Shape 2933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34" name="Shape 2934"/>
          <p:cNvCxnSpPr>
            <a:endCxn id="2933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5" name="Shape 2935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2936" name="Shape 2936"/>
          <p:cNvCxnSpPr>
            <a:stCxn id="2927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Shape 294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42" name="Shape 2942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</a:t>
            </a:r>
            <a:r>
              <a:rPr b="1" lang="en" sz="1000">
                <a:solidFill>
                  <a:schemeClr val="dk1"/>
                </a:solidFill>
              </a:rPr>
              <a:t>110</a:t>
            </a:r>
            <a:r>
              <a:rPr lang="en" sz="1000">
                <a:solidFill>
                  <a:schemeClr val="dk1"/>
                </a:solidFill>
              </a:rPr>
              <a:t>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</a:t>
            </a:r>
            <a:r>
              <a:rPr b="1" lang="en" sz="600">
                <a:solidFill>
                  <a:schemeClr val="dk1"/>
                </a:solidFill>
              </a:rPr>
              <a:t>50</a:t>
            </a:r>
            <a:r>
              <a:rPr lang="en" sz="600">
                <a:solidFill>
                  <a:schemeClr val="dk1"/>
                </a:solidFill>
              </a:rPr>
              <a:t>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</a:t>
            </a:r>
            <a:r>
              <a:rPr b="1" lang="en" sz="1000">
                <a:solidFill>
                  <a:schemeClr val="dk1"/>
                </a:solidFill>
              </a:rPr>
              <a:t>3</a:t>
            </a:r>
            <a:r>
              <a:rPr lang="en" sz="1000">
                <a:solidFill>
                  <a:schemeClr val="dk1"/>
                </a:solidFill>
              </a:rPr>
              <a:t>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</a:t>
            </a:r>
            <a:r>
              <a:rPr b="1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,1,1,0]</a:t>
            </a:r>
          </a:p>
        </p:txBody>
      </p:sp>
      <p:sp>
        <p:nvSpPr>
          <p:cNvPr id="2943" name="Shape 2943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44" name="Shape 2944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45" name="Shape 2945"/>
          <p:cNvCxnSpPr>
            <a:endCxn id="2944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6" name="Shape 2946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</a:t>
            </a:r>
            <a:r>
              <a:rPr b="1" lang="en" sz="1000">
                <a:solidFill>
                  <a:schemeClr val="dk1"/>
                </a:solidFill>
              </a:rPr>
              <a:t>40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</a:t>
            </a:r>
            <a:r>
              <a:rPr b="1" lang="en" sz="800">
                <a:solidFill>
                  <a:schemeClr val="dk1"/>
                </a:solidFill>
              </a:rPr>
              <a:t>40</a:t>
            </a:r>
            <a:r>
              <a:rPr lang="en" sz="800">
                <a:solidFill>
                  <a:schemeClr val="dk1"/>
                </a:solidFill>
              </a:rPr>
              <a:t>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,0,0,0]</a:t>
            </a:r>
          </a:p>
        </p:txBody>
      </p:sp>
      <p:cxnSp>
        <p:nvCxnSpPr>
          <p:cNvPr id="2947" name="Shape 2947"/>
          <p:cNvCxnSpPr>
            <a:endCxn id="2946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8" name="Shape 2948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949" name="Shape 2949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50" name="Shape 2950"/>
          <p:cNvCxnSpPr>
            <a:endCxn id="2949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1" name="Shape 2951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52" name="Shape 2952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53" name="Shape 2953"/>
          <p:cNvCxnSpPr>
            <a:endCxn id="2952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4" name="Shape 2954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2955" name="Shape 2955"/>
          <p:cNvCxnSpPr>
            <a:stCxn id="2946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Shape 296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61" name="Shape 2961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2962" name="Shape 2962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63" name="Shape 2963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64" name="Shape 2964"/>
          <p:cNvCxnSpPr>
            <a:endCxn id="2963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5" name="Shape 2965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2966" name="Shape 2966"/>
          <p:cNvCxnSpPr>
            <a:endCxn id="2965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7" name="Shape 2967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968" name="Shape 2968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69" name="Shape 2969"/>
          <p:cNvCxnSpPr>
            <a:endCxn id="2968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0" name="Shape 2970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71" name="Shape 2971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72" name="Shape 2972"/>
          <p:cNvCxnSpPr>
            <a:endCxn id="2971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3" name="Shape 2973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2974" name="Shape 2974"/>
          <p:cNvCxnSpPr>
            <a:stCxn id="2965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  <p:sp>
        <p:nvSpPr>
          <p:cNvPr id="306" name="Shape 306"/>
          <p:cNvSpPr/>
          <p:nvPr/>
        </p:nvSpPr>
        <p:spPr>
          <a:xfrm>
            <a:off x="978875" y="18163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46175" y="22545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0550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5639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09000" y="276892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461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83350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3678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7219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055075" y="335950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25675" y="33595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7" name="Shape 317"/>
          <p:cNvCxnSpPr>
            <a:stCxn id="306" idx="2"/>
            <a:endCxn id="307" idx="0"/>
          </p:cNvCxnSpPr>
          <p:nvPr/>
        </p:nvCxnSpPr>
        <p:spPr>
          <a:xfrm flipH="1">
            <a:off x="672875" y="2052175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306" idx="2"/>
            <a:endCxn id="308" idx="0"/>
          </p:cNvCxnSpPr>
          <p:nvPr/>
        </p:nvCxnSpPr>
        <p:spPr>
          <a:xfrm>
            <a:off x="1105475" y="2052175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306" idx="2"/>
            <a:endCxn id="309" idx="0"/>
          </p:cNvCxnSpPr>
          <p:nvPr/>
        </p:nvCxnSpPr>
        <p:spPr>
          <a:xfrm>
            <a:off x="1105475" y="2052175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stCxn id="307" idx="2"/>
            <a:endCxn id="312" idx="0"/>
          </p:cNvCxnSpPr>
          <p:nvPr/>
        </p:nvCxnSpPr>
        <p:spPr>
          <a:xfrm flipH="1">
            <a:off x="3100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>
            <a:stCxn id="307" idx="2"/>
            <a:endCxn id="311" idx="0"/>
          </p:cNvCxnSpPr>
          <p:nvPr/>
        </p:nvCxnSpPr>
        <p:spPr>
          <a:xfrm>
            <a:off x="672775" y="2490350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>
            <a:stCxn id="307" idx="2"/>
            <a:endCxn id="310" idx="0"/>
          </p:cNvCxnSpPr>
          <p:nvPr/>
        </p:nvCxnSpPr>
        <p:spPr>
          <a:xfrm>
            <a:off x="6727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" name="Shape 323"/>
          <p:cNvCxnSpPr>
            <a:stCxn id="310" idx="2"/>
            <a:endCxn id="316" idx="0"/>
          </p:cNvCxnSpPr>
          <p:nvPr/>
        </p:nvCxnSpPr>
        <p:spPr>
          <a:xfrm flipH="1">
            <a:off x="852300" y="3004725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>
            <a:stCxn id="310" idx="2"/>
            <a:endCxn id="315" idx="0"/>
          </p:cNvCxnSpPr>
          <p:nvPr/>
        </p:nvCxnSpPr>
        <p:spPr>
          <a:xfrm>
            <a:off x="1035600" y="3004725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5" name="Shape 325"/>
          <p:cNvSpPr/>
          <p:nvPr/>
        </p:nvSpPr>
        <p:spPr>
          <a:xfrm>
            <a:off x="3223600" y="1807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7909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2998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8087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537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7909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0427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6126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9667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2998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704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stCxn id="325" idx="2"/>
            <a:endCxn id="326" idx="0"/>
          </p:cNvCxnSpPr>
          <p:nvPr/>
        </p:nvCxnSpPr>
        <p:spPr>
          <a:xfrm flipH="1">
            <a:off x="291760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>
            <a:stCxn id="325" idx="2"/>
            <a:endCxn id="327" idx="0"/>
          </p:cNvCxnSpPr>
          <p:nvPr/>
        </p:nvCxnSpPr>
        <p:spPr>
          <a:xfrm>
            <a:off x="335020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8" name="Shape 338"/>
          <p:cNvCxnSpPr>
            <a:stCxn id="325" idx="2"/>
            <a:endCxn id="328" idx="0"/>
          </p:cNvCxnSpPr>
          <p:nvPr/>
        </p:nvCxnSpPr>
        <p:spPr>
          <a:xfrm>
            <a:off x="335020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9" name="Shape 339"/>
          <p:cNvCxnSpPr>
            <a:stCxn id="326" idx="2"/>
            <a:endCxn id="331" idx="0"/>
          </p:cNvCxnSpPr>
          <p:nvPr/>
        </p:nvCxnSpPr>
        <p:spPr>
          <a:xfrm flipH="1">
            <a:off x="2631000" y="2481512"/>
            <a:ext cx="2865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>
            <a:stCxn id="326" idx="2"/>
            <a:endCxn id="330" idx="0"/>
          </p:cNvCxnSpPr>
          <p:nvPr/>
        </p:nvCxnSpPr>
        <p:spPr>
          <a:xfrm>
            <a:off x="291750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>
            <a:stCxn id="326" idx="2"/>
            <a:endCxn id="329" idx="0"/>
          </p:cNvCxnSpPr>
          <p:nvPr/>
        </p:nvCxnSpPr>
        <p:spPr>
          <a:xfrm>
            <a:off x="291750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>
            <a:stCxn id="329" idx="2"/>
            <a:endCxn id="335" idx="0"/>
          </p:cNvCxnSpPr>
          <p:nvPr/>
        </p:nvCxnSpPr>
        <p:spPr>
          <a:xfrm flipH="1">
            <a:off x="309702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329" idx="2"/>
            <a:endCxn id="334" idx="0"/>
          </p:cNvCxnSpPr>
          <p:nvPr/>
        </p:nvCxnSpPr>
        <p:spPr>
          <a:xfrm>
            <a:off x="328032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/>
          <p:nvPr/>
        </p:nvSpPr>
        <p:spPr>
          <a:xfrm>
            <a:off x="2970400" y="39367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>
            <a:stCxn id="335" idx="2"/>
            <a:endCxn id="344" idx="0"/>
          </p:cNvCxnSpPr>
          <p:nvPr/>
        </p:nvCxnSpPr>
        <p:spPr>
          <a:xfrm>
            <a:off x="3097000" y="3586462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09" idx="2"/>
            <a:endCxn id="314" idx="0"/>
          </p:cNvCxnSpPr>
          <p:nvPr/>
        </p:nvCxnSpPr>
        <p:spPr>
          <a:xfrm>
            <a:off x="1690575" y="2490350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>
            <a:stCxn id="309" idx="2"/>
            <a:endCxn id="313" idx="0"/>
          </p:cNvCxnSpPr>
          <p:nvPr/>
        </p:nvCxnSpPr>
        <p:spPr>
          <a:xfrm flipH="1">
            <a:off x="1494375" y="2490350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>
            <a:stCxn id="328" idx="2"/>
            <a:endCxn id="333" idx="0"/>
          </p:cNvCxnSpPr>
          <p:nvPr/>
        </p:nvCxnSpPr>
        <p:spPr>
          <a:xfrm>
            <a:off x="393530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>
            <a:stCxn id="328" idx="2"/>
            <a:endCxn id="332" idx="0"/>
          </p:cNvCxnSpPr>
          <p:nvPr/>
        </p:nvCxnSpPr>
        <p:spPr>
          <a:xfrm flipH="1">
            <a:off x="373910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0" name="Shape 350"/>
          <p:cNvSpPr txBox="1"/>
          <p:nvPr/>
        </p:nvSpPr>
        <p:spPr>
          <a:xfrm>
            <a:off x="39252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Select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2602325" y="1271950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Expand</a:t>
            </a:r>
          </a:p>
        </p:txBody>
      </p:sp>
      <p:cxnSp>
        <p:nvCxnSpPr>
          <p:cNvPr id="352" name="Shape 352"/>
          <p:cNvCxnSpPr>
            <a:stCxn id="350" idx="3"/>
            <a:endCxn id="351" idx="1"/>
          </p:cNvCxnSpPr>
          <p:nvPr/>
        </p:nvCxnSpPr>
        <p:spPr>
          <a:xfrm flipH="1" rot="10800000">
            <a:off x="1894625" y="1477062"/>
            <a:ext cx="7077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Shape 297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80" name="Shape 2980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2981" name="Shape 2981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82" name="Shape 2982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83" name="Shape 2983"/>
          <p:cNvCxnSpPr>
            <a:endCxn id="2982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4" name="Shape 2984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2985" name="Shape 2985"/>
          <p:cNvCxnSpPr>
            <a:endCxn id="2984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6" name="Shape 2986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2987" name="Shape 2987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88" name="Shape 2988"/>
          <p:cNvCxnSpPr>
            <a:endCxn id="2987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9" name="Shape 2989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2990" name="Shape 2990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2991" name="Shape 2991"/>
          <p:cNvCxnSpPr>
            <a:endCxn id="2990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2" name="Shape 2992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2993" name="Shape 2993"/>
          <p:cNvCxnSpPr>
            <a:stCxn id="2984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Shape 299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999" name="Shape 299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000" name="Shape 300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01" name="Shape 300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02" name="Shape 3002"/>
          <p:cNvCxnSpPr>
            <a:endCxn id="300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3" name="Shape 3003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004" name="Shape 3004"/>
          <p:cNvCxnSpPr>
            <a:endCxn id="3003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5" name="Shape 3005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006" name="Shape 3006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07" name="Shape 3007"/>
          <p:cNvCxnSpPr>
            <a:endCxn id="3006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8" name="Shape 3008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09" name="Shape 3009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10" name="Shape 3010"/>
          <p:cNvCxnSpPr>
            <a:endCxn id="3009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1" name="Shape 3011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012" name="Shape 3012"/>
          <p:cNvCxnSpPr>
            <a:stCxn id="3003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3" name="Shape 3013"/>
          <p:cNvCxnSpPr>
            <a:stCxn id="3003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Shape 301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019" name="Shape 301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020" name="Shape 302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21" name="Shape 302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22" name="Shape 3022"/>
          <p:cNvCxnSpPr>
            <a:endCxn id="302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3" name="Shape 3023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024" name="Shape 3024"/>
          <p:cNvCxnSpPr>
            <a:endCxn id="3023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5" name="Shape 3025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026" name="Shape 3026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27" name="Shape 3027"/>
          <p:cNvCxnSpPr>
            <a:endCxn id="3026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8" name="Shape 3028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29" name="Shape 3029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30" name="Shape 3030"/>
          <p:cNvCxnSpPr>
            <a:endCxn id="3029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1" name="Shape 3031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032" name="Shape 3032"/>
          <p:cNvCxnSpPr>
            <a:stCxn id="3023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3" name="Shape 3033"/>
          <p:cNvCxnSpPr>
            <a:stCxn id="3023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Shape 303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039" name="Shape 3039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040" name="Shape 3040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41" name="Shape 3041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42" name="Shape 3042"/>
          <p:cNvCxnSpPr>
            <a:endCxn id="3041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3" name="Shape 3043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044" name="Shape 3044"/>
          <p:cNvCxnSpPr>
            <a:endCxn id="3043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5" name="Shape 3045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046" name="Shape 3046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47" name="Shape 3047"/>
          <p:cNvCxnSpPr>
            <a:endCxn id="3046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8" name="Shape 3048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49" name="Shape 3049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50" name="Shape 3050"/>
          <p:cNvCxnSpPr>
            <a:endCxn id="3049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1" name="Shape 3051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052" name="Shape 3052"/>
          <p:cNvCxnSpPr>
            <a:stCxn id="3043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53" name="Shape 3053"/>
          <p:cNvCxnSpPr>
            <a:stCxn id="3043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54" name="Shape 3054"/>
          <p:cNvCxnSpPr/>
          <p:nvPr/>
        </p:nvCxnSpPr>
        <p:spPr>
          <a:xfrm flipH="1">
            <a:off x="49781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Shape 305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060" name="Shape 3060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061" name="Shape 3061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62" name="Shape 3062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63" name="Shape 3063"/>
          <p:cNvCxnSpPr>
            <a:endCxn id="3062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4" name="Shape 3064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065" name="Shape 3065"/>
          <p:cNvCxnSpPr>
            <a:endCxn id="3064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6" name="Shape 3066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067" name="Shape 3067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68" name="Shape 3068"/>
          <p:cNvCxnSpPr>
            <a:endCxn id="3067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9" name="Shape 3069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70" name="Shape 3070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71" name="Shape 3071"/>
          <p:cNvCxnSpPr>
            <a:endCxn id="3070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2" name="Shape 3072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073" name="Shape 3073"/>
          <p:cNvCxnSpPr>
            <a:stCxn id="3064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4" name="Shape 3074"/>
          <p:cNvCxnSpPr>
            <a:stCxn id="3064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5" name="Shape 3075"/>
          <p:cNvCxnSpPr/>
          <p:nvPr/>
        </p:nvCxnSpPr>
        <p:spPr>
          <a:xfrm flipH="1">
            <a:off x="49781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hape 308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081" name="Shape 3081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082" name="Shape 3082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83" name="Shape 3083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84" name="Shape 3084"/>
          <p:cNvCxnSpPr>
            <a:endCxn id="3083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5" name="Shape 3085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086" name="Shape 3086"/>
          <p:cNvCxnSpPr>
            <a:endCxn id="3085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7" name="Shape 3087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088" name="Shape 3088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89" name="Shape 3089"/>
          <p:cNvCxnSpPr>
            <a:endCxn id="3088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0" name="Shape 3090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091" name="Shape 3091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092" name="Shape 3092"/>
          <p:cNvCxnSpPr>
            <a:endCxn id="3091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3" name="Shape 3093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094" name="Shape 3094"/>
          <p:cNvCxnSpPr>
            <a:stCxn id="3085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5" name="Shape 3095"/>
          <p:cNvCxnSpPr>
            <a:stCxn id="3085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6" name="Shape 3096"/>
          <p:cNvCxnSpPr/>
          <p:nvPr/>
        </p:nvCxnSpPr>
        <p:spPr>
          <a:xfrm flipH="1">
            <a:off x="49781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7" name="Shape 3097"/>
          <p:cNvCxnSpPr>
            <a:stCxn id="3085" idx="2"/>
          </p:cNvCxnSpPr>
          <p:nvPr/>
        </p:nvCxnSpPr>
        <p:spPr>
          <a:xfrm>
            <a:off x="3569375" y="4421325"/>
            <a:ext cx="34290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Shape 310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103" name="Shape 3103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104" name="Shape 3104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105" name="Shape 3105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06" name="Shape 3106"/>
          <p:cNvCxnSpPr>
            <a:endCxn id="3105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7" name="Shape 3107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108" name="Shape 3108"/>
          <p:cNvCxnSpPr>
            <a:endCxn id="3107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9" name="Shape 3109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110" name="Shape 3110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11" name="Shape 3111"/>
          <p:cNvCxnSpPr>
            <a:endCxn id="3110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2" name="Shape 3112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113" name="Shape 3113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14" name="Shape 3114"/>
          <p:cNvCxnSpPr>
            <a:endCxn id="3113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5" name="Shape 3115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116" name="Shape 3116"/>
          <p:cNvCxnSpPr>
            <a:stCxn id="3107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7" name="Shape 3117"/>
          <p:cNvCxnSpPr>
            <a:stCxn id="3107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8" name="Shape 3118"/>
          <p:cNvCxnSpPr/>
          <p:nvPr/>
        </p:nvCxnSpPr>
        <p:spPr>
          <a:xfrm flipH="1">
            <a:off x="49781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9" name="Shape 3119"/>
          <p:cNvCxnSpPr>
            <a:stCxn id="3107" idx="2"/>
          </p:cNvCxnSpPr>
          <p:nvPr/>
        </p:nvCxnSpPr>
        <p:spPr>
          <a:xfrm>
            <a:off x="3569375" y="4421325"/>
            <a:ext cx="34290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0" name="Shape 3120"/>
          <p:cNvCxnSpPr/>
          <p:nvPr/>
        </p:nvCxnSpPr>
        <p:spPr>
          <a:xfrm flipH="1">
            <a:off x="53867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3126" name="Shape 3126"/>
          <p:cNvSpPr txBox="1"/>
          <p:nvPr/>
        </p:nvSpPr>
        <p:spPr>
          <a:xfrm>
            <a:off x="4077725" y="78477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[110,80]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U_o </a:t>
            </a:r>
            <a:r>
              <a:rPr lang="en" sz="1000">
                <a:solidFill>
                  <a:schemeClr val="dk1"/>
                </a:solidFill>
              </a:rPr>
              <a:t>=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[50,50,80,0]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[3,1]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[2,1,1,0]</a:t>
            </a:r>
          </a:p>
        </p:txBody>
      </p:sp>
      <p:sp>
        <p:nvSpPr>
          <p:cNvPr id="3127" name="Shape 3127"/>
          <p:cNvSpPr txBox="1"/>
          <p:nvPr/>
        </p:nvSpPr>
        <p:spPr>
          <a:xfrm>
            <a:off x="455800" y="2943612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128" name="Shape 3128"/>
          <p:cNvSpPr txBox="1"/>
          <p:nvPr/>
        </p:nvSpPr>
        <p:spPr>
          <a:xfrm>
            <a:off x="10276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29" name="Shape 3129"/>
          <p:cNvCxnSpPr>
            <a:endCxn id="3128" idx="0"/>
          </p:cNvCxnSpPr>
          <p:nvPr/>
        </p:nvCxnSpPr>
        <p:spPr>
          <a:xfrm flipH="1">
            <a:off x="1535975" y="1583325"/>
            <a:ext cx="3050099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0" name="Shape 3130"/>
          <p:cNvSpPr txBox="1"/>
          <p:nvPr/>
        </p:nvSpPr>
        <p:spPr>
          <a:xfrm>
            <a:off x="30610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[40,0]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</a:t>
            </a:r>
            <a:r>
              <a:rPr lang="en" sz="800">
                <a:solidFill>
                  <a:schemeClr val="dk1"/>
                </a:solidFill>
              </a:rPr>
              <a:t>[40,0,0,0]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[1,0]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[1,0,0,0]</a:t>
            </a:r>
          </a:p>
        </p:txBody>
      </p:sp>
      <p:cxnSp>
        <p:nvCxnSpPr>
          <p:cNvPr id="3131" name="Shape 3131"/>
          <p:cNvCxnSpPr>
            <a:endCxn id="3130" idx="0"/>
          </p:cNvCxnSpPr>
          <p:nvPr/>
        </p:nvCxnSpPr>
        <p:spPr>
          <a:xfrm flipH="1">
            <a:off x="35693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2" name="Shape 3132"/>
          <p:cNvSpPr txBox="1"/>
          <p:nvPr/>
        </p:nvSpPr>
        <p:spPr>
          <a:xfrm>
            <a:off x="22867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sp>
        <p:nvSpPr>
          <p:cNvPr id="3133" name="Shape 3133"/>
          <p:cNvSpPr txBox="1"/>
          <p:nvPr/>
        </p:nvSpPr>
        <p:spPr>
          <a:xfrm>
            <a:off x="50944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34" name="Shape 3134"/>
          <p:cNvCxnSpPr>
            <a:endCxn id="3133" idx="0"/>
          </p:cNvCxnSpPr>
          <p:nvPr/>
        </p:nvCxnSpPr>
        <p:spPr>
          <a:xfrm>
            <a:off x="4586075" y="1583325"/>
            <a:ext cx="10167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5" name="Shape 3135"/>
          <p:cNvSpPr txBox="1"/>
          <p:nvPr/>
        </p:nvSpPr>
        <p:spPr>
          <a:xfrm>
            <a:off x="5207150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0</a:t>
            </a:r>
          </a:p>
        </p:txBody>
      </p:sp>
      <p:sp>
        <p:nvSpPr>
          <p:cNvPr id="3136" name="Shape 3136"/>
          <p:cNvSpPr txBox="1"/>
          <p:nvPr/>
        </p:nvSpPr>
        <p:spPr>
          <a:xfrm>
            <a:off x="7127825" y="3622725"/>
            <a:ext cx="1016700" cy="798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U_o = [0,0,0,0]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V_p = [0,0]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V_o = [0,0,0,0]</a:t>
            </a:r>
          </a:p>
        </p:txBody>
      </p:sp>
      <p:cxnSp>
        <p:nvCxnSpPr>
          <p:cNvPr id="3137" name="Shape 3137"/>
          <p:cNvCxnSpPr>
            <a:endCxn id="3136" idx="0"/>
          </p:cNvCxnSpPr>
          <p:nvPr/>
        </p:nvCxnSpPr>
        <p:spPr>
          <a:xfrm>
            <a:off x="4586075" y="1583325"/>
            <a:ext cx="3050100" cy="20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8" name="Shape 3138"/>
          <p:cNvSpPr txBox="1"/>
          <p:nvPr/>
        </p:nvSpPr>
        <p:spPr>
          <a:xfrm>
            <a:off x="7127825" y="2943625"/>
            <a:ext cx="1658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Player: Move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Opp: Move 1</a:t>
            </a:r>
          </a:p>
        </p:txBody>
      </p:sp>
      <p:cxnSp>
        <p:nvCxnSpPr>
          <p:cNvPr id="3139" name="Shape 3139"/>
          <p:cNvCxnSpPr>
            <a:stCxn id="3130" idx="2"/>
          </p:cNvCxnSpPr>
          <p:nvPr/>
        </p:nvCxnSpPr>
        <p:spPr>
          <a:xfrm flipH="1">
            <a:off x="29447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0" name="Shape 3140"/>
          <p:cNvCxnSpPr>
            <a:stCxn id="3130" idx="2"/>
          </p:cNvCxnSpPr>
          <p:nvPr/>
        </p:nvCxnSpPr>
        <p:spPr>
          <a:xfrm flipH="1">
            <a:off x="33533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1" name="Shape 3141"/>
          <p:cNvCxnSpPr/>
          <p:nvPr/>
        </p:nvCxnSpPr>
        <p:spPr>
          <a:xfrm flipH="1">
            <a:off x="4978175" y="4421325"/>
            <a:ext cx="6246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2" name="Shape 3142"/>
          <p:cNvCxnSpPr>
            <a:stCxn id="3130" idx="2"/>
          </p:cNvCxnSpPr>
          <p:nvPr/>
        </p:nvCxnSpPr>
        <p:spPr>
          <a:xfrm>
            <a:off x="3569375" y="4421325"/>
            <a:ext cx="34290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3" name="Shape 3143"/>
          <p:cNvCxnSpPr/>
          <p:nvPr/>
        </p:nvCxnSpPr>
        <p:spPr>
          <a:xfrm flipH="1">
            <a:off x="5386775" y="4421325"/>
            <a:ext cx="216000" cy="12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Shape 315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Wait a minute</a:t>
            </a:r>
          </a:p>
        </p:txBody>
      </p:sp>
      <p:sp>
        <p:nvSpPr>
          <p:cNvPr id="3153" name="Shape 3153"/>
          <p:cNvSpPr txBox="1"/>
          <p:nvPr>
            <p:ph idx="1" type="body"/>
          </p:nvPr>
        </p:nvSpPr>
        <p:spPr>
          <a:xfrm>
            <a:off x="6096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Why is MCTS better than MCS?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  <p:sp>
        <p:nvSpPr>
          <p:cNvPr id="358" name="Shape 358"/>
          <p:cNvSpPr/>
          <p:nvPr/>
        </p:nvSpPr>
        <p:spPr>
          <a:xfrm>
            <a:off x="978875" y="18163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46175" y="22545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0550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5639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909000" y="276892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461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83350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3678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7219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055075" y="335950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25675" y="33595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9" name="Shape 369"/>
          <p:cNvCxnSpPr>
            <a:stCxn id="358" idx="2"/>
            <a:endCxn id="359" idx="0"/>
          </p:cNvCxnSpPr>
          <p:nvPr/>
        </p:nvCxnSpPr>
        <p:spPr>
          <a:xfrm flipH="1">
            <a:off x="672875" y="2052175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58" idx="2"/>
            <a:endCxn id="360" idx="0"/>
          </p:cNvCxnSpPr>
          <p:nvPr/>
        </p:nvCxnSpPr>
        <p:spPr>
          <a:xfrm>
            <a:off x="1105475" y="2052175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>
            <a:stCxn id="358" idx="2"/>
            <a:endCxn id="361" idx="0"/>
          </p:cNvCxnSpPr>
          <p:nvPr/>
        </p:nvCxnSpPr>
        <p:spPr>
          <a:xfrm>
            <a:off x="1105475" y="2052175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2" name="Shape 372"/>
          <p:cNvCxnSpPr>
            <a:stCxn id="359" idx="2"/>
            <a:endCxn id="364" idx="0"/>
          </p:cNvCxnSpPr>
          <p:nvPr/>
        </p:nvCxnSpPr>
        <p:spPr>
          <a:xfrm flipH="1">
            <a:off x="3100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>
            <a:stCxn id="359" idx="2"/>
            <a:endCxn id="363" idx="0"/>
          </p:cNvCxnSpPr>
          <p:nvPr/>
        </p:nvCxnSpPr>
        <p:spPr>
          <a:xfrm>
            <a:off x="672775" y="2490350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59" idx="2"/>
            <a:endCxn id="362" idx="0"/>
          </p:cNvCxnSpPr>
          <p:nvPr/>
        </p:nvCxnSpPr>
        <p:spPr>
          <a:xfrm>
            <a:off x="6727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62" idx="2"/>
            <a:endCxn id="368" idx="0"/>
          </p:cNvCxnSpPr>
          <p:nvPr/>
        </p:nvCxnSpPr>
        <p:spPr>
          <a:xfrm flipH="1">
            <a:off x="852300" y="3004725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62" idx="2"/>
            <a:endCxn id="367" idx="0"/>
          </p:cNvCxnSpPr>
          <p:nvPr/>
        </p:nvCxnSpPr>
        <p:spPr>
          <a:xfrm>
            <a:off x="1035600" y="3004725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" name="Shape 377"/>
          <p:cNvSpPr/>
          <p:nvPr/>
        </p:nvSpPr>
        <p:spPr>
          <a:xfrm>
            <a:off x="3223600" y="1807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7909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2998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8087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1537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27909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50427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6126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9667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2998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9704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8" name="Shape 388"/>
          <p:cNvCxnSpPr>
            <a:stCxn id="377" idx="2"/>
            <a:endCxn id="378" idx="0"/>
          </p:cNvCxnSpPr>
          <p:nvPr/>
        </p:nvCxnSpPr>
        <p:spPr>
          <a:xfrm flipH="1">
            <a:off x="291760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>
            <a:stCxn id="377" idx="2"/>
            <a:endCxn id="379" idx="0"/>
          </p:cNvCxnSpPr>
          <p:nvPr/>
        </p:nvCxnSpPr>
        <p:spPr>
          <a:xfrm>
            <a:off x="335020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" name="Shape 390"/>
          <p:cNvCxnSpPr>
            <a:stCxn id="377" idx="2"/>
            <a:endCxn id="380" idx="0"/>
          </p:cNvCxnSpPr>
          <p:nvPr/>
        </p:nvCxnSpPr>
        <p:spPr>
          <a:xfrm>
            <a:off x="335020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>
            <a:stCxn id="378" idx="2"/>
            <a:endCxn id="383" idx="0"/>
          </p:cNvCxnSpPr>
          <p:nvPr/>
        </p:nvCxnSpPr>
        <p:spPr>
          <a:xfrm flipH="1">
            <a:off x="2631000" y="2481512"/>
            <a:ext cx="2865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>
            <a:stCxn id="378" idx="2"/>
            <a:endCxn id="382" idx="0"/>
          </p:cNvCxnSpPr>
          <p:nvPr/>
        </p:nvCxnSpPr>
        <p:spPr>
          <a:xfrm>
            <a:off x="291750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>
            <a:stCxn id="378" idx="2"/>
            <a:endCxn id="381" idx="0"/>
          </p:cNvCxnSpPr>
          <p:nvPr/>
        </p:nvCxnSpPr>
        <p:spPr>
          <a:xfrm>
            <a:off x="291750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>
            <a:stCxn id="381" idx="2"/>
            <a:endCxn id="387" idx="0"/>
          </p:cNvCxnSpPr>
          <p:nvPr/>
        </p:nvCxnSpPr>
        <p:spPr>
          <a:xfrm flipH="1">
            <a:off x="309702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>
            <a:stCxn id="381" idx="2"/>
            <a:endCxn id="386" idx="0"/>
          </p:cNvCxnSpPr>
          <p:nvPr/>
        </p:nvCxnSpPr>
        <p:spPr>
          <a:xfrm>
            <a:off x="328032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6" name="Shape 396"/>
          <p:cNvSpPr/>
          <p:nvPr/>
        </p:nvSpPr>
        <p:spPr>
          <a:xfrm>
            <a:off x="2970400" y="39367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7" name="Shape 397"/>
          <p:cNvCxnSpPr>
            <a:stCxn id="387" idx="2"/>
            <a:endCxn id="396" idx="0"/>
          </p:cNvCxnSpPr>
          <p:nvPr/>
        </p:nvCxnSpPr>
        <p:spPr>
          <a:xfrm>
            <a:off x="3097000" y="3586462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8" name="Shape 398"/>
          <p:cNvCxnSpPr>
            <a:stCxn id="361" idx="2"/>
            <a:endCxn id="366" idx="0"/>
          </p:cNvCxnSpPr>
          <p:nvPr/>
        </p:nvCxnSpPr>
        <p:spPr>
          <a:xfrm>
            <a:off x="1690575" y="2490350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stCxn id="361" idx="2"/>
            <a:endCxn id="365" idx="0"/>
          </p:cNvCxnSpPr>
          <p:nvPr/>
        </p:nvCxnSpPr>
        <p:spPr>
          <a:xfrm flipH="1">
            <a:off x="1494375" y="2490350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80" idx="2"/>
            <a:endCxn id="385" idx="0"/>
          </p:cNvCxnSpPr>
          <p:nvPr/>
        </p:nvCxnSpPr>
        <p:spPr>
          <a:xfrm>
            <a:off x="393530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380" idx="2"/>
            <a:endCxn id="384" idx="0"/>
          </p:cNvCxnSpPr>
          <p:nvPr/>
        </p:nvCxnSpPr>
        <p:spPr>
          <a:xfrm flipH="1">
            <a:off x="373910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2" name="Shape 402"/>
          <p:cNvSpPr/>
          <p:nvPr/>
        </p:nvSpPr>
        <p:spPr>
          <a:xfrm>
            <a:off x="5570725" y="18163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1380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6469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1558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50085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1380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77520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9597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63138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6469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3175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>
            <a:stCxn id="402" idx="2"/>
            <a:endCxn id="403" idx="0"/>
          </p:cNvCxnSpPr>
          <p:nvPr/>
        </p:nvCxnSpPr>
        <p:spPr>
          <a:xfrm flipH="1">
            <a:off x="5264725" y="2052162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>
            <a:stCxn id="402" idx="2"/>
            <a:endCxn id="404" idx="0"/>
          </p:cNvCxnSpPr>
          <p:nvPr/>
        </p:nvCxnSpPr>
        <p:spPr>
          <a:xfrm>
            <a:off x="5697325" y="2052162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>
            <a:stCxn id="402" idx="2"/>
            <a:endCxn id="405" idx="0"/>
          </p:cNvCxnSpPr>
          <p:nvPr/>
        </p:nvCxnSpPr>
        <p:spPr>
          <a:xfrm>
            <a:off x="5697325" y="2052162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>
            <a:stCxn id="403" idx="2"/>
            <a:endCxn id="408" idx="0"/>
          </p:cNvCxnSpPr>
          <p:nvPr/>
        </p:nvCxnSpPr>
        <p:spPr>
          <a:xfrm flipH="1">
            <a:off x="49019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7" name="Shape 417"/>
          <p:cNvCxnSpPr>
            <a:stCxn id="403" idx="2"/>
            <a:endCxn id="407" idx="0"/>
          </p:cNvCxnSpPr>
          <p:nvPr/>
        </p:nvCxnSpPr>
        <p:spPr>
          <a:xfrm>
            <a:off x="5264625" y="2490337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8" name="Shape 418"/>
          <p:cNvCxnSpPr>
            <a:stCxn id="403" idx="2"/>
            <a:endCxn id="406" idx="0"/>
          </p:cNvCxnSpPr>
          <p:nvPr/>
        </p:nvCxnSpPr>
        <p:spPr>
          <a:xfrm>
            <a:off x="52646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9" name="Shape 419"/>
          <p:cNvCxnSpPr>
            <a:stCxn id="406" idx="2"/>
            <a:endCxn id="412" idx="0"/>
          </p:cNvCxnSpPr>
          <p:nvPr/>
        </p:nvCxnSpPr>
        <p:spPr>
          <a:xfrm flipH="1">
            <a:off x="5444150" y="3004712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0" name="Shape 420"/>
          <p:cNvCxnSpPr>
            <a:stCxn id="406" idx="2"/>
            <a:endCxn id="411" idx="0"/>
          </p:cNvCxnSpPr>
          <p:nvPr/>
        </p:nvCxnSpPr>
        <p:spPr>
          <a:xfrm>
            <a:off x="5627450" y="3004712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1" name="Shape 421"/>
          <p:cNvSpPr/>
          <p:nvPr/>
        </p:nvSpPr>
        <p:spPr>
          <a:xfrm>
            <a:off x="5317525" y="39456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2" name="Shape 422"/>
          <p:cNvCxnSpPr>
            <a:stCxn id="412" idx="2"/>
            <a:endCxn id="421" idx="0"/>
          </p:cNvCxnSpPr>
          <p:nvPr/>
        </p:nvCxnSpPr>
        <p:spPr>
          <a:xfrm>
            <a:off x="5444125" y="3595287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>
            <a:stCxn id="405" idx="2"/>
            <a:endCxn id="410" idx="0"/>
          </p:cNvCxnSpPr>
          <p:nvPr/>
        </p:nvCxnSpPr>
        <p:spPr>
          <a:xfrm>
            <a:off x="6282425" y="2490337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>
            <a:stCxn id="405" idx="2"/>
            <a:endCxn id="409" idx="0"/>
          </p:cNvCxnSpPr>
          <p:nvPr/>
        </p:nvCxnSpPr>
        <p:spPr>
          <a:xfrm flipH="1">
            <a:off x="6086225" y="2490337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>
            <a:stCxn id="421" idx="2"/>
            <a:endCxn id="426" idx="0"/>
          </p:cNvCxnSpPr>
          <p:nvPr/>
        </p:nvCxnSpPr>
        <p:spPr>
          <a:xfrm flipH="1">
            <a:off x="5085025" y="4181400"/>
            <a:ext cx="3591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531937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9585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6802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9" name="Shape 429"/>
          <p:cNvCxnSpPr>
            <a:stCxn id="421" idx="2"/>
            <a:endCxn id="427" idx="0"/>
          </p:cNvCxnSpPr>
          <p:nvPr/>
        </p:nvCxnSpPr>
        <p:spPr>
          <a:xfrm>
            <a:off x="5444125" y="4181400"/>
            <a:ext cx="18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21" idx="2"/>
            <a:endCxn id="428" idx="0"/>
          </p:cNvCxnSpPr>
          <p:nvPr/>
        </p:nvCxnSpPr>
        <p:spPr>
          <a:xfrm>
            <a:off x="5444125" y="4181400"/>
            <a:ext cx="3627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431" name="Shape 431"/>
          <p:cNvSpPr txBox="1"/>
          <p:nvPr/>
        </p:nvSpPr>
        <p:spPr>
          <a:xfrm>
            <a:off x="39252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Select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602325" y="1271950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Expand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4627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Simulate</a:t>
            </a:r>
          </a:p>
        </p:txBody>
      </p:sp>
      <p:cxnSp>
        <p:nvCxnSpPr>
          <p:cNvPr id="434" name="Shape 434"/>
          <p:cNvCxnSpPr>
            <a:stCxn id="431" idx="3"/>
            <a:endCxn id="432" idx="1"/>
          </p:cNvCxnSpPr>
          <p:nvPr/>
        </p:nvCxnSpPr>
        <p:spPr>
          <a:xfrm flipH="1" rot="10800000">
            <a:off x="1894625" y="1477062"/>
            <a:ext cx="7077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>
            <a:stCxn id="432" idx="3"/>
            <a:endCxn id="433" idx="1"/>
          </p:cNvCxnSpPr>
          <p:nvPr/>
        </p:nvCxnSpPr>
        <p:spPr>
          <a:xfrm>
            <a:off x="4104425" y="1477150"/>
            <a:ext cx="8418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Shape 315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Wait a minute</a:t>
            </a:r>
          </a:p>
        </p:txBody>
      </p:sp>
      <p:sp>
        <p:nvSpPr>
          <p:cNvPr id="3159" name="Shape 3159"/>
          <p:cNvSpPr txBox="1"/>
          <p:nvPr>
            <p:ph idx="1" type="body"/>
          </p:nvPr>
        </p:nvSpPr>
        <p:spPr>
          <a:xfrm>
            <a:off x="6096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Why is MCTS better than MCS?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Let’s say you have three moves: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Shape 316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Wait a minute</a:t>
            </a:r>
          </a:p>
        </p:txBody>
      </p:sp>
      <p:sp>
        <p:nvSpPr>
          <p:cNvPr id="3165" name="Shape 3165"/>
          <p:cNvSpPr txBox="1"/>
          <p:nvPr>
            <p:ph idx="1" type="body"/>
          </p:nvPr>
        </p:nvSpPr>
        <p:spPr>
          <a:xfrm>
            <a:off x="6096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Why is MCTS better than MCS?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Let’s say you have three moves: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3166" name="Shape 3166"/>
          <p:cNvGraphicFramePr/>
          <p:nvPr/>
        </p:nvGraphicFramePr>
        <p:xfrm>
          <a:off x="716725" y="242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{614B6E7E-8165-4376-9EFF-3795B3B1F6ED}</a:tableStyleId>
              </a:tblPr>
              <a:tblGrid>
                <a:gridCol w="985625"/>
                <a:gridCol w="3081425"/>
              </a:tblGrid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Move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Depth Charges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0, 0, 0, 0, 0, 0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60, 60, 60, 60, 60, 60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0, 100, 0, 100, 0, 100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Shape 317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Wait a minute</a:t>
            </a:r>
          </a:p>
        </p:txBody>
      </p:sp>
      <p:sp>
        <p:nvSpPr>
          <p:cNvPr id="3172" name="Shape 3172"/>
          <p:cNvSpPr txBox="1"/>
          <p:nvPr>
            <p:ph idx="1" type="body"/>
          </p:nvPr>
        </p:nvSpPr>
        <p:spPr>
          <a:xfrm>
            <a:off x="6096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Why is MCTS better than MCS?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Let’s say you have three moves: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3173" name="Shape 3173"/>
          <p:cNvGraphicFramePr/>
          <p:nvPr/>
        </p:nvGraphicFramePr>
        <p:xfrm>
          <a:off x="716725" y="242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{614B6E7E-8165-4376-9EFF-3795B3B1F6ED}</a:tableStyleId>
              </a:tblPr>
              <a:tblGrid>
                <a:gridCol w="985625"/>
                <a:gridCol w="3081425"/>
                <a:gridCol w="2033525"/>
              </a:tblGrid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Move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Depth Charges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Mean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0, 0, 0, 0, 0, 0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60, 60, 60, 60, 60, 60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0, 100, 0, 100, 0, 100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Shape 317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Wait a minute</a:t>
            </a:r>
          </a:p>
        </p:txBody>
      </p:sp>
      <p:sp>
        <p:nvSpPr>
          <p:cNvPr id="3179" name="Shape 3179"/>
          <p:cNvSpPr txBox="1"/>
          <p:nvPr>
            <p:ph idx="1" type="body"/>
          </p:nvPr>
        </p:nvSpPr>
        <p:spPr>
          <a:xfrm>
            <a:off x="6096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Why is MCTS better than MCS?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Let’s say you have three moves: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3180" name="Shape 3180"/>
          <p:cNvGraphicFramePr/>
          <p:nvPr/>
        </p:nvGraphicFramePr>
        <p:xfrm>
          <a:off x="716725" y="242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{614B6E7E-8165-4376-9EFF-3795B3B1F6ED}</a:tableStyleId>
              </a:tblPr>
              <a:tblGrid>
                <a:gridCol w="985625"/>
                <a:gridCol w="3081425"/>
                <a:gridCol w="2033525"/>
                <a:gridCol w="2033525"/>
              </a:tblGrid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Move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Depth Charges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Mean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Std dev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0, 0, 0, 0, 0, 0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60, 60, 60, 60, 60, 60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</a:t>
                      </a: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0, 100, 0, 100, 0, 100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54.8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Shape 3185"/>
          <p:cNvSpPr/>
          <p:nvPr/>
        </p:nvSpPr>
        <p:spPr>
          <a:xfrm>
            <a:off x="-107950" y="-81975"/>
            <a:ext cx="9374100" cy="533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  <p:sp>
        <p:nvSpPr>
          <p:cNvPr id="441" name="Shape 441"/>
          <p:cNvSpPr/>
          <p:nvPr/>
        </p:nvSpPr>
        <p:spPr>
          <a:xfrm>
            <a:off x="978875" y="18163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546175" y="22545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0550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5639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09000" y="276892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5461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83350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13678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7219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055075" y="335950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25675" y="33595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2" name="Shape 452"/>
          <p:cNvCxnSpPr>
            <a:stCxn id="441" idx="2"/>
            <a:endCxn id="442" idx="0"/>
          </p:cNvCxnSpPr>
          <p:nvPr/>
        </p:nvCxnSpPr>
        <p:spPr>
          <a:xfrm flipH="1">
            <a:off x="672875" y="2052175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3" name="Shape 453"/>
          <p:cNvCxnSpPr>
            <a:stCxn id="441" idx="2"/>
            <a:endCxn id="443" idx="0"/>
          </p:cNvCxnSpPr>
          <p:nvPr/>
        </p:nvCxnSpPr>
        <p:spPr>
          <a:xfrm>
            <a:off x="1105475" y="2052175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4" name="Shape 454"/>
          <p:cNvCxnSpPr>
            <a:stCxn id="441" idx="2"/>
            <a:endCxn id="444" idx="0"/>
          </p:cNvCxnSpPr>
          <p:nvPr/>
        </p:nvCxnSpPr>
        <p:spPr>
          <a:xfrm>
            <a:off x="1105475" y="2052175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5" name="Shape 455"/>
          <p:cNvCxnSpPr>
            <a:stCxn id="442" idx="2"/>
            <a:endCxn id="447" idx="0"/>
          </p:cNvCxnSpPr>
          <p:nvPr/>
        </p:nvCxnSpPr>
        <p:spPr>
          <a:xfrm flipH="1">
            <a:off x="3100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6" name="Shape 456"/>
          <p:cNvCxnSpPr>
            <a:stCxn id="442" idx="2"/>
            <a:endCxn id="446" idx="0"/>
          </p:cNvCxnSpPr>
          <p:nvPr/>
        </p:nvCxnSpPr>
        <p:spPr>
          <a:xfrm>
            <a:off x="672775" y="2490350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7" name="Shape 457"/>
          <p:cNvCxnSpPr>
            <a:stCxn id="442" idx="2"/>
            <a:endCxn id="445" idx="0"/>
          </p:cNvCxnSpPr>
          <p:nvPr/>
        </p:nvCxnSpPr>
        <p:spPr>
          <a:xfrm>
            <a:off x="6727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8" name="Shape 458"/>
          <p:cNvCxnSpPr>
            <a:stCxn id="445" idx="2"/>
            <a:endCxn id="451" idx="0"/>
          </p:cNvCxnSpPr>
          <p:nvPr/>
        </p:nvCxnSpPr>
        <p:spPr>
          <a:xfrm flipH="1">
            <a:off x="852300" y="3004725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" name="Shape 459"/>
          <p:cNvCxnSpPr>
            <a:stCxn id="445" idx="2"/>
            <a:endCxn id="450" idx="0"/>
          </p:cNvCxnSpPr>
          <p:nvPr/>
        </p:nvCxnSpPr>
        <p:spPr>
          <a:xfrm>
            <a:off x="1035600" y="3004725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0" name="Shape 460"/>
          <p:cNvSpPr/>
          <p:nvPr/>
        </p:nvSpPr>
        <p:spPr>
          <a:xfrm>
            <a:off x="3223600" y="1807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7909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2998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8087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537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27909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50427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36126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9667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32998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9704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1" name="Shape 471"/>
          <p:cNvCxnSpPr>
            <a:stCxn id="460" idx="2"/>
            <a:endCxn id="461" idx="0"/>
          </p:cNvCxnSpPr>
          <p:nvPr/>
        </p:nvCxnSpPr>
        <p:spPr>
          <a:xfrm flipH="1">
            <a:off x="291760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2" name="Shape 472"/>
          <p:cNvCxnSpPr>
            <a:stCxn id="460" idx="2"/>
            <a:endCxn id="462" idx="0"/>
          </p:cNvCxnSpPr>
          <p:nvPr/>
        </p:nvCxnSpPr>
        <p:spPr>
          <a:xfrm>
            <a:off x="335020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>
            <a:stCxn id="460" idx="2"/>
            <a:endCxn id="463" idx="0"/>
          </p:cNvCxnSpPr>
          <p:nvPr/>
        </p:nvCxnSpPr>
        <p:spPr>
          <a:xfrm>
            <a:off x="335020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>
            <a:stCxn id="461" idx="2"/>
            <a:endCxn id="466" idx="0"/>
          </p:cNvCxnSpPr>
          <p:nvPr/>
        </p:nvCxnSpPr>
        <p:spPr>
          <a:xfrm flipH="1">
            <a:off x="2631000" y="2481512"/>
            <a:ext cx="2865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>
            <a:stCxn id="461" idx="2"/>
            <a:endCxn id="465" idx="0"/>
          </p:cNvCxnSpPr>
          <p:nvPr/>
        </p:nvCxnSpPr>
        <p:spPr>
          <a:xfrm>
            <a:off x="291750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>
            <a:stCxn id="461" idx="2"/>
            <a:endCxn id="464" idx="0"/>
          </p:cNvCxnSpPr>
          <p:nvPr/>
        </p:nvCxnSpPr>
        <p:spPr>
          <a:xfrm>
            <a:off x="291750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>
            <a:stCxn id="464" idx="2"/>
            <a:endCxn id="470" idx="0"/>
          </p:cNvCxnSpPr>
          <p:nvPr/>
        </p:nvCxnSpPr>
        <p:spPr>
          <a:xfrm flipH="1">
            <a:off x="309702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8" name="Shape 478"/>
          <p:cNvCxnSpPr>
            <a:stCxn id="464" idx="2"/>
            <a:endCxn id="469" idx="0"/>
          </p:cNvCxnSpPr>
          <p:nvPr/>
        </p:nvCxnSpPr>
        <p:spPr>
          <a:xfrm>
            <a:off x="328032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9" name="Shape 479"/>
          <p:cNvSpPr/>
          <p:nvPr/>
        </p:nvSpPr>
        <p:spPr>
          <a:xfrm>
            <a:off x="2970400" y="39367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0" name="Shape 480"/>
          <p:cNvCxnSpPr>
            <a:stCxn id="470" idx="2"/>
            <a:endCxn id="479" idx="0"/>
          </p:cNvCxnSpPr>
          <p:nvPr/>
        </p:nvCxnSpPr>
        <p:spPr>
          <a:xfrm>
            <a:off x="3097000" y="3586462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1" name="Shape 481"/>
          <p:cNvCxnSpPr>
            <a:stCxn id="444" idx="2"/>
            <a:endCxn id="449" idx="0"/>
          </p:cNvCxnSpPr>
          <p:nvPr/>
        </p:nvCxnSpPr>
        <p:spPr>
          <a:xfrm>
            <a:off x="1690575" y="2490350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>
            <a:stCxn id="444" idx="2"/>
            <a:endCxn id="448" idx="0"/>
          </p:cNvCxnSpPr>
          <p:nvPr/>
        </p:nvCxnSpPr>
        <p:spPr>
          <a:xfrm flipH="1">
            <a:off x="1494375" y="2490350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>
            <a:stCxn id="463" idx="2"/>
            <a:endCxn id="468" idx="0"/>
          </p:cNvCxnSpPr>
          <p:nvPr/>
        </p:nvCxnSpPr>
        <p:spPr>
          <a:xfrm>
            <a:off x="393530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4" name="Shape 484"/>
          <p:cNvCxnSpPr>
            <a:stCxn id="463" idx="2"/>
            <a:endCxn id="467" idx="0"/>
          </p:cNvCxnSpPr>
          <p:nvPr/>
        </p:nvCxnSpPr>
        <p:spPr>
          <a:xfrm flipH="1">
            <a:off x="373910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5" name="Shape 485"/>
          <p:cNvSpPr/>
          <p:nvPr/>
        </p:nvSpPr>
        <p:spPr>
          <a:xfrm>
            <a:off x="5570725" y="18163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51380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56469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61558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50085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51380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477520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9597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3138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56469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53175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6" name="Shape 496"/>
          <p:cNvCxnSpPr>
            <a:stCxn id="485" idx="2"/>
            <a:endCxn id="486" idx="0"/>
          </p:cNvCxnSpPr>
          <p:nvPr/>
        </p:nvCxnSpPr>
        <p:spPr>
          <a:xfrm flipH="1">
            <a:off x="5264725" y="2052162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7" name="Shape 497"/>
          <p:cNvCxnSpPr>
            <a:stCxn id="485" idx="2"/>
            <a:endCxn id="487" idx="0"/>
          </p:cNvCxnSpPr>
          <p:nvPr/>
        </p:nvCxnSpPr>
        <p:spPr>
          <a:xfrm>
            <a:off x="5697325" y="2052162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8" name="Shape 498"/>
          <p:cNvCxnSpPr>
            <a:stCxn id="485" idx="2"/>
            <a:endCxn id="488" idx="0"/>
          </p:cNvCxnSpPr>
          <p:nvPr/>
        </p:nvCxnSpPr>
        <p:spPr>
          <a:xfrm>
            <a:off x="5697325" y="2052162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9" name="Shape 499"/>
          <p:cNvCxnSpPr>
            <a:stCxn id="486" idx="2"/>
            <a:endCxn id="491" idx="0"/>
          </p:cNvCxnSpPr>
          <p:nvPr/>
        </p:nvCxnSpPr>
        <p:spPr>
          <a:xfrm flipH="1">
            <a:off x="49019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0" name="Shape 500"/>
          <p:cNvCxnSpPr>
            <a:stCxn id="486" idx="2"/>
            <a:endCxn id="490" idx="0"/>
          </p:cNvCxnSpPr>
          <p:nvPr/>
        </p:nvCxnSpPr>
        <p:spPr>
          <a:xfrm>
            <a:off x="5264625" y="2490337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1" name="Shape 501"/>
          <p:cNvCxnSpPr>
            <a:stCxn id="486" idx="2"/>
            <a:endCxn id="489" idx="0"/>
          </p:cNvCxnSpPr>
          <p:nvPr/>
        </p:nvCxnSpPr>
        <p:spPr>
          <a:xfrm>
            <a:off x="52646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2" name="Shape 502"/>
          <p:cNvCxnSpPr>
            <a:stCxn id="489" idx="2"/>
            <a:endCxn id="495" idx="0"/>
          </p:cNvCxnSpPr>
          <p:nvPr/>
        </p:nvCxnSpPr>
        <p:spPr>
          <a:xfrm flipH="1">
            <a:off x="5444150" y="3004712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3" name="Shape 503"/>
          <p:cNvCxnSpPr>
            <a:stCxn id="489" idx="2"/>
            <a:endCxn id="494" idx="0"/>
          </p:cNvCxnSpPr>
          <p:nvPr/>
        </p:nvCxnSpPr>
        <p:spPr>
          <a:xfrm>
            <a:off x="5627450" y="3004712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4" name="Shape 504"/>
          <p:cNvSpPr/>
          <p:nvPr/>
        </p:nvSpPr>
        <p:spPr>
          <a:xfrm>
            <a:off x="5317525" y="39456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5" name="Shape 505"/>
          <p:cNvCxnSpPr>
            <a:stCxn id="495" idx="2"/>
            <a:endCxn id="504" idx="0"/>
          </p:cNvCxnSpPr>
          <p:nvPr/>
        </p:nvCxnSpPr>
        <p:spPr>
          <a:xfrm>
            <a:off x="5444125" y="3595287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6" name="Shape 506"/>
          <p:cNvCxnSpPr>
            <a:stCxn id="488" idx="2"/>
            <a:endCxn id="493" idx="0"/>
          </p:cNvCxnSpPr>
          <p:nvPr/>
        </p:nvCxnSpPr>
        <p:spPr>
          <a:xfrm>
            <a:off x="6282425" y="2490337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7" name="Shape 507"/>
          <p:cNvCxnSpPr>
            <a:stCxn id="488" idx="2"/>
            <a:endCxn id="492" idx="0"/>
          </p:cNvCxnSpPr>
          <p:nvPr/>
        </p:nvCxnSpPr>
        <p:spPr>
          <a:xfrm flipH="1">
            <a:off x="6086225" y="2490337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8" name="Shape 508"/>
          <p:cNvSpPr/>
          <p:nvPr/>
        </p:nvSpPr>
        <p:spPr>
          <a:xfrm>
            <a:off x="7891650" y="1807537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458950" y="2245712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796785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847675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821775" y="2760087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74589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0961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82806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86347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96785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638450" y="3350662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9" name="Shape 519"/>
          <p:cNvCxnSpPr>
            <a:stCxn id="508" idx="2"/>
            <a:endCxn id="509" idx="0"/>
          </p:cNvCxnSpPr>
          <p:nvPr/>
        </p:nvCxnSpPr>
        <p:spPr>
          <a:xfrm flipH="1">
            <a:off x="758565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520" name="Shape 520"/>
          <p:cNvCxnSpPr>
            <a:stCxn id="508" idx="2"/>
            <a:endCxn id="510" idx="0"/>
          </p:cNvCxnSpPr>
          <p:nvPr/>
        </p:nvCxnSpPr>
        <p:spPr>
          <a:xfrm>
            <a:off x="801825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1" name="Shape 521"/>
          <p:cNvCxnSpPr>
            <a:stCxn id="508" idx="2"/>
            <a:endCxn id="511" idx="0"/>
          </p:cNvCxnSpPr>
          <p:nvPr/>
        </p:nvCxnSpPr>
        <p:spPr>
          <a:xfrm>
            <a:off x="801825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>
            <a:stCxn id="509" idx="2"/>
            <a:endCxn id="514" idx="0"/>
          </p:cNvCxnSpPr>
          <p:nvPr/>
        </p:nvCxnSpPr>
        <p:spPr>
          <a:xfrm flipH="1">
            <a:off x="722285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>
            <a:stCxn id="509" idx="2"/>
            <a:endCxn id="513" idx="0"/>
          </p:cNvCxnSpPr>
          <p:nvPr/>
        </p:nvCxnSpPr>
        <p:spPr>
          <a:xfrm>
            <a:off x="758555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4" name="Shape 524"/>
          <p:cNvCxnSpPr>
            <a:stCxn id="509" idx="2"/>
            <a:endCxn id="512" idx="0"/>
          </p:cNvCxnSpPr>
          <p:nvPr/>
        </p:nvCxnSpPr>
        <p:spPr>
          <a:xfrm>
            <a:off x="758555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525" name="Shape 525"/>
          <p:cNvCxnSpPr>
            <a:stCxn id="512" idx="2"/>
            <a:endCxn id="518" idx="0"/>
          </p:cNvCxnSpPr>
          <p:nvPr/>
        </p:nvCxnSpPr>
        <p:spPr>
          <a:xfrm flipH="1">
            <a:off x="776507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526" name="Shape 526"/>
          <p:cNvCxnSpPr>
            <a:stCxn id="512" idx="2"/>
            <a:endCxn id="517" idx="0"/>
          </p:cNvCxnSpPr>
          <p:nvPr/>
        </p:nvCxnSpPr>
        <p:spPr>
          <a:xfrm>
            <a:off x="794837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7" name="Shape 527"/>
          <p:cNvCxnSpPr>
            <a:stCxn id="511" idx="2"/>
            <a:endCxn id="516" idx="0"/>
          </p:cNvCxnSpPr>
          <p:nvPr/>
        </p:nvCxnSpPr>
        <p:spPr>
          <a:xfrm>
            <a:off x="860335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>
            <a:stCxn id="511" idx="2"/>
            <a:endCxn id="515" idx="0"/>
          </p:cNvCxnSpPr>
          <p:nvPr/>
        </p:nvCxnSpPr>
        <p:spPr>
          <a:xfrm flipH="1">
            <a:off x="840715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9" name="Shape 529"/>
          <p:cNvSpPr/>
          <p:nvPr/>
        </p:nvSpPr>
        <p:spPr>
          <a:xfrm>
            <a:off x="7638450" y="38844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0" name="Shape 530"/>
          <p:cNvCxnSpPr>
            <a:stCxn id="518" idx="2"/>
            <a:endCxn id="529" idx="0"/>
          </p:cNvCxnSpPr>
          <p:nvPr/>
        </p:nvCxnSpPr>
        <p:spPr>
          <a:xfrm>
            <a:off x="7765050" y="3586462"/>
            <a:ext cx="0" cy="29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531" name="Shape 531"/>
          <p:cNvSpPr txBox="1"/>
          <p:nvPr/>
        </p:nvSpPr>
        <p:spPr>
          <a:xfrm>
            <a:off x="39252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Select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602325" y="1271950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Expand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494627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Simulate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936025" y="1271962"/>
            <a:ext cx="18414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Backpropagate</a:t>
            </a:r>
          </a:p>
        </p:txBody>
      </p:sp>
      <p:cxnSp>
        <p:nvCxnSpPr>
          <p:cNvPr id="535" name="Shape 535"/>
          <p:cNvCxnSpPr>
            <a:stCxn id="531" idx="3"/>
            <a:endCxn id="532" idx="1"/>
          </p:cNvCxnSpPr>
          <p:nvPr/>
        </p:nvCxnSpPr>
        <p:spPr>
          <a:xfrm flipH="1" rot="10800000">
            <a:off x="1894625" y="1477062"/>
            <a:ext cx="7077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6" name="Shape 536"/>
          <p:cNvCxnSpPr>
            <a:stCxn id="532" idx="3"/>
            <a:endCxn id="533" idx="1"/>
          </p:cNvCxnSpPr>
          <p:nvPr/>
        </p:nvCxnSpPr>
        <p:spPr>
          <a:xfrm>
            <a:off x="4104425" y="1477150"/>
            <a:ext cx="8418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7" name="Shape 537"/>
          <p:cNvCxnSpPr>
            <a:stCxn id="533" idx="3"/>
            <a:endCxn id="534" idx="1"/>
          </p:cNvCxnSpPr>
          <p:nvPr/>
        </p:nvCxnSpPr>
        <p:spPr>
          <a:xfrm flipH="1" rot="10800000">
            <a:off x="6448375" y="1477062"/>
            <a:ext cx="4878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>
            <a:endCxn id="539" idx="0"/>
          </p:cNvCxnSpPr>
          <p:nvPr/>
        </p:nvCxnSpPr>
        <p:spPr>
          <a:xfrm flipH="1">
            <a:off x="5085125" y="4181250"/>
            <a:ext cx="3591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540" name="Shape 540"/>
          <p:cNvSpPr/>
          <p:nvPr/>
        </p:nvSpPr>
        <p:spPr>
          <a:xfrm>
            <a:off x="531937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49585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56802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2" name="Shape 542"/>
          <p:cNvCxnSpPr>
            <a:endCxn id="540" idx="0"/>
          </p:cNvCxnSpPr>
          <p:nvPr/>
        </p:nvCxnSpPr>
        <p:spPr>
          <a:xfrm>
            <a:off x="5444175" y="4181250"/>
            <a:ext cx="18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543" name="Shape 543"/>
          <p:cNvCxnSpPr>
            <a:endCxn id="541" idx="0"/>
          </p:cNvCxnSpPr>
          <p:nvPr/>
        </p:nvCxnSpPr>
        <p:spPr>
          <a:xfrm>
            <a:off x="5444125" y="4181250"/>
            <a:ext cx="3627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Overview</a:t>
            </a:r>
          </a:p>
        </p:txBody>
      </p:sp>
      <p:sp>
        <p:nvSpPr>
          <p:cNvPr id="549" name="Shape 549"/>
          <p:cNvSpPr/>
          <p:nvPr/>
        </p:nvSpPr>
        <p:spPr>
          <a:xfrm>
            <a:off x="978875" y="18163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546175" y="22545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0550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563975" y="225455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909000" y="276892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5461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183350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3678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721975" y="2768925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1055075" y="3359500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725675" y="33595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0" name="Shape 560"/>
          <p:cNvCxnSpPr>
            <a:stCxn id="549" idx="2"/>
            <a:endCxn id="550" idx="0"/>
          </p:cNvCxnSpPr>
          <p:nvPr/>
        </p:nvCxnSpPr>
        <p:spPr>
          <a:xfrm flipH="1">
            <a:off x="672875" y="2052175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1" name="Shape 561"/>
          <p:cNvCxnSpPr>
            <a:stCxn id="549" idx="2"/>
            <a:endCxn id="551" idx="0"/>
          </p:cNvCxnSpPr>
          <p:nvPr/>
        </p:nvCxnSpPr>
        <p:spPr>
          <a:xfrm>
            <a:off x="1105475" y="2052175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2" name="Shape 562"/>
          <p:cNvCxnSpPr>
            <a:stCxn id="549" idx="2"/>
            <a:endCxn id="552" idx="0"/>
          </p:cNvCxnSpPr>
          <p:nvPr/>
        </p:nvCxnSpPr>
        <p:spPr>
          <a:xfrm>
            <a:off x="1105475" y="2052175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3" name="Shape 563"/>
          <p:cNvCxnSpPr>
            <a:stCxn id="550" idx="2"/>
            <a:endCxn id="555" idx="0"/>
          </p:cNvCxnSpPr>
          <p:nvPr/>
        </p:nvCxnSpPr>
        <p:spPr>
          <a:xfrm flipH="1">
            <a:off x="3100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4" name="Shape 564"/>
          <p:cNvCxnSpPr>
            <a:stCxn id="550" idx="2"/>
            <a:endCxn id="554" idx="0"/>
          </p:cNvCxnSpPr>
          <p:nvPr/>
        </p:nvCxnSpPr>
        <p:spPr>
          <a:xfrm>
            <a:off x="672775" y="2490350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5" name="Shape 565"/>
          <p:cNvCxnSpPr>
            <a:stCxn id="550" idx="2"/>
            <a:endCxn id="553" idx="0"/>
          </p:cNvCxnSpPr>
          <p:nvPr/>
        </p:nvCxnSpPr>
        <p:spPr>
          <a:xfrm>
            <a:off x="672775" y="2490350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>
            <a:stCxn id="553" idx="2"/>
            <a:endCxn id="559" idx="0"/>
          </p:cNvCxnSpPr>
          <p:nvPr/>
        </p:nvCxnSpPr>
        <p:spPr>
          <a:xfrm flipH="1">
            <a:off x="852300" y="3004725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7" name="Shape 567"/>
          <p:cNvCxnSpPr>
            <a:stCxn id="553" idx="2"/>
            <a:endCxn id="558" idx="0"/>
          </p:cNvCxnSpPr>
          <p:nvPr/>
        </p:nvCxnSpPr>
        <p:spPr>
          <a:xfrm>
            <a:off x="1035600" y="3004725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8" name="Shape 568"/>
          <p:cNvSpPr/>
          <p:nvPr/>
        </p:nvSpPr>
        <p:spPr>
          <a:xfrm>
            <a:off x="3223600" y="1807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27909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2998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380870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1537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7909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50427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6126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96670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2998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97040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9" name="Shape 579"/>
          <p:cNvCxnSpPr>
            <a:stCxn id="568" idx="2"/>
            <a:endCxn id="569" idx="0"/>
          </p:cNvCxnSpPr>
          <p:nvPr/>
        </p:nvCxnSpPr>
        <p:spPr>
          <a:xfrm flipH="1">
            <a:off x="291760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0" name="Shape 580"/>
          <p:cNvCxnSpPr>
            <a:stCxn id="568" idx="2"/>
            <a:endCxn id="570" idx="0"/>
          </p:cNvCxnSpPr>
          <p:nvPr/>
        </p:nvCxnSpPr>
        <p:spPr>
          <a:xfrm>
            <a:off x="335020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1" name="Shape 581"/>
          <p:cNvCxnSpPr>
            <a:stCxn id="568" idx="2"/>
            <a:endCxn id="571" idx="0"/>
          </p:cNvCxnSpPr>
          <p:nvPr/>
        </p:nvCxnSpPr>
        <p:spPr>
          <a:xfrm>
            <a:off x="335020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>
            <a:stCxn id="569" idx="2"/>
            <a:endCxn id="574" idx="0"/>
          </p:cNvCxnSpPr>
          <p:nvPr/>
        </p:nvCxnSpPr>
        <p:spPr>
          <a:xfrm flipH="1">
            <a:off x="2631000" y="2481512"/>
            <a:ext cx="2865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>
            <a:stCxn id="569" idx="2"/>
            <a:endCxn id="573" idx="0"/>
          </p:cNvCxnSpPr>
          <p:nvPr/>
        </p:nvCxnSpPr>
        <p:spPr>
          <a:xfrm>
            <a:off x="291750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>
            <a:stCxn id="569" idx="2"/>
            <a:endCxn id="572" idx="0"/>
          </p:cNvCxnSpPr>
          <p:nvPr/>
        </p:nvCxnSpPr>
        <p:spPr>
          <a:xfrm>
            <a:off x="291750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>
            <a:stCxn id="572" idx="2"/>
            <a:endCxn id="578" idx="0"/>
          </p:cNvCxnSpPr>
          <p:nvPr/>
        </p:nvCxnSpPr>
        <p:spPr>
          <a:xfrm flipH="1">
            <a:off x="309702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>
            <a:stCxn id="572" idx="2"/>
            <a:endCxn id="577" idx="0"/>
          </p:cNvCxnSpPr>
          <p:nvPr/>
        </p:nvCxnSpPr>
        <p:spPr>
          <a:xfrm>
            <a:off x="328032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7" name="Shape 587"/>
          <p:cNvSpPr/>
          <p:nvPr/>
        </p:nvSpPr>
        <p:spPr>
          <a:xfrm>
            <a:off x="2970400" y="3936775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8" name="Shape 588"/>
          <p:cNvCxnSpPr>
            <a:stCxn id="578" idx="2"/>
            <a:endCxn id="587" idx="0"/>
          </p:cNvCxnSpPr>
          <p:nvPr/>
        </p:nvCxnSpPr>
        <p:spPr>
          <a:xfrm>
            <a:off x="3097000" y="3586462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9" name="Shape 589"/>
          <p:cNvCxnSpPr>
            <a:stCxn id="552" idx="2"/>
            <a:endCxn id="557" idx="0"/>
          </p:cNvCxnSpPr>
          <p:nvPr/>
        </p:nvCxnSpPr>
        <p:spPr>
          <a:xfrm>
            <a:off x="1690575" y="2490350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>
            <a:stCxn id="552" idx="2"/>
            <a:endCxn id="556" idx="0"/>
          </p:cNvCxnSpPr>
          <p:nvPr/>
        </p:nvCxnSpPr>
        <p:spPr>
          <a:xfrm flipH="1">
            <a:off x="1494375" y="2490350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>
            <a:stCxn id="571" idx="2"/>
            <a:endCxn id="576" idx="0"/>
          </p:cNvCxnSpPr>
          <p:nvPr/>
        </p:nvCxnSpPr>
        <p:spPr>
          <a:xfrm>
            <a:off x="393530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>
            <a:stCxn id="571" idx="2"/>
            <a:endCxn id="575" idx="0"/>
          </p:cNvCxnSpPr>
          <p:nvPr/>
        </p:nvCxnSpPr>
        <p:spPr>
          <a:xfrm flipH="1">
            <a:off x="373910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3" name="Shape 593"/>
          <p:cNvSpPr/>
          <p:nvPr/>
        </p:nvSpPr>
        <p:spPr>
          <a:xfrm>
            <a:off x="5570725" y="18163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51380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56469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6155825" y="225453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550085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51380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4775200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59597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6313825" y="27689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56469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317525" y="33594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4" name="Shape 604"/>
          <p:cNvCxnSpPr>
            <a:stCxn id="593" idx="2"/>
            <a:endCxn id="594" idx="0"/>
          </p:cNvCxnSpPr>
          <p:nvPr/>
        </p:nvCxnSpPr>
        <p:spPr>
          <a:xfrm flipH="1">
            <a:off x="5264725" y="2052162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5" name="Shape 605"/>
          <p:cNvCxnSpPr>
            <a:stCxn id="593" idx="2"/>
            <a:endCxn id="595" idx="0"/>
          </p:cNvCxnSpPr>
          <p:nvPr/>
        </p:nvCxnSpPr>
        <p:spPr>
          <a:xfrm>
            <a:off x="5697325" y="2052162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6" name="Shape 606"/>
          <p:cNvCxnSpPr>
            <a:stCxn id="593" idx="2"/>
            <a:endCxn id="596" idx="0"/>
          </p:cNvCxnSpPr>
          <p:nvPr/>
        </p:nvCxnSpPr>
        <p:spPr>
          <a:xfrm>
            <a:off x="5697325" y="2052162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7" name="Shape 607"/>
          <p:cNvCxnSpPr>
            <a:stCxn id="594" idx="2"/>
            <a:endCxn id="599" idx="0"/>
          </p:cNvCxnSpPr>
          <p:nvPr/>
        </p:nvCxnSpPr>
        <p:spPr>
          <a:xfrm flipH="1">
            <a:off x="49019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8" name="Shape 608"/>
          <p:cNvCxnSpPr>
            <a:stCxn id="594" idx="2"/>
            <a:endCxn id="598" idx="0"/>
          </p:cNvCxnSpPr>
          <p:nvPr/>
        </p:nvCxnSpPr>
        <p:spPr>
          <a:xfrm>
            <a:off x="5264625" y="2490337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9" name="Shape 609"/>
          <p:cNvCxnSpPr>
            <a:stCxn id="594" idx="2"/>
            <a:endCxn id="597" idx="0"/>
          </p:cNvCxnSpPr>
          <p:nvPr/>
        </p:nvCxnSpPr>
        <p:spPr>
          <a:xfrm>
            <a:off x="5264625" y="2490337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0" name="Shape 610"/>
          <p:cNvCxnSpPr>
            <a:stCxn id="597" idx="2"/>
            <a:endCxn id="603" idx="0"/>
          </p:cNvCxnSpPr>
          <p:nvPr/>
        </p:nvCxnSpPr>
        <p:spPr>
          <a:xfrm flipH="1">
            <a:off x="5444150" y="3004712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1" name="Shape 611"/>
          <p:cNvCxnSpPr>
            <a:stCxn id="597" idx="2"/>
            <a:endCxn id="602" idx="0"/>
          </p:cNvCxnSpPr>
          <p:nvPr/>
        </p:nvCxnSpPr>
        <p:spPr>
          <a:xfrm>
            <a:off x="5627450" y="3004712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2" name="Shape 612"/>
          <p:cNvSpPr/>
          <p:nvPr/>
        </p:nvSpPr>
        <p:spPr>
          <a:xfrm>
            <a:off x="5317525" y="394560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3" name="Shape 613"/>
          <p:cNvCxnSpPr>
            <a:stCxn id="603" idx="2"/>
            <a:endCxn id="612" idx="0"/>
          </p:cNvCxnSpPr>
          <p:nvPr/>
        </p:nvCxnSpPr>
        <p:spPr>
          <a:xfrm>
            <a:off x="5444125" y="3595287"/>
            <a:ext cx="0" cy="35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4" name="Shape 614"/>
          <p:cNvCxnSpPr>
            <a:stCxn id="596" idx="2"/>
            <a:endCxn id="601" idx="0"/>
          </p:cNvCxnSpPr>
          <p:nvPr/>
        </p:nvCxnSpPr>
        <p:spPr>
          <a:xfrm>
            <a:off x="6282425" y="2490337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5" name="Shape 615"/>
          <p:cNvCxnSpPr>
            <a:stCxn id="596" idx="2"/>
            <a:endCxn id="600" idx="0"/>
          </p:cNvCxnSpPr>
          <p:nvPr/>
        </p:nvCxnSpPr>
        <p:spPr>
          <a:xfrm flipH="1">
            <a:off x="6086225" y="2490337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6" name="Shape 616"/>
          <p:cNvSpPr/>
          <p:nvPr/>
        </p:nvSpPr>
        <p:spPr>
          <a:xfrm>
            <a:off x="7891650" y="1807537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458950" y="2245712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796785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8476750" y="224571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7821775" y="2760087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74589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7096125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82806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8634750" y="2760087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7967850" y="3350662"/>
            <a:ext cx="253200" cy="2358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7638450" y="3350662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7" name="Shape 627"/>
          <p:cNvCxnSpPr>
            <a:stCxn id="616" idx="2"/>
            <a:endCxn id="617" idx="0"/>
          </p:cNvCxnSpPr>
          <p:nvPr/>
        </p:nvCxnSpPr>
        <p:spPr>
          <a:xfrm flipH="1">
            <a:off x="7585650" y="2043337"/>
            <a:ext cx="4326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28" name="Shape 628"/>
          <p:cNvCxnSpPr>
            <a:stCxn id="616" idx="2"/>
            <a:endCxn id="618" idx="0"/>
          </p:cNvCxnSpPr>
          <p:nvPr/>
        </p:nvCxnSpPr>
        <p:spPr>
          <a:xfrm>
            <a:off x="8018250" y="2043337"/>
            <a:ext cx="762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9" name="Shape 629"/>
          <p:cNvCxnSpPr>
            <a:stCxn id="616" idx="2"/>
            <a:endCxn id="619" idx="0"/>
          </p:cNvCxnSpPr>
          <p:nvPr/>
        </p:nvCxnSpPr>
        <p:spPr>
          <a:xfrm>
            <a:off x="8018250" y="2043337"/>
            <a:ext cx="5850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0" name="Shape 630"/>
          <p:cNvCxnSpPr>
            <a:stCxn id="617" idx="2"/>
            <a:endCxn id="622" idx="0"/>
          </p:cNvCxnSpPr>
          <p:nvPr/>
        </p:nvCxnSpPr>
        <p:spPr>
          <a:xfrm flipH="1">
            <a:off x="722285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1" name="Shape 631"/>
          <p:cNvCxnSpPr>
            <a:stCxn id="617" idx="2"/>
            <a:endCxn id="621" idx="0"/>
          </p:cNvCxnSpPr>
          <p:nvPr/>
        </p:nvCxnSpPr>
        <p:spPr>
          <a:xfrm>
            <a:off x="7585550" y="2481512"/>
            <a:ext cx="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2" name="Shape 632"/>
          <p:cNvCxnSpPr>
            <a:stCxn id="617" idx="2"/>
            <a:endCxn id="620" idx="0"/>
          </p:cNvCxnSpPr>
          <p:nvPr/>
        </p:nvCxnSpPr>
        <p:spPr>
          <a:xfrm>
            <a:off x="7585550" y="2481512"/>
            <a:ext cx="3627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33" name="Shape 633"/>
          <p:cNvCxnSpPr>
            <a:stCxn id="620" idx="2"/>
            <a:endCxn id="626" idx="0"/>
          </p:cNvCxnSpPr>
          <p:nvPr/>
        </p:nvCxnSpPr>
        <p:spPr>
          <a:xfrm flipH="1">
            <a:off x="7765075" y="2995887"/>
            <a:ext cx="1833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34" name="Shape 634"/>
          <p:cNvCxnSpPr>
            <a:stCxn id="620" idx="2"/>
            <a:endCxn id="625" idx="0"/>
          </p:cNvCxnSpPr>
          <p:nvPr/>
        </p:nvCxnSpPr>
        <p:spPr>
          <a:xfrm>
            <a:off x="7948375" y="2995887"/>
            <a:ext cx="146100" cy="3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5" name="Shape 635"/>
          <p:cNvCxnSpPr>
            <a:stCxn id="619" idx="2"/>
            <a:endCxn id="624" idx="0"/>
          </p:cNvCxnSpPr>
          <p:nvPr/>
        </p:nvCxnSpPr>
        <p:spPr>
          <a:xfrm>
            <a:off x="8603350" y="2481512"/>
            <a:ext cx="1581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6" name="Shape 636"/>
          <p:cNvCxnSpPr>
            <a:stCxn id="619" idx="2"/>
            <a:endCxn id="623" idx="0"/>
          </p:cNvCxnSpPr>
          <p:nvPr/>
        </p:nvCxnSpPr>
        <p:spPr>
          <a:xfrm flipH="1">
            <a:off x="8407150" y="2481512"/>
            <a:ext cx="196200" cy="27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7" name="Shape 637"/>
          <p:cNvSpPr/>
          <p:nvPr/>
        </p:nvSpPr>
        <p:spPr>
          <a:xfrm>
            <a:off x="7638450" y="38844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8" name="Shape 638"/>
          <p:cNvCxnSpPr>
            <a:stCxn id="626" idx="2"/>
            <a:endCxn id="637" idx="0"/>
          </p:cNvCxnSpPr>
          <p:nvPr/>
        </p:nvCxnSpPr>
        <p:spPr>
          <a:xfrm>
            <a:off x="7765050" y="3586462"/>
            <a:ext cx="0" cy="29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639" name="Shape 639"/>
          <p:cNvSpPr txBox="1"/>
          <p:nvPr/>
        </p:nvSpPr>
        <p:spPr>
          <a:xfrm>
            <a:off x="39252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Select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2602325" y="1271950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Expand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4946275" y="1276362"/>
            <a:ext cx="15021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Simulate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6936025" y="1271962"/>
            <a:ext cx="18414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Backpropagate</a:t>
            </a:r>
          </a:p>
        </p:txBody>
      </p:sp>
      <p:cxnSp>
        <p:nvCxnSpPr>
          <p:cNvPr id="643" name="Shape 643"/>
          <p:cNvCxnSpPr>
            <a:stCxn id="639" idx="3"/>
            <a:endCxn id="640" idx="1"/>
          </p:cNvCxnSpPr>
          <p:nvPr/>
        </p:nvCxnSpPr>
        <p:spPr>
          <a:xfrm flipH="1" rot="10800000">
            <a:off x="1894625" y="1477062"/>
            <a:ext cx="7077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4" name="Shape 644"/>
          <p:cNvCxnSpPr>
            <a:stCxn id="640" idx="3"/>
            <a:endCxn id="641" idx="1"/>
          </p:cNvCxnSpPr>
          <p:nvPr/>
        </p:nvCxnSpPr>
        <p:spPr>
          <a:xfrm>
            <a:off x="4104425" y="1477150"/>
            <a:ext cx="8418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41" idx="3"/>
            <a:endCxn id="642" idx="1"/>
          </p:cNvCxnSpPr>
          <p:nvPr/>
        </p:nvCxnSpPr>
        <p:spPr>
          <a:xfrm flipH="1" rot="10800000">
            <a:off x="6448375" y="1477062"/>
            <a:ext cx="4878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42" idx="0"/>
            <a:endCxn id="639" idx="0"/>
          </p:cNvCxnSpPr>
          <p:nvPr/>
        </p:nvCxnSpPr>
        <p:spPr>
          <a:xfrm rot="5400000">
            <a:off x="4497925" y="-2082337"/>
            <a:ext cx="4500" cy="6713100"/>
          </a:xfrm>
          <a:prstGeom prst="bentConnector3">
            <a:avLst>
              <a:gd fmla="val -52916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7" name="Shape 647"/>
          <p:cNvSpPr txBox="1"/>
          <p:nvPr/>
        </p:nvSpPr>
        <p:spPr>
          <a:xfrm>
            <a:off x="3553000" y="818025"/>
            <a:ext cx="1841400" cy="35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Repeat until timeout</a:t>
            </a:r>
          </a:p>
        </p:txBody>
      </p:sp>
      <p:cxnSp>
        <p:nvCxnSpPr>
          <p:cNvPr id="648" name="Shape 648"/>
          <p:cNvCxnSpPr>
            <a:endCxn id="649" idx="0"/>
          </p:cNvCxnSpPr>
          <p:nvPr/>
        </p:nvCxnSpPr>
        <p:spPr>
          <a:xfrm flipH="1">
            <a:off x="5085125" y="4181250"/>
            <a:ext cx="3591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650" name="Shape 650"/>
          <p:cNvSpPr/>
          <p:nvPr/>
        </p:nvSpPr>
        <p:spPr>
          <a:xfrm>
            <a:off x="531937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49585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5680225" y="4853850"/>
            <a:ext cx="253200" cy="23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2" name="Shape 652"/>
          <p:cNvCxnSpPr>
            <a:endCxn id="650" idx="0"/>
          </p:cNvCxnSpPr>
          <p:nvPr/>
        </p:nvCxnSpPr>
        <p:spPr>
          <a:xfrm>
            <a:off x="5444175" y="4181250"/>
            <a:ext cx="18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53" name="Shape 653"/>
          <p:cNvCxnSpPr>
            <a:endCxn id="651" idx="0"/>
          </p:cNvCxnSpPr>
          <p:nvPr/>
        </p:nvCxnSpPr>
        <p:spPr>
          <a:xfrm>
            <a:off x="5444125" y="4181250"/>
            <a:ext cx="362700" cy="67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Single player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Single player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665" name="Shape 665"/>
          <p:cNvCxnSpPr>
            <a:stCxn id="664" idx="2"/>
            <a:endCxn id="666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6" name="Shape 666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676" name="Shape 676"/>
          <p:cNvCxnSpPr>
            <a:stCxn id="664" idx="2"/>
            <a:endCxn id="673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7" name="Shape 677"/>
          <p:cNvCxnSpPr>
            <a:stCxn id="664" idx="2"/>
            <a:endCxn id="674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8" name="Shape 678"/>
          <p:cNvCxnSpPr>
            <a:stCxn id="666" idx="2"/>
            <a:endCxn id="672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9" name="Shape 679"/>
          <p:cNvCxnSpPr>
            <a:stCxn id="666" idx="2"/>
            <a:endCxn id="671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0" name="Shape 680"/>
          <p:cNvCxnSpPr>
            <a:stCxn id="673" idx="2"/>
            <a:endCxn id="675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1" name="Shape 681"/>
          <p:cNvCxnSpPr>
            <a:stCxn id="673" idx="2"/>
            <a:endCxn id="670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2" name="Shape 682"/>
          <p:cNvCxnSpPr>
            <a:stCxn id="673" idx="2"/>
            <a:endCxn id="668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3" name="Shape 683"/>
          <p:cNvCxnSpPr>
            <a:stCxn id="671" idx="2"/>
            <a:endCxn id="667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4" name="Shape 684"/>
          <p:cNvCxnSpPr>
            <a:stCxn id="671" idx="2"/>
            <a:endCxn id="669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691" name="Shape 691"/>
          <p:cNvCxnSpPr>
            <a:stCxn id="690" idx="2"/>
            <a:endCxn id="692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2" name="Shape 692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702" name="Shape 702"/>
          <p:cNvCxnSpPr>
            <a:stCxn id="690" idx="2"/>
            <a:endCxn id="699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3" name="Shape 703"/>
          <p:cNvCxnSpPr>
            <a:stCxn id="690" idx="2"/>
            <a:endCxn id="700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4" name="Shape 704"/>
          <p:cNvCxnSpPr>
            <a:stCxn id="692" idx="2"/>
            <a:endCxn id="698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5" name="Shape 705"/>
          <p:cNvCxnSpPr>
            <a:stCxn id="692" idx="2"/>
            <a:endCxn id="697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6" name="Shape 706"/>
          <p:cNvCxnSpPr>
            <a:stCxn id="699" idx="2"/>
            <a:endCxn id="701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7" name="Shape 707"/>
          <p:cNvCxnSpPr>
            <a:stCxn id="699" idx="2"/>
            <a:endCxn id="696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8" name="Shape 708"/>
          <p:cNvCxnSpPr>
            <a:stCxn id="699" idx="2"/>
            <a:endCxn id="694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9" name="Shape 709"/>
          <p:cNvCxnSpPr>
            <a:stCxn id="697" idx="2"/>
            <a:endCxn id="693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0" name="Shape 710"/>
          <p:cNvCxnSpPr>
            <a:stCxn id="697" idx="2"/>
            <a:endCxn id="695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717" name="Shape 717"/>
          <p:cNvCxnSpPr>
            <a:stCxn id="716" idx="2"/>
            <a:endCxn id="718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8" name="Shape 718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728" name="Shape 728"/>
          <p:cNvCxnSpPr>
            <a:stCxn id="716" idx="2"/>
            <a:endCxn id="725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9" name="Shape 729"/>
          <p:cNvCxnSpPr>
            <a:stCxn id="716" idx="2"/>
            <a:endCxn id="726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0" name="Shape 730"/>
          <p:cNvCxnSpPr>
            <a:stCxn id="718" idx="2"/>
            <a:endCxn id="724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1" name="Shape 731"/>
          <p:cNvCxnSpPr>
            <a:stCxn id="718" idx="2"/>
            <a:endCxn id="723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2" name="Shape 732"/>
          <p:cNvCxnSpPr>
            <a:stCxn id="725" idx="2"/>
            <a:endCxn id="727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3" name="Shape 733"/>
          <p:cNvCxnSpPr>
            <a:stCxn id="725" idx="2"/>
            <a:endCxn id="722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4" name="Shape 734"/>
          <p:cNvCxnSpPr>
            <a:stCxn id="725" idx="2"/>
            <a:endCxn id="720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5" name="Shape 735"/>
          <p:cNvCxnSpPr>
            <a:stCxn id="723" idx="2"/>
            <a:endCxn id="719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6" name="Shape 736"/>
          <p:cNvCxnSpPr>
            <a:stCxn id="723" idx="2"/>
            <a:endCxn id="721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743" name="Shape 743"/>
          <p:cNvCxnSpPr>
            <a:stCxn id="742" idx="2"/>
            <a:endCxn id="744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4" name="Shape 744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754" name="Shape 754"/>
          <p:cNvCxnSpPr>
            <a:stCxn id="742" idx="2"/>
            <a:endCxn id="751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5" name="Shape 755"/>
          <p:cNvCxnSpPr>
            <a:stCxn id="742" idx="2"/>
            <a:endCxn id="752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6" name="Shape 756"/>
          <p:cNvCxnSpPr>
            <a:stCxn id="744" idx="2"/>
            <a:endCxn id="750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7" name="Shape 757"/>
          <p:cNvCxnSpPr>
            <a:stCxn id="744" idx="2"/>
            <a:endCxn id="749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8" name="Shape 758"/>
          <p:cNvCxnSpPr>
            <a:stCxn id="751" idx="2"/>
            <a:endCxn id="753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9" name="Shape 759"/>
          <p:cNvCxnSpPr>
            <a:stCxn id="751" idx="2"/>
            <a:endCxn id="748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0" name="Shape 760"/>
          <p:cNvCxnSpPr>
            <a:stCxn id="751" idx="2"/>
            <a:endCxn id="746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1" name="Shape 761"/>
          <p:cNvCxnSpPr>
            <a:stCxn id="749" idx="2"/>
            <a:endCxn id="745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2" name="Shape 762"/>
          <p:cNvCxnSpPr>
            <a:stCxn id="749" idx="2"/>
            <a:endCxn id="747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63" name="Shape 7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770" name="Shape 770"/>
          <p:cNvCxnSpPr>
            <a:stCxn id="769" idx="2"/>
            <a:endCxn id="771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1" name="Shape 771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781" name="Shape 781"/>
          <p:cNvCxnSpPr>
            <a:stCxn id="769" idx="2"/>
            <a:endCxn id="778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2" name="Shape 782"/>
          <p:cNvCxnSpPr>
            <a:stCxn id="769" idx="2"/>
            <a:endCxn id="779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3" name="Shape 783"/>
          <p:cNvCxnSpPr>
            <a:stCxn id="771" idx="2"/>
            <a:endCxn id="777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4" name="Shape 784"/>
          <p:cNvCxnSpPr>
            <a:stCxn id="771" idx="2"/>
            <a:endCxn id="776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5" name="Shape 785"/>
          <p:cNvCxnSpPr>
            <a:stCxn id="778" idx="2"/>
            <a:endCxn id="780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6" name="Shape 786"/>
          <p:cNvCxnSpPr>
            <a:stCxn id="778" idx="2"/>
            <a:endCxn id="775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7" name="Shape 787"/>
          <p:cNvCxnSpPr>
            <a:stCxn id="778" idx="2"/>
            <a:endCxn id="773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8" name="Shape 788"/>
          <p:cNvCxnSpPr>
            <a:stCxn id="776" idx="2"/>
            <a:endCxn id="772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9" name="Shape 789"/>
          <p:cNvCxnSpPr>
            <a:stCxn id="776" idx="2"/>
            <a:endCxn id="774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0" name="Shape 790"/>
          <p:cNvSpPr txBox="1"/>
          <p:nvPr/>
        </p:nvSpPr>
        <p:spPr>
          <a:xfrm>
            <a:off x="5561475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“Exploitation”</a:t>
            </a:r>
          </a:p>
        </p:txBody>
      </p:sp>
      <p:cxnSp>
        <p:nvCxnSpPr>
          <p:cNvPr id="791" name="Shape 791"/>
          <p:cNvCxnSpPr/>
          <p:nvPr/>
        </p:nvCxnSpPr>
        <p:spPr>
          <a:xfrm rot="10800000">
            <a:off x="6319875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799" name="Shape 799"/>
          <p:cNvCxnSpPr>
            <a:stCxn id="798" idx="2"/>
            <a:endCxn id="800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0" name="Shape 800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810" name="Shape 810"/>
          <p:cNvCxnSpPr>
            <a:stCxn id="798" idx="2"/>
            <a:endCxn id="807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1" name="Shape 811"/>
          <p:cNvCxnSpPr>
            <a:stCxn id="798" idx="2"/>
            <a:endCxn id="808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2" name="Shape 812"/>
          <p:cNvCxnSpPr>
            <a:stCxn id="800" idx="2"/>
            <a:endCxn id="806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3" name="Shape 813"/>
          <p:cNvCxnSpPr>
            <a:stCxn id="800" idx="2"/>
            <a:endCxn id="805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4" name="Shape 814"/>
          <p:cNvCxnSpPr>
            <a:stCxn id="807" idx="2"/>
            <a:endCxn id="809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5" name="Shape 815"/>
          <p:cNvCxnSpPr>
            <a:stCxn id="807" idx="2"/>
            <a:endCxn id="804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6" name="Shape 816"/>
          <p:cNvCxnSpPr>
            <a:stCxn id="807" idx="2"/>
            <a:endCxn id="802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7" name="Shape 817"/>
          <p:cNvCxnSpPr>
            <a:stCxn id="805" idx="2"/>
            <a:endCxn id="801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8" name="Shape 818"/>
          <p:cNvCxnSpPr>
            <a:stCxn id="805" idx="2"/>
            <a:endCxn id="803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9" name="Shape 819"/>
          <p:cNvSpPr txBox="1"/>
          <p:nvPr/>
        </p:nvSpPr>
        <p:spPr>
          <a:xfrm>
            <a:off x="5561475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“Exploitation”</a:t>
            </a:r>
          </a:p>
        </p:txBody>
      </p:sp>
      <p:cxnSp>
        <p:nvCxnSpPr>
          <p:cNvPr id="820" name="Shape 820"/>
          <p:cNvCxnSpPr/>
          <p:nvPr/>
        </p:nvCxnSpPr>
        <p:spPr>
          <a:xfrm rot="10800000">
            <a:off x="6319875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1" name="Shape 821"/>
          <p:cNvSpPr txBox="1"/>
          <p:nvPr/>
        </p:nvSpPr>
        <p:spPr>
          <a:xfrm>
            <a:off x="7230500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“Exploration”</a:t>
            </a:r>
          </a:p>
        </p:txBody>
      </p:sp>
      <p:cxnSp>
        <p:nvCxnSpPr>
          <p:cNvPr id="822" name="Shape 822"/>
          <p:cNvCxnSpPr/>
          <p:nvPr/>
        </p:nvCxnSpPr>
        <p:spPr>
          <a:xfrm rot="10800000">
            <a:off x="7991750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23" name="Shape 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830" name="Shape 830"/>
          <p:cNvCxnSpPr>
            <a:stCxn id="829" idx="2"/>
            <a:endCxn id="831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1" name="Shape 831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841" name="Shape 841"/>
          <p:cNvCxnSpPr>
            <a:stCxn id="829" idx="2"/>
            <a:endCxn id="838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2" name="Shape 842"/>
          <p:cNvCxnSpPr>
            <a:stCxn id="829" idx="2"/>
            <a:endCxn id="839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3" name="Shape 843"/>
          <p:cNvCxnSpPr>
            <a:stCxn id="831" idx="2"/>
            <a:endCxn id="837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4" name="Shape 844"/>
          <p:cNvCxnSpPr>
            <a:stCxn id="831" idx="2"/>
            <a:endCxn id="836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5" name="Shape 845"/>
          <p:cNvCxnSpPr>
            <a:stCxn id="838" idx="2"/>
            <a:endCxn id="840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6" name="Shape 846"/>
          <p:cNvCxnSpPr>
            <a:stCxn id="838" idx="2"/>
            <a:endCxn id="835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7" name="Shape 847"/>
          <p:cNvCxnSpPr>
            <a:stCxn id="838" idx="2"/>
            <a:endCxn id="833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8" name="Shape 848"/>
          <p:cNvCxnSpPr>
            <a:stCxn id="836" idx="2"/>
            <a:endCxn id="832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9" name="Shape 849"/>
          <p:cNvCxnSpPr>
            <a:stCxn id="836" idx="2"/>
            <a:endCxn id="834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0" name="Shape 850"/>
          <p:cNvSpPr txBox="1"/>
          <p:nvPr/>
        </p:nvSpPr>
        <p:spPr>
          <a:xfrm>
            <a:off x="5561475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“Exploitation”</a:t>
            </a:r>
          </a:p>
        </p:txBody>
      </p:sp>
      <p:cxnSp>
        <p:nvCxnSpPr>
          <p:cNvPr id="851" name="Shape 851"/>
          <p:cNvCxnSpPr/>
          <p:nvPr/>
        </p:nvCxnSpPr>
        <p:spPr>
          <a:xfrm rot="10800000">
            <a:off x="6319875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2" name="Shape 852"/>
          <p:cNvSpPr txBox="1"/>
          <p:nvPr/>
        </p:nvSpPr>
        <p:spPr>
          <a:xfrm>
            <a:off x="7230500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“Exploration”</a:t>
            </a:r>
          </a:p>
        </p:txBody>
      </p:sp>
      <p:cxnSp>
        <p:nvCxnSpPr>
          <p:cNvPr id="853" name="Shape 853"/>
          <p:cNvCxnSpPr/>
          <p:nvPr/>
        </p:nvCxnSpPr>
        <p:spPr>
          <a:xfrm rot="10800000">
            <a:off x="7991750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54" name="Shape 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861" name="Shape 861"/>
          <p:cNvCxnSpPr>
            <a:stCxn id="860" idx="2"/>
            <a:endCxn id="862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2" name="Shape 862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872" name="Shape 872"/>
          <p:cNvCxnSpPr>
            <a:stCxn id="860" idx="2"/>
            <a:endCxn id="869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3" name="Shape 873"/>
          <p:cNvCxnSpPr>
            <a:stCxn id="860" idx="2"/>
            <a:endCxn id="870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4" name="Shape 874"/>
          <p:cNvCxnSpPr>
            <a:stCxn id="862" idx="2"/>
            <a:endCxn id="868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5" name="Shape 875"/>
          <p:cNvCxnSpPr>
            <a:stCxn id="862" idx="2"/>
            <a:endCxn id="867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6" name="Shape 876"/>
          <p:cNvCxnSpPr>
            <a:stCxn id="869" idx="2"/>
            <a:endCxn id="871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7" name="Shape 877"/>
          <p:cNvCxnSpPr>
            <a:stCxn id="869" idx="2"/>
            <a:endCxn id="866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8" name="Shape 878"/>
          <p:cNvCxnSpPr>
            <a:stCxn id="869" idx="2"/>
            <a:endCxn id="864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9" name="Shape 879"/>
          <p:cNvCxnSpPr>
            <a:stCxn id="867" idx="2"/>
            <a:endCxn id="863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0" name="Shape 880"/>
          <p:cNvCxnSpPr>
            <a:stCxn id="867" idx="2"/>
            <a:endCxn id="865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1" name="Shape 881"/>
          <p:cNvSpPr txBox="1"/>
          <p:nvPr/>
        </p:nvSpPr>
        <p:spPr>
          <a:xfrm>
            <a:off x="5561475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“Exploitation”</a:t>
            </a:r>
          </a:p>
        </p:txBody>
      </p:sp>
      <p:cxnSp>
        <p:nvCxnSpPr>
          <p:cNvPr id="882" name="Shape 882"/>
          <p:cNvCxnSpPr/>
          <p:nvPr/>
        </p:nvCxnSpPr>
        <p:spPr>
          <a:xfrm rot="10800000">
            <a:off x="6319875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3" name="Shape 883"/>
          <p:cNvSpPr txBox="1"/>
          <p:nvPr/>
        </p:nvSpPr>
        <p:spPr>
          <a:xfrm>
            <a:off x="7230500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“Exploration”</a:t>
            </a:r>
          </a:p>
        </p:txBody>
      </p:sp>
      <p:cxnSp>
        <p:nvCxnSpPr>
          <p:cNvPr id="884" name="Shape 884"/>
          <p:cNvCxnSpPr/>
          <p:nvPr/>
        </p:nvCxnSpPr>
        <p:spPr>
          <a:xfrm rot="10800000">
            <a:off x="7991750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85" name="Shape 8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892" name="Shape 892"/>
          <p:cNvCxnSpPr>
            <a:stCxn id="891" idx="2"/>
            <a:endCxn id="893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3" name="Shape 893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903" name="Shape 903"/>
          <p:cNvCxnSpPr>
            <a:stCxn id="891" idx="2"/>
            <a:endCxn id="900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4" name="Shape 904"/>
          <p:cNvCxnSpPr>
            <a:stCxn id="891" idx="2"/>
            <a:endCxn id="901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5" name="Shape 905"/>
          <p:cNvCxnSpPr>
            <a:stCxn id="893" idx="2"/>
            <a:endCxn id="899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6" name="Shape 906"/>
          <p:cNvCxnSpPr>
            <a:stCxn id="893" idx="2"/>
            <a:endCxn id="898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7" name="Shape 907"/>
          <p:cNvCxnSpPr>
            <a:stCxn id="900" idx="2"/>
            <a:endCxn id="902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8" name="Shape 908"/>
          <p:cNvCxnSpPr>
            <a:stCxn id="900" idx="2"/>
            <a:endCxn id="897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9" name="Shape 909"/>
          <p:cNvCxnSpPr>
            <a:stCxn id="900" idx="2"/>
            <a:endCxn id="895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0" name="Shape 910"/>
          <p:cNvCxnSpPr>
            <a:stCxn id="898" idx="2"/>
            <a:endCxn id="894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1" name="Shape 911"/>
          <p:cNvCxnSpPr>
            <a:stCxn id="898" idx="2"/>
            <a:endCxn id="896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2" name="Shape 912"/>
          <p:cNvSpPr txBox="1"/>
          <p:nvPr/>
        </p:nvSpPr>
        <p:spPr>
          <a:xfrm>
            <a:off x="5561475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“Exploitation”</a:t>
            </a:r>
          </a:p>
        </p:txBody>
      </p:sp>
      <p:cxnSp>
        <p:nvCxnSpPr>
          <p:cNvPr id="913" name="Shape 913"/>
          <p:cNvCxnSpPr/>
          <p:nvPr/>
        </p:nvCxnSpPr>
        <p:spPr>
          <a:xfrm rot="10800000">
            <a:off x="6319875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4" name="Shape 914"/>
          <p:cNvSpPr txBox="1"/>
          <p:nvPr/>
        </p:nvSpPr>
        <p:spPr>
          <a:xfrm>
            <a:off x="7230500" y="4372225"/>
            <a:ext cx="1528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“Exploration”</a:t>
            </a:r>
          </a:p>
        </p:txBody>
      </p:sp>
      <p:cxnSp>
        <p:nvCxnSpPr>
          <p:cNvPr id="915" name="Shape 915"/>
          <p:cNvCxnSpPr/>
          <p:nvPr/>
        </p:nvCxnSpPr>
        <p:spPr>
          <a:xfrm rot="10800000">
            <a:off x="7991750" y="3837925"/>
            <a:ext cx="5700" cy="6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916" name="Shape 9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25" y="3282825"/>
            <a:ext cx="4588473" cy="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1. Select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923" name="Shape 923"/>
          <p:cNvCxnSpPr>
            <a:stCxn id="922" idx="2"/>
            <a:endCxn id="924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4" name="Shape 924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934" name="Shape 934"/>
          <p:cNvCxnSpPr>
            <a:stCxn id="922" idx="2"/>
            <a:endCxn id="931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5" name="Shape 935"/>
          <p:cNvCxnSpPr>
            <a:stCxn id="922" idx="2"/>
            <a:endCxn id="932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6" name="Shape 936"/>
          <p:cNvCxnSpPr>
            <a:stCxn id="924" idx="2"/>
            <a:endCxn id="930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7" name="Shape 937"/>
          <p:cNvCxnSpPr>
            <a:stCxn id="924" idx="2"/>
            <a:endCxn id="929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8" name="Shape 938"/>
          <p:cNvCxnSpPr>
            <a:stCxn id="931" idx="2"/>
            <a:endCxn id="933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9" name="Shape 939"/>
          <p:cNvCxnSpPr>
            <a:stCxn id="931" idx="2"/>
            <a:endCxn id="928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0" name="Shape 940"/>
          <p:cNvCxnSpPr>
            <a:stCxn id="931" idx="2"/>
            <a:endCxn id="926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1" name="Shape 941"/>
          <p:cNvCxnSpPr>
            <a:stCxn id="929" idx="2"/>
            <a:endCxn id="925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2" name="Shape 942"/>
          <p:cNvCxnSpPr>
            <a:stCxn id="929" idx="2"/>
            <a:endCxn id="927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2. Expand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949" name="Shape 949"/>
          <p:cNvCxnSpPr>
            <a:stCxn id="948" idx="2"/>
            <a:endCxn id="950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0" name="Shape 950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960" name="Shape 960"/>
          <p:cNvCxnSpPr>
            <a:stCxn id="948" idx="2"/>
            <a:endCxn id="957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1" name="Shape 961"/>
          <p:cNvCxnSpPr>
            <a:stCxn id="948" idx="2"/>
            <a:endCxn id="958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2" name="Shape 962"/>
          <p:cNvCxnSpPr>
            <a:stCxn id="950" idx="2"/>
            <a:endCxn id="956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3" name="Shape 963"/>
          <p:cNvCxnSpPr>
            <a:stCxn id="950" idx="2"/>
            <a:endCxn id="955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4" name="Shape 964"/>
          <p:cNvCxnSpPr>
            <a:stCxn id="957" idx="2"/>
            <a:endCxn id="959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5" name="Shape 965"/>
          <p:cNvCxnSpPr>
            <a:stCxn id="957" idx="2"/>
            <a:endCxn id="954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6" name="Shape 966"/>
          <p:cNvCxnSpPr>
            <a:stCxn id="957" idx="2"/>
            <a:endCxn id="952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7" name="Shape 967"/>
          <p:cNvCxnSpPr>
            <a:stCxn id="955" idx="2"/>
            <a:endCxn id="951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8" name="Shape 968"/>
          <p:cNvCxnSpPr>
            <a:stCxn id="955" idx="2"/>
            <a:endCxn id="953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9" name="Shape 969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970" name="Shape 970"/>
          <p:cNvCxnSpPr>
            <a:stCxn id="953" idx="2"/>
            <a:endCxn id="969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</a:t>
            </a:r>
            <a:r>
              <a:rPr lang="en" sz="3000"/>
              <a:t>. Simulate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977" name="Shape 977"/>
          <p:cNvCxnSpPr>
            <a:stCxn id="976" idx="2"/>
            <a:endCxn id="978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8" name="Shape 978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988" name="Shape 988"/>
          <p:cNvCxnSpPr>
            <a:stCxn id="976" idx="2"/>
            <a:endCxn id="985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9" name="Shape 989"/>
          <p:cNvCxnSpPr>
            <a:stCxn id="976" idx="2"/>
            <a:endCxn id="986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0" name="Shape 990"/>
          <p:cNvCxnSpPr>
            <a:stCxn id="978" idx="2"/>
            <a:endCxn id="984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1" name="Shape 991"/>
          <p:cNvCxnSpPr>
            <a:stCxn id="978" idx="2"/>
            <a:endCxn id="983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2" name="Shape 992"/>
          <p:cNvCxnSpPr>
            <a:stCxn id="985" idx="2"/>
            <a:endCxn id="987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3" name="Shape 993"/>
          <p:cNvCxnSpPr>
            <a:stCxn id="985" idx="2"/>
            <a:endCxn id="982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4" name="Shape 994"/>
          <p:cNvCxnSpPr>
            <a:stCxn id="985" idx="2"/>
            <a:endCxn id="980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5" name="Shape 995"/>
          <p:cNvCxnSpPr>
            <a:stCxn id="983" idx="2"/>
            <a:endCxn id="979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6" name="Shape 996"/>
          <p:cNvCxnSpPr>
            <a:stCxn id="983" idx="2"/>
            <a:endCxn id="981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7" name="Shape 997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998" name="Shape 998"/>
          <p:cNvCxnSpPr>
            <a:stCxn id="981" idx="2"/>
            <a:endCxn id="997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9" name="Shape 999"/>
          <p:cNvCxnSpPr>
            <a:endCxn id="1000" idx="0"/>
          </p:cNvCxnSpPr>
          <p:nvPr/>
        </p:nvCxnSpPr>
        <p:spPr>
          <a:xfrm flipH="1">
            <a:off x="3375150" y="4634675"/>
            <a:ext cx="72960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000" name="Shape 1000"/>
          <p:cNvSpPr txBox="1"/>
          <p:nvPr/>
        </p:nvSpPr>
        <p:spPr>
          <a:xfrm>
            <a:off x="308700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>
            <a:stCxn id="48" idx="2"/>
            <a:endCxn id="5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" name="Shape 52"/>
          <p:cNvCxnSpPr>
            <a:stCxn id="48" idx="2"/>
            <a:endCxn id="49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3. Simulate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007" name="Shape 1007"/>
          <p:cNvCxnSpPr>
            <a:stCxn id="1006" idx="2"/>
            <a:endCxn id="1008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8" name="Shape 1008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0" name="Shape 1010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5" name="Shape 1015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018" name="Shape 1018"/>
          <p:cNvCxnSpPr>
            <a:stCxn id="1006" idx="2"/>
            <a:endCxn id="1015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9" name="Shape 1019"/>
          <p:cNvCxnSpPr>
            <a:stCxn id="1006" idx="2"/>
            <a:endCxn id="1016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0" name="Shape 1020"/>
          <p:cNvCxnSpPr>
            <a:stCxn id="1008" idx="2"/>
            <a:endCxn id="1014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1" name="Shape 1021"/>
          <p:cNvCxnSpPr>
            <a:stCxn id="1008" idx="2"/>
            <a:endCxn id="1013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2" name="Shape 1022"/>
          <p:cNvCxnSpPr>
            <a:stCxn id="1015" idx="2"/>
            <a:endCxn id="1017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3" name="Shape 1023"/>
          <p:cNvCxnSpPr>
            <a:stCxn id="1015" idx="2"/>
            <a:endCxn id="1012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4" name="Shape 1024"/>
          <p:cNvCxnSpPr>
            <a:stCxn id="1015" idx="2"/>
            <a:endCxn id="1010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5" name="Shape 1025"/>
          <p:cNvCxnSpPr>
            <a:stCxn id="1013" idx="2"/>
            <a:endCxn id="1009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6" name="Shape 1026"/>
          <p:cNvCxnSpPr>
            <a:stCxn id="1013" idx="2"/>
            <a:endCxn id="1011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7" name="Shape 1027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1028" name="Shape 1028"/>
          <p:cNvCxnSpPr>
            <a:stCxn id="1011" idx="2"/>
            <a:endCxn id="1027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9" name="Shape 1029"/>
          <p:cNvCxnSpPr>
            <a:endCxn id="1030" idx="0"/>
          </p:cNvCxnSpPr>
          <p:nvPr/>
        </p:nvCxnSpPr>
        <p:spPr>
          <a:xfrm flipH="1">
            <a:off x="3375150" y="4634675"/>
            <a:ext cx="72960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031" name="Shape 1031"/>
          <p:cNvSpPr txBox="1"/>
          <p:nvPr/>
        </p:nvSpPr>
        <p:spPr>
          <a:xfrm>
            <a:off x="381645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308700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1032" name="Shape 1032"/>
          <p:cNvCxnSpPr>
            <a:stCxn id="1027" idx="2"/>
            <a:endCxn id="1031" idx="0"/>
          </p:cNvCxnSpPr>
          <p:nvPr/>
        </p:nvCxnSpPr>
        <p:spPr>
          <a:xfrm>
            <a:off x="4104600" y="4634675"/>
            <a:ext cx="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3. Simulate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039" name="Shape 1039"/>
          <p:cNvCxnSpPr>
            <a:stCxn id="1038" idx="2"/>
            <a:endCxn id="1040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0" name="Shape 1040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050" name="Shape 1050"/>
          <p:cNvCxnSpPr>
            <a:stCxn id="1038" idx="2"/>
            <a:endCxn id="1047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1" name="Shape 1051"/>
          <p:cNvCxnSpPr>
            <a:stCxn id="1038" idx="2"/>
            <a:endCxn id="1048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2" name="Shape 1052"/>
          <p:cNvCxnSpPr>
            <a:stCxn id="1040" idx="2"/>
            <a:endCxn id="1046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3" name="Shape 1053"/>
          <p:cNvCxnSpPr>
            <a:stCxn id="1040" idx="2"/>
            <a:endCxn id="1045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4" name="Shape 1054"/>
          <p:cNvCxnSpPr>
            <a:stCxn id="1047" idx="2"/>
            <a:endCxn id="1049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5" name="Shape 1055"/>
          <p:cNvCxnSpPr>
            <a:stCxn id="1047" idx="2"/>
            <a:endCxn id="1044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6" name="Shape 1056"/>
          <p:cNvCxnSpPr>
            <a:stCxn id="1047" idx="2"/>
            <a:endCxn id="1042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7" name="Shape 1057"/>
          <p:cNvCxnSpPr>
            <a:stCxn id="1045" idx="2"/>
            <a:endCxn id="1041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8" name="Shape 1058"/>
          <p:cNvCxnSpPr>
            <a:stCxn id="1045" idx="2"/>
            <a:endCxn id="1043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9" name="Shape 1059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1060" name="Shape 1060"/>
          <p:cNvCxnSpPr>
            <a:stCxn id="1043" idx="2"/>
            <a:endCxn id="1059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1" name="Shape 1061"/>
          <p:cNvCxnSpPr>
            <a:endCxn id="1062" idx="0"/>
          </p:cNvCxnSpPr>
          <p:nvPr/>
        </p:nvCxnSpPr>
        <p:spPr>
          <a:xfrm flipH="1">
            <a:off x="3375150" y="4634675"/>
            <a:ext cx="72960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063" name="Shape 1063"/>
          <p:cNvSpPr txBox="1"/>
          <p:nvPr/>
        </p:nvSpPr>
        <p:spPr>
          <a:xfrm>
            <a:off x="381645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308700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4545900" y="5038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v=0</a:t>
            </a:r>
          </a:p>
        </p:txBody>
      </p:sp>
      <p:cxnSp>
        <p:nvCxnSpPr>
          <p:cNvPr id="1065" name="Shape 1065"/>
          <p:cNvCxnSpPr>
            <a:stCxn id="1059" idx="2"/>
            <a:endCxn id="1063" idx="0"/>
          </p:cNvCxnSpPr>
          <p:nvPr/>
        </p:nvCxnSpPr>
        <p:spPr>
          <a:xfrm>
            <a:off x="4104600" y="4634675"/>
            <a:ext cx="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066" name="Shape 1066"/>
          <p:cNvCxnSpPr>
            <a:stCxn id="1059" idx="2"/>
            <a:endCxn id="1064" idx="0"/>
          </p:cNvCxnSpPr>
          <p:nvPr/>
        </p:nvCxnSpPr>
        <p:spPr>
          <a:xfrm>
            <a:off x="4104600" y="4634675"/>
            <a:ext cx="729600" cy="40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</a:t>
            </a:r>
            <a:r>
              <a:rPr lang="en" sz="3000"/>
              <a:t>. Backpropagate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073" name="Shape 1073"/>
          <p:cNvCxnSpPr>
            <a:stCxn id="1072" idx="2"/>
            <a:endCxn id="1074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4" name="Shape 1074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1080" name="Shape 1080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81" name="Shape 1081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082" name="Shape 1082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084" name="Shape 1084"/>
          <p:cNvCxnSpPr>
            <a:stCxn id="1072" idx="2"/>
            <a:endCxn id="1081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5" name="Shape 1085"/>
          <p:cNvCxnSpPr>
            <a:stCxn id="1072" idx="2"/>
            <a:endCxn id="1082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6" name="Shape 1086"/>
          <p:cNvCxnSpPr>
            <a:stCxn id="1074" idx="2"/>
            <a:endCxn id="1080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7" name="Shape 1087"/>
          <p:cNvCxnSpPr>
            <a:stCxn id="1074" idx="2"/>
            <a:endCxn id="1079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8" name="Shape 1088"/>
          <p:cNvCxnSpPr>
            <a:stCxn id="1081" idx="2"/>
            <a:endCxn id="1083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9" name="Shape 1089"/>
          <p:cNvCxnSpPr>
            <a:stCxn id="1081" idx="2"/>
            <a:endCxn id="1078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0" name="Shape 1090"/>
          <p:cNvCxnSpPr>
            <a:stCxn id="1081" idx="2"/>
            <a:endCxn id="1076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1" name="Shape 1091"/>
          <p:cNvCxnSpPr>
            <a:stCxn id="1079" idx="2"/>
            <a:endCxn id="1075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2" name="Shape 1092"/>
          <p:cNvCxnSpPr>
            <a:stCxn id="1079" idx="2"/>
            <a:endCxn id="1077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3" name="Shape 1093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1</a:t>
            </a:r>
          </a:p>
        </p:txBody>
      </p:sp>
      <p:cxnSp>
        <p:nvCxnSpPr>
          <p:cNvPr id="1094" name="Shape 1094"/>
          <p:cNvCxnSpPr>
            <a:stCxn id="1077" idx="2"/>
            <a:endCxn id="1093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Backpropagate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101" name="Shape 1101"/>
          <p:cNvCxnSpPr>
            <a:stCxn id="1100" idx="2"/>
            <a:endCxn id="1102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2" name="Shape 1102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2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112" name="Shape 1112"/>
          <p:cNvCxnSpPr>
            <a:stCxn id="1100" idx="2"/>
            <a:endCxn id="1109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3" name="Shape 1113"/>
          <p:cNvCxnSpPr>
            <a:stCxn id="1100" idx="2"/>
            <a:endCxn id="1110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4" name="Shape 1114"/>
          <p:cNvCxnSpPr>
            <a:stCxn id="1102" idx="2"/>
            <a:endCxn id="1108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5" name="Shape 1115"/>
          <p:cNvCxnSpPr>
            <a:stCxn id="1102" idx="2"/>
            <a:endCxn id="1107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6" name="Shape 1116"/>
          <p:cNvCxnSpPr>
            <a:stCxn id="1109" idx="2"/>
            <a:endCxn id="1111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7" name="Shape 1117"/>
          <p:cNvCxnSpPr>
            <a:stCxn id="1109" idx="2"/>
            <a:endCxn id="1106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8" name="Shape 1118"/>
          <p:cNvCxnSpPr>
            <a:stCxn id="1109" idx="2"/>
            <a:endCxn id="1104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9" name="Shape 1119"/>
          <p:cNvCxnSpPr>
            <a:stCxn id="1107" idx="2"/>
            <a:endCxn id="1103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0" name="Shape 1120"/>
          <p:cNvCxnSpPr>
            <a:stCxn id="1107" idx="2"/>
            <a:endCxn id="1105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1" name="Shape 1121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1</a:t>
            </a:r>
          </a:p>
        </p:txBody>
      </p:sp>
      <p:cxnSp>
        <p:nvCxnSpPr>
          <p:cNvPr id="1122" name="Shape 1122"/>
          <p:cNvCxnSpPr>
            <a:stCxn id="1105" idx="2"/>
            <a:endCxn id="1121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Backpropagate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129" name="Shape 1129"/>
          <p:cNvCxnSpPr>
            <a:stCxn id="1128" idx="2"/>
            <a:endCxn id="1130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0" name="Shape 1130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2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3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37" name="Shape 1137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140" name="Shape 1140"/>
          <p:cNvCxnSpPr>
            <a:stCxn id="1128" idx="2"/>
            <a:endCxn id="1137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1" name="Shape 1141"/>
          <p:cNvCxnSpPr>
            <a:stCxn id="1128" idx="2"/>
            <a:endCxn id="1138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2" name="Shape 1142"/>
          <p:cNvCxnSpPr>
            <a:stCxn id="1130" idx="2"/>
            <a:endCxn id="1136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3" name="Shape 1143"/>
          <p:cNvCxnSpPr>
            <a:stCxn id="1130" idx="2"/>
            <a:endCxn id="1135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4" name="Shape 1144"/>
          <p:cNvCxnSpPr>
            <a:stCxn id="1137" idx="2"/>
            <a:endCxn id="1139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5" name="Shape 1145"/>
          <p:cNvCxnSpPr>
            <a:stCxn id="1137" idx="2"/>
            <a:endCxn id="1134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6" name="Shape 1146"/>
          <p:cNvCxnSpPr>
            <a:stCxn id="1137" idx="2"/>
            <a:endCxn id="1132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7" name="Shape 1147"/>
          <p:cNvCxnSpPr>
            <a:stCxn id="1135" idx="2"/>
            <a:endCxn id="1131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8" name="Shape 1148"/>
          <p:cNvCxnSpPr>
            <a:stCxn id="1135" idx="2"/>
            <a:endCxn id="1133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9" name="Shape 1149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1</a:t>
            </a:r>
          </a:p>
        </p:txBody>
      </p:sp>
      <p:cxnSp>
        <p:nvCxnSpPr>
          <p:cNvPr id="1150" name="Shape 1150"/>
          <p:cNvCxnSpPr>
            <a:stCxn id="1133" idx="2"/>
            <a:endCxn id="1149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Backpropagate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v=7</a:t>
            </a:r>
          </a:p>
        </p:txBody>
      </p:sp>
      <p:cxnSp>
        <p:nvCxnSpPr>
          <p:cNvPr id="1157" name="Shape 1157"/>
          <p:cNvCxnSpPr>
            <a:stCxn id="1156" idx="2"/>
            <a:endCxn id="1158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8" name="Shape 1158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4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2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63" name="Shape 1163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3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168" name="Shape 1168"/>
          <p:cNvCxnSpPr>
            <a:stCxn id="1156" idx="2"/>
            <a:endCxn id="1165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9" name="Shape 1169"/>
          <p:cNvCxnSpPr>
            <a:stCxn id="1156" idx="2"/>
            <a:endCxn id="1166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0" name="Shape 1170"/>
          <p:cNvCxnSpPr>
            <a:stCxn id="1158" idx="2"/>
            <a:endCxn id="1164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1" name="Shape 1171"/>
          <p:cNvCxnSpPr>
            <a:stCxn id="1158" idx="2"/>
            <a:endCxn id="1163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2" name="Shape 1172"/>
          <p:cNvCxnSpPr>
            <a:stCxn id="1165" idx="2"/>
            <a:endCxn id="1167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3" name="Shape 1173"/>
          <p:cNvCxnSpPr>
            <a:stCxn id="1165" idx="2"/>
            <a:endCxn id="1162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4" name="Shape 1174"/>
          <p:cNvCxnSpPr>
            <a:stCxn id="1165" idx="2"/>
            <a:endCxn id="1160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5" name="Shape 1175"/>
          <p:cNvCxnSpPr>
            <a:stCxn id="1163" idx="2"/>
            <a:endCxn id="1159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6" name="Shape 1176"/>
          <p:cNvCxnSpPr>
            <a:stCxn id="1163" idx="2"/>
            <a:endCxn id="1161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7" name="Shape 1177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1</a:t>
            </a:r>
          </a:p>
        </p:txBody>
      </p:sp>
      <p:cxnSp>
        <p:nvCxnSpPr>
          <p:cNvPr id="1178" name="Shape 1178"/>
          <p:cNvCxnSpPr>
            <a:stCxn id="1161" idx="2"/>
            <a:endCxn id="1177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Backpropagate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8</a:t>
            </a:r>
          </a:p>
        </p:txBody>
      </p:sp>
      <p:cxnSp>
        <p:nvCxnSpPr>
          <p:cNvPr id="1185" name="Shape 1185"/>
          <p:cNvCxnSpPr>
            <a:stCxn id="1184" idx="2"/>
            <a:endCxn id="1186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6" name="Shape 1186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4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2</a:t>
            </a:r>
          </a:p>
        </p:txBody>
      </p:sp>
      <p:sp>
        <p:nvSpPr>
          <p:cNvPr id="1190" name="Shape 1190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91" name="Shape 1191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3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195" name="Shape 1195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196" name="Shape 1196"/>
          <p:cNvCxnSpPr>
            <a:stCxn id="1184" idx="2"/>
            <a:endCxn id="1193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7" name="Shape 1197"/>
          <p:cNvCxnSpPr>
            <a:stCxn id="1184" idx="2"/>
            <a:endCxn id="1194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8" name="Shape 1198"/>
          <p:cNvCxnSpPr>
            <a:stCxn id="1186" idx="2"/>
            <a:endCxn id="1192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9" name="Shape 1199"/>
          <p:cNvCxnSpPr>
            <a:stCxn id="1186" idx="2"/>
            <a:endCxn id="1191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0" name="Shape 1200"/>
          <p:cNvCxnSpPr>
            <a:stCxn id="1193" idx="2"/>
            <a:endCxn id="1195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1" name="Shape 1201"/>
          <p:cNvCxnSpPr>
            <a:stCxn id="1193" idx="2"/>
            <a:endCxn id="1190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2" name="Shape 1202"/>
          <p:cNvCxnSpPr>
            <a:stCxn id="1193" idx="2"/>
            <a:endCxn id="1188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3" name="Shape 1203"/>
          <p:cNvCxnSpPr>
            <a:stCxn id="1191" idx="2"/>
            <a:endCxn id="1187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4" name="Shape 1204"/>
          <p:cNvCxnSpPr>
            <a:stCxn id="1191" idx="2"/>
            <a:endCxn id="1189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5" name="Shape 1205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</a:t>
            </a:r>
            <a:r>
              <a:rPr b="1" lang="en" sz="1000"/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</a:t>
            </a:r>
            <a:r>
              <a:rPr b="1" lang="en" sz="1000"/>
              <a:t>1</a:t>
            </a:r>
          </a:p>
        </p:txBody>
      </p:sp>
      <p:cxnSp>
        <p:nvCxnSpPr>
          <p:cNvPr id="1206" name="Shape 1206"/>
          <p:cNvCxnSpPr>
            <a:stCxn id="1189" idx="2"/>
            <a:endCxn id="1205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Backpropagate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4283850" y="4790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v=8</a:t>
            </a:r>
          </a:p>
        </p:txBody>
      </p:sp>
      <p:cxnSp>
        <p:nvCxnSpPr>
          <p:cNvPr id="1213" name="Shape 1213"/>
          <p:cNvCxnSpPr>
            <a:stCxn id="1212" idx="2"/>
            <a:endCxn id="1214" idx="0"/>
          </p:cNvCxnSpPr>
          <p:nvPr/>
        </p:nvCxnSpPr>
        <p:spPr>
          <a:xfrm flipH="1">
            <a:off x="36633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4" name="Shape 1214"/>
          <p:cNvSpPr txBox="1"/>
          <p:nvPr/>
        </p:nvSpPr>
        <p:spPr>
          <a:xfrm>
            <a:off x="337522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v=4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299040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59605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3816450" y="35039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v=2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519247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3375225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u=150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246660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5192475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v=3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6101100" y="14873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4424450" y="24956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224" name="Shape 1224"/>
          <p:cNvCxnSpPr>
            <a:stCxn id="1212" idx="2"/>
            <a:endCxn id="1221" idx="0"/>
          </p:cNvCxnSpPr>
          <p:nvPr/>
        </p:nvCxnSpPr>
        <p:spPr>
          <a:xfrm>
            <a:off x="4572000" y="9419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5" name="Shape 1225"/>
          <p:cNvCxnSpPr>
            <a:stCxn id="1212" idx="2"/>
            <a:endCxn id="1222" idx="0"/>
          </p:cNvCxnSpPr>
          <p:nvPr/>
        </p:nvCxnSpPr>
        <p:spPr>
          <a:xfrm>
            <a:off x="4572000" y="941950"/>
            <a:ext cx="18174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6" name="Shape 1226"/>
          <p:cNvCxnSpPr>
            <a:stCxn id="1214" idx="2"/>
            <a:endCxn id="1220" idx="0"/>
          </p:cNvCxnSpPr>
          <p:nvPr/>
        </p:nvCxnSpPr>
        <p:spPr>
          <a:xfrm flipH="1">
            <a:off x="2754675" y="1950250"/>
            <a:ext cx="9087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7" name="Shape 1227"/>
          <p:cNvCxnSpPr>
            <a:stCxn id="1214" idx="2"/>
            <a:endCxn id="1219" idx="0"/>
          </p:cNvCxnSpPr>
          <p:nvPr/>
        </p:nvCxnSpPr>
        <p:spPr>
          <a:xfrm>
            <a:off x="366337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8" name="Shape 1228"/>
          <p:cNvCxnSpPr>
            <a:stCxn id="1221" idx="2"/>
            <a:endCxn id="1223" idx="0"/>
          </p:cNvCxnSpPr>
          <p:nvPr/>
        </p:nvCxnSpPr>
        <p:spPr>
          <a:xfrm flipH="1">
            <a:off x="4712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9" name="Shape 1229"/>
          <p:cNvCxnSpPr>
            <a:stCxn id="1221" idx="2"/>
            <a:endCxn id="1218" idx="0"/>
          </p:cNvCxnSpPr>
          <p:nvPr/>
        </p:nvCxnSpPr>
        <p:spPr>
          <a:xfrm>
            <a:off x="5480625" y="1950250"/>
            <a:ext cx="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0" name="Shape 1230"/>
          <p:cNvCxnSpPr>
            <a:stCxn id="1221" idx="2"/>
            <a:endCxn id="1216" idx="0"/>
          </p:cNvCxnSpPr>
          <p:nvPr/>
        </p:nvCxnSpPr>
        <p:spPr>
          <a:xfrm>
            <a:off x="5480625" y="1950250"/>
            <a:ext cx="7680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1" name="Shape 1231"/>
          <p:cNvCxnSpPr>
            <a:stCxn id="1219" idx="2"/>
            <a:endCxn id="1215" idx="0"/>
          </p:cNvCxnSpPr>
          <p:nvPr/>
        </p:nvCxnSpPr>
        <p:spPr>
          <a:xfrm flipH="1">
            <a:off x="3278475" y="2958550"/>
            <a:ext cx="3849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2" name="Shape 1232"/>
          <p:cNvCxnSpPr>
            <a:stCxn id="1219" idx="2"/>
            <a:endCxn id="1217" idx="0"/>
          </p:cNvCxnSpPr>
          <p:nvPr/>
        </p:nvCxnSpPr>
        <p:spPr>
          <a:xfrm>
            <a:off x="3663375" y="2958550"/>
            <a:ext cx="4413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3" name="Shape 1233"/>
          <p:cNvSpPr txBox="1"/>
          <p:nvPr/>
        </p:nvSpPr>
        <p:spPr>
          <a:xfrm>
            <a:off x="3816450" y="4171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u=50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v=1</a:t>
            </a:r>
          </a:p>
        </p:txBody>
      </p:sp>
      <p:cxnSp>
        <p:nvCxnSpPr>
          <p:cNvPr id="1234" name="Shape 1234"/>
          <p:cNvCxnSpPr>
            <a:stCxn id="1217" idx="2"/>
            <a:endCxn id="1233" idx="0"/>
          </p:cNvCxnSpPr>
          <p:nvPr/>
        </p:nvCxnSpPr>
        <p:spPr>
          <a:xfrm>
            <a:off x="4104600" y="3966850"/>
            <a:ext cx="0" cy="20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" name="Shape 65"/>
          <p:cNvCxnSpPr>
            <a:stCxn id="58" idx="2"/>
            <a:endCxn id="6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60" idx="2"/>
            <a:endCxn id="6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8" idx="2"/>
            <a:endCxn id="59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60" idx="2"/>
            <a:endCxn id="61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59" idx="2"/>
            <a:endCxn id="63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59" idx="2"/>
            <a:endCxn id="64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v = 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61" name="Shape 126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263" name="Shape 1263"/>
          <p:cNvCxnSpPr>
            <a:stCxn id="1260" idx="2"/>
            <a:endCxn id="126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4" name="Shape 1264"/>
          <p:cNvCxnSpPr>
            <a:stCxn id="1261" idx="2"/>
            <a:endCxn id="126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5" name="Shape 1265"/>
          <p:cNvSpPr txBox="1"/>
          <p:nvPr/>
        </p:nvSpPr>
        <p:spPr>
          <a:xfrm>
            <a:off x="497750" y="4357575"/>
            <a:ext cx="5030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Tip #1: Expand both a min </a:t>
            </a:r>
            <a:r>
              <a:rPr b="1" lang="en" sz="1800"/>
              <a:t>and</a:t>
            </a:r>
            <a:r>
              <a:rPr lang="en" sz="1800"/>
              <a:t> a max node.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72" name="Shape 127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73" name="Shape 127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74" name="Shape 127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275" name="Shape 1275"/>
          <p:cNvCxnSpPr>
            <a:stCxn id="1272" idx="2"/>
            <a:endCxn id="127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6" name="Shape 1276"/>
          <p:cNvCxnSpPr>
            <a:stCxn id="1273" idx="2"/>
            <a:endCxn id="127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83" name="Shape 128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84" name="Shape 128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286" name="Shape 1286"/>
          <p:cNvCxnSpPr>
            <a:stCxn id="1283" idx="2"/>
            <a:endCxn id="128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7" name="Shape 1287"/>
          <p:cNvCxnSpPr>
            <a:stCxn id="1284" idx="2"/>
            <a:endCxn id="128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294" name="Shape 129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295" name="Shape 129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297" name="Shape 1297"/>
          <p:cNvCxnSpPr>
            <a:stCxn id="1294" idx="2"/>
            <a:endCxn id="129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8" name="Shape 1298"/>
          <p:cNvCxnSpPr>
            <a:stCxn id="1295" idx="2"/>
            <a:endCxn id="129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308" name="Shape 1308"/>
          <p:cNvCxnSpPr>
            <a:stCxn id="1305" idx="2"/>
            <a:endCxn id="1306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9" name="Shape 1309"/>
          <p:cNvCxnSpPr>
            <a:stCxn id="1306" idx="2"/>
            <a:endCxn id="1307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19" name="Shape 1319"/>
          <p:cNvCxnSpPr>
            <a:stCxn id="1316" idx="2"/>
            <a:endCxn id="131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0" name="Shape 1320"/>
          <p:cNvCxnSpPr>
            <a:stCxn id="1317" idx="2"/>
            <a:endCxn id="131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1" name="Shape 1321"/>
          <p:cNvSpPr txBox="1"/>
          <p:nvPr/>
        </p:nvSpPr>
        <p:spPr>
          <a:xfrm>
            <a:off x="497750" y="4357575"/>
            <a:ext cx="84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Tip #2: Must select a node if all its </a:t>
            </a:r>
            <a:r>
              <a:rPr b="1" lang="en" sz="1800"/>
              <a:t>grandchildren</a:t>
            </a:r>
            <a:r>
              <a:rPr lang="en" sz="1800"/>
              <a:t> (nodes in gray box) are not yet created.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31" name="Shape 1331"/>
          <p:cNvCxnSpPr>
            <a:stCxn id="1328" idx="2"/>
            <a:endCxn id="132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2" name="Shape 1332"/>
          <p:cNvCxnSpPr>
            <a:stCxn id="1329" idx="2"/>
            <a:endCxn id="133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3" name="Shape 1333"/>
          <p:cNvSpPr txBox="1"/>
          <p:nvPr/>
        </p:nvSpPr>
        <p:spPr>
          <a:xfrm>
            <a:off x="497750" y="4357575"/>
            <a:ext cx="84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Tip #2: Must select a node if all its </a:t>
            </a:r>
            <a:r>
              <a:rPr b="1" lang="en" sz="1800"/>
              <a:t>grandchildren</a:t>
            </a:r>
            <a:r>
              <a:rPr lang="en" sz="1800"/>
              <a:t> (nodes in gray box) are not yet created.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40" name="Shape 134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43" name="Shape 1343"/>
          <p:cNvCxnSpPr>
            <a:stCxn id="1340" idx="2"/>
            <a:endCxn id="134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4" name="Shape 1344"/>
          <p:cNvCxnSpPr>
            <a:stCxn id="1341" idx="2"/>
            <a:endCxn id="134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54" name="Shape 1354"/>
          <p:cNvCxnSpPr>
            <a:stCxn id="1351" idx="2"/>
            <a:endCxn id="135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5" name="Shape 1355"/>
          <p:cNvCxnSpPr>
            <a:stCxn id="1352" idx="2"/>
            <a:endCxn id="135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6" name="Shape 135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357" name="Shape 1357"/>
          <p:cNvCxnSpPr>
            <a:endCxn id="135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>
            <a:stCxn id="76" idx="2"/>
            <a:endCxn id="7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8" idx="2"/>
            <a:endCxn id="8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6" idx="2"/>
            <a:endCxn id="77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78" idx="2"/>
            <a:endCxn id="79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77" idx="2"/>
            <a:endCxn id="81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77" idx="2"/>
            <a:endCxn id="82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67" name="Shape 1367"/>
          <p:cNvCxnSpPr>
            <a:stCxn id="1364" idx="2"/>
            <a:endCxn id="136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8" name="Shape 1368"/>
          <p:cNvCxnSpPr>
            <a:stCxn id="1365" idx="2"/>
            <a:endCxn id="136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9" name="Shape 136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370" name="Shape 1370"/>
          <p:cNvCxnSpPr>
            <a:endCxn id="136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80" name="Shape 1380"/>
          <p:cNvCxnSpPr>
            <a:stCxn id="1377" idx="2"/>
            <a:endCxn id="137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1" name="Shape 1381"/>
          <p:cNvCxnSpPr>
            <a:stCxn id="1378" idx="2"/>
            <a:endCxn id="137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2" name="Shape 138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383" name="Shape 1383"/>
          <p:cNvCxnSpPr>
            <a:endCxn id="138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393" name="Shape 1393"/>
          <p:cNvCxnSpPr>
            <a:stCxn id="1390" idx="2"/>
            <a:endCxn id="139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4" name="Shape 1394"/>
          <p:cNvCxnSpPr>
            <a:stCxn id="1391" idx="2"/>
            <a:endCxn id="139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5" name="Shape 139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396" name="Shape 1396"/>
          <p:cNvCxnSpPr>
            <a:endCxn id="139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05" name="Shape 140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06" name="Shape 1406"/>
          <p:cNvCxnSpPr>
            <a:stCxn id="1403" idx="2"/>
            <a:endCxn id="140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7" name="Shape 1407"/>
          <p:cNvCxnSpPr>
            <a:stCxn id="1404" idx="2"/>
            <a:endCxn id="140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8" name="Shape 140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09" name="Shape 1409"/>
          <p:cNvCxnSpPr>
            <a:endCxn id="1408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0" name="Shape 1410"/>
          <p:cNvSpPr txBox="1"/>
          <p:nvPr/>
        </p:nvSpPr>
        <p:spPr>
          <a:xfrm>
            <a:off x="497750" y="4357575"/>
            <a:ext cx="84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Tip #2: Must select a node if all its </a:t>
            </a:r>
            <a:r>
              <a:rPr b="1" lang="en" sz="1800"/>
              <a:t>grandchildren</a:t>
            </a:r>
            <a:r>
              <a:rPr lang="en" sz="1800"/>
              <a:t> (nodes in gray box) are not yet created.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19" name="Shape 141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20" name="Shape 1420"/>
          <p:cNvCxnSpPr>
            <a:stCxn id="1417" idx="2"/>
            <a:endCxn id="141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1" name="Shape 1421"/>
          <p:cNvCxnSpPr>
            <a:stCxn id="1418" idx="2"/>
            <a:endCxn id="141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2" name="Shape 142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23" name="Shape 1423"/>
          <p:cNvCxnSpPr>
            <a:endCxn id="142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4" name="Shape 1424"/>
          <p:cNvSpPr txBox="1"/>
          <p:nvPr/>
        </p:nvSpPr>
        <p:spPr>
          <a:xfrm>
            <a:off x="497750" y="4357575"/>
            <a:ext cx="8435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Tip #2: Must select a node if all its </a:t>
            </a:r>
            <a:r>
              <a:rPr b="1" lang="en" sz="1800"/>
              <a:t>grandchildren</a:t>
            </a:r>
            <a:r>
              <a:rPr lang="en" sz="1800"/>
              <a:t> (nodes in gray box) are not yet created.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31" name="Shape 143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32" name="Shape 143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34" name="Shape 1434"/>
          <p:cNvCxnSpPr>
            <a:stCxn id="1431" idx="2"/>
            <a:endCxn id="143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5" name="Shape 1435"/>
          <p:cNvCxnSpPr>
            <a:stCxn id="1432" idx="2"/>
            <a:endCxn id="143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6" name="Shape 143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37" name="Shape 1437"/>
          <p:cNvCxnSpPr>
            <a:endCxn id="143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3" name="Shape 144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47" name="Shape 1447"/>
          <p:cNvCxnSpPr>
            <a:stCxn id="1444" idx="2"/>
            <a:endCxn id="144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8" name="Shape 1448"/>
          <p:cNvCxnSpPr>
            <a:stCxn id="1445" idx="2"/>
            <a:endCxn id="144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9" name="Shape 144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50" name="Shape 1450"/>
          <p:cNvCxnSpPr>
            <a:endCxn id="144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1" name="Shape 145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452" name="Shape 145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453" name="Shape 1453"/>
          <p:cNvCxnSpPr>
            <a:endCxn id="145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4" name="Shape 1454"/>
          <p:cNvCxnSpPr>
            <a:stCxn id="1451" idx="2"/>
            <a:endCxn id="145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5" name="Shape 1455"/>
          <p:cNvSpPr txBox="1"/>
          <p:nvPr/>
        </p:nvSpPr>
        <p:spPr>
          <a:xfrm>
            <a:off x="497750" y="4357575"/>
            <a:ext cx="5030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Tip #1: Expand both a min </a:t>
            </a:r>
            <a:r>
              <a:rPr b="1" lang="en" sz="1800"/>
              <a:t>and</a:t>
            </a:r>
            <a:r>
              <a:rPr lang="en" sz="1800"/>
              <a:t> a max node.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63" name="Shape 146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65" name="Shape 1465"/>
          <p:cNvCxnSpPr>
            <a:stCxn id="1462" idx="2"/>
            <a:endCxn id="146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6" name="Shape 1466"/>
          <p:cNvCxnSpPr>
            <a:stCxn id="1463" idx="2"/>
            <a:endCxn id="146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7" name="Shape 146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68" name="Shape 1468"/>
          <p:cNvCxnSpPr>
            <a:endCxn id="146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9" name="Shape 146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471" name="Shape 1471"/>
          <p:cNvCxnSpPr>
            <a:endCxn id="146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2" name="Shape 1472"/>
          <p:cNvCxnSpPr>
            <a:stCxn id="1469" idx="2"/>
            <a:endCxn id="147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82" name="Shape 1482"/>
          <p:cNvCxnSpPr>
            <a:stCxn id="1479" idx="2"/>
            <a:endCxn id="148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3" name="Shape 1483"/>
          <p:cNvCxnSpPr>
            <a:stCxn id="1480" idx="2"/>
            <a:endCxn id="1481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4" name="Shape 148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85" name="Shape 1485"/>
          <p:cNvCxnSpPr>
            <a:endCxn id="1484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6" name="Shape 1486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487" name="Shape 1487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488" name="Shape 1488"/>
          <p:cNvCxnSpPr>
            <a:endCxn id="1486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9" name="Shape 1489"/>
          <p:cNvCxnSpPr>
            <a:stCxn id="1486" idx="2"/>
            <a:endCxn id="1487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5" name="Shape 149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498" name="Shape 149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499" name="Shape 1499"/>
          <p:cNvCxnSpPr>
            <a:stCxn id="1496" idx="2"/>
            <a:endCxn id="149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0" name="Shape 1500"/>
          <p:cNvCxnSpPr>
            <a:stCxn id="1497" idx="2"/>
            <a:endCxn id="149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1" name="Shape 150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02" name="Shape 1502"/>
          <p:cNvCxnSpPr>
            <a:endCxn id="1501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3" name="Shape 1503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504" name="Shape 1504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505" name="Shape 1505"/>
          <p:cNvCxnSpPr>
            <a:endCxn id="1503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6" name="Shape 1506"/>
          <p:cNvCxnSpPr>
            <a:stCxn id="1503" idx="2"/>
            <a:endCxn id="1504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>
            <a:stCxn id="95" idx="2"/>
            <a:endCxn id="9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7" idx="2"/>
            <a:endCxn id="9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95" idx="2"/>
            <a:endCxn id="96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97" idx="2"/>
            <a:endCxn id="98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96" idx="2"/>
            <a:endCxn id="10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96" idx="2"/>
            <a:endCxn id="101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 txBox="1"/>
          <p:nvPr/>
        </p:nvSpPr>
        <p:spPr>
          <a:xfrm>
            <a:off x="147937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323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1264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12" name="Shape 112"/>
          <p:cNvCxnSpPr>
            <a:stCxn id="99" idx="2"/>
            <a:endCxn id="110" idx="0"/>
          </p:cNvCxnSpPr>
          <p:nvPr/>
        </p:nvCxnSpPr>
        <p:spPr>
          <a:xfrm flipH="1">
            <a:off x="1120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99" idx="2"/>
            <a:endCxn id="109" idx="0"/>
          </p:cNvCxnSpPr>
          <p:nvPr/>
        </p:nvCxnSpPr>
        <p:spPr>
          <a:xfrm>
            <a:off x="17675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99" idx="2"/>
            <a:endCxn id="111" idx="0"/>
          </p:cNvCxnSpPr>
          <p:nvPr/>
        </p:nvCxnSpPr>
        <p:spPr>
          <a:xfrm>
            <a:off x="17675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513" name="Shape 151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514" name="Shape 151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515" name="Shape 151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16" name="Shape 1516"/>
          <p:cNvCxnSpPr>
            <a:stCxn id="1513" idx="2"/>
            <a:endCxn id="151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7" name="Shape 1517"/>
          <p:cNvCxnSpPr>
            <a:stCxn id="1514" idx="2"/>
            <a:endCxn id="151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8" name="Shape 151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19" name="Shape 1519"/>
          <p:cNvCxnSpPr>
            <a:endCxn id="1518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0" name="Shape 1520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522" name="Shape 1522"/>
          <p:cNvCxnSpPr>
            <a:endCxn id="1520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3" name="Shape 1523"/>
          <p:cNvCxnSpPr>
            <a:stCxn id="1520" idx="2"/>
            <a:endCxn id="1521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33" name="Shape 1533"/>
          <p:cNvCxnSpPr>
            <a:stCxn id="1530" idx="2"/>
            <a:endCxn id="153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4" name="Shape 1534"/>
          <p:cNvCxnSpPr>
            <a:stCxn id="1531" idx="2"/>
            <a:endCxn id="153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5" name="Shape 153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36" name="Shape 1536"/>
          <p:cNvCxnSpPr>
            <a:endCxn id="153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7" name="Shape 153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538" name="Shape 153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39" name="Shape 1539"/>
          <p:cNvCxnSpPr>
            <a:endCxn id="153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0" name="Shape 1540"/>
          <p:cNvCxnSpPr>
            <a:stCxn id="1537" idx="2"/>
            <a:endCxn id="153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548" name="Shape 154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50" name="Shape 1550"/>
          <p:cNvCxnSpPr>
            <a:stCxn id="1547" idx="2"/>
            <a:endCxn id="154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1" name="Shape 1551"/>
          <p:cNvCxnSpPr>
            <a:stCxn id="1548" idx="2"/>
            <a:endCxn id="154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2" name="Shape 155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53" name="Shape 1553"/>
          <p:cNvCxnSpPr>
            <a:endCxn id="155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4" name="Shape 1554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56" name="Shape 1556"/>
          <p:cNvCxnSpPr>
            <a:endCxn id="1554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7" name="Shape 1557"/>
          <p:cNvCxnSpPr>
            <a:stCxn id="1554" idx="2"/>
            <a:endCxn id="1555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564" name="Shape 156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565" name="Shape 156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67" name="Shape 1567"/>
          <p:cNvCxnSpPr>
            <a:stCxn id="1564" idx="2"/>
            <a:endCxn id="156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8" name="Shape 1568"/>
          <p:cNvCxnSpPr>
            <a:stCxn id="1565" idx="2"/>
            <a:endCxn id="156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9" name="Shape 156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70" name="Shape 1570"/>
          <p:cNvCxnSpPr>
            <a:endCxn id="156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1" name="Shape 157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73" name="Shape 1573"/>
          <p:cNvCxnSpPr>
            <a:endCxn id="157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4" name="Shape 1574"/>
          <p:cNvCxnSpPr>
            <a:stCxn id="1571" idx="2"/>
            <a:endCxn id="157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5" name="Shape 1575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576" name="Shape 1576"/>
          <p:cNvCxnSpPr>
            <a:endCxn id="1575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2" name="Shape 158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584" name="Shape 158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86" name="Shape 1586"/>
          <p:cNvCxnSpPr>
            <a:stCxn id="1583" idx="2"/>
            <a:endCxn id="158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7" name="Shape 1587"/>
          <p:cNvCxnSpPr>
            <a:stCxn id="1584" idx="2"/>
            <a:endCxn id="158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8" name="Shape 158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89" name="Shape 1589"/>
          <p:cNvCxnSpPr>
            <a:endCxn id="1588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0" name="Shape 1590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591" name="Shape 1591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592" name="Shape 1592"/>
          <p:cNvCxnSpPr>
            <a:endCxn id="1590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3" name="Shape 1593"/>
          <p:cNvCxnSpPr>
            <a:stCxn id="1590" idx="2"/>
            <a:endCxn id="1591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4" name="Shape 1594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595" name="Shape 1595"/>
          <p:cNvCxnSpPr>
            <a:endCxn id="1594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1" name="Shape 160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02" name="Shape 160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603" name="Shape 160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04" name="Shape 160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05" name="Shape 1605"/>
          <p:cNvCxnSpPr>
            <a:stCxn id="1602" idx="2"/>
            <a:endCxn id="160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6" name="Shape 1606"/>
          <p:cNvCxnSpPr>
            <a:stCxn id="1603" idx="2"/>
            <a:endCxn id="160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7" name="Shape 160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08" name="Shape 1608"/>
          <p:cNvCxnSpPr>
            <a:endCxn id="160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9" name="Shape 160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10" name="Shape 161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11" name="Shape 1611"/>
          <p:cNvCxnSpPr>
            <a:endCxn id="160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2" name="Shape 1612"/>
          <p:cNvCxnSpPr>
            <a:stCxn id="1609" idx="2"/>
            <a:endCxn id="161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3" name="Shape 1613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614" name="Shape 1614"/>
          <p:cNvCxnSpPr>
            <a:endCxn id="1613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1622" name="Shape 162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24" name="Shape 1624"/>
          <p:cNvCxnSpPr>
            <a:stCxn id="1621" idx="2"/>
            <a:endCxn id="162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5" name="Shape 1625"/>
          <p:cNvCxnSpPr>
            <a:stCxn id="1622" idx="2"/>
            <a:endCxn id="162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6" name="Shape 162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27" name="Shape 1627"/>
          <p:cNvCxnSpPr>
            <a:endCxn id="162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8" name="Shape 1628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629" name="Shape 1629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30" name="Shape 1630"/>
          <p:cNvCxnSpPr>
            <a:endCxn id="1628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1" name="Shape 1631"/>
          <p:cNvCxnSpPr>
            <a:stCxn id="1628" idx="2"/>
            <a:endCxn id="1629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2" name="Shape 163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633" name="Shape 1633"/>
          <p:cNvCxnSpPr>
            <a:endCxn id="1632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42" name="Shape 164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43" name="Shape 1643"/>
          <p:cNvCxnSpPr>
            <a:stCxn id="1640" idx="2"/>
            <a:endCxn id="164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4" name="Shape 1644"/>
          <p:cNvCxnSpPr>
            <a:stCxn id="1641" idx="2"/>
            <a:endCxn id="164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5" name="Shape 164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46" name="Shape 1646"/>
          <p:cNvCxnSpPr>
            <a:endCxn id="164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7" name="Shape 164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48" name="Shape 164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49" name="Shape 1649"/>
          <p:cNvCxnSpPr>
            <a:endCxn id="164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0" name="Shape 1650"/>
          <p:cNvCxnSpPr>
            <a:stCxn id="1647" idx="2"/>
            <a:endCxn id="164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1" name="Shape 165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52" name="Shape 1652"/>
          <p:cNvCxnSpPr>
            <a:endCxn id="1651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8" name="Shape 165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59" name="Shape 1659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660" name="Shape 166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61" name="Shape 1661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62" name="Shape 1662"/>
          <p:cNvCxnSpPr>
            <a:stCxn id="1659" idx="2"/>
            <a:endCxn id="166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3" name="Shape 1663"/>
          <p:cNvCxnSpPr>
            <a:stCxn id="1660" idx="2"/>
            <a:endCxn id="1661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4" name="Shape 166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65" name="Shape 1665"/>
          <p:cNvCxnSpPr>
            <a:endCxn id="1664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6" name="Shape 1666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67" name="Shape 1667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68" name="Shape 1668"/>
          <p:cNvCxnSpPr>
            <a:endCxn id="1666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9" name="Shape 1669"/>
          <p:cNvCxnSpPr>
            <a:stCxn id="1666" idx="2"/>
            <a:endCxn id="1667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0" name="Shape 1670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71" name="Shape 1671"/>
          <p:cNvCxnSpPr>
            <a:endCxn id="1670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7" name="Shape 167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679" name="Shape 167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80" name="Shape 168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81" name="Shape 1681"/>
          <p:cNvCxnSpPr>
            <a:stCxn id="1678" idx="2"/>
            <a:endCxn id="167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2" name="Shape 1682"/>
          <p:cNvCxnSpPr>
            <a:stCxn id="1679" idx="2"/>
            <a:endCxn id="168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3" name="Shape 168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84" name="Shape 1684"/>
          <p:cNvCxnSpPr>
            <a:endCxn id="168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5" name="Shape 168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686" name="Shape 168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87" name="Shape 1687"/>
          <p:cNvCxnSpPr>
            <a:endCxn id="168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8" name="Shape 1688"/>
          <p:cNvCxnSpPr>
            <a:stCxn id="1685" idx="2"/>
            <a:endCxn id="168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9" name="Shape 168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690" name="Shape 1690"/>
          <p:cNvCxnSpPr>
            <a:endCxn id="168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1" name="Shape 1691"/>
          <p:cNvSpPr/>
          <p:nvPr/>
        </p:nvSpPr>
        <p:spPr>
          <a:xfrm flipH="1">
            <a:off x="6079380" y="890725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92" name="Shape 1692"/>
          <p:cNvSpPr/>
          <p:nvPr/>
        </p:nvSpPr>
        <p:spPr>
          <a:xfrm>
            <a:off x="1875055" y="890725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>
            <a:stCxn id="120" idx="2"/>
            <a:endCxn id="12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2" idx="2"/>
            <a:endCxn id="12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20" idx="2"/>
            <a:endCxn id="121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2" idx="2"/>
            <a:endCxn id="123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21" idx="2"/>
            <a:endCxn id="125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1" idx="2"/>
            <a:endCxn id="126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147937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323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1264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37" name="Shape 137"/>
          <p:cNvCxnSpPr>
            <a:stCxn id="124" idx="2"/>
            <a:endCxn id="135" idx="0"/>
          </p:cNvCxnSpPr>
          <p:nvPr/>
        </p:nvCxnSpPr>
        <p:spPr>
          <a:xfrm flipH="1">
            <a:off x="1120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24" idx="2"/>
            <a:endCxn id="134" idx="0"/>
          </p:cNvCxnSpPr>
          <p:nvPr/>
        </p:nvCxnSpPr>
        <p:spPr>
          <a:xfrm>
            <a:off x="17675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24" idx="2"/>
            <a:endCxn id="136" idx="0"/>
          </p:cNvCxnSpPr>
          <p:nvPr/>
        </p:nvCxnSpPr>
        <p:spPr>
          <a:xfrm>
            <a:off x="17675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33490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019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9960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43" name="Shape 143"/>
          <p:cNvCxnSpPr>
            <a:endCxn id="141" idx="0"/>
          </p:cNvCxnSpPr>
          <p:nvPr/>
        </p:nvCxnSpPr>
        <p:spPr>
          <a:xfrm flipH="1">
            <a:off x="2990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endCxn id="140" idx="0"/>
          </p:cNvCxnSpPr>
          <p:nvPr/>
        </p:nvCxnSpPr>
        <p:spPr>
          <a:xfrm>
            <a:off x="363717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endCxn id="142" idx="0"/>
          </p:cNvCxnSpPr>
          <p:nvPr/>
        </p:nvCxnSpPr>
        <p:spPr>
          <a:xfrm>
            <a:off x="3637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02" name="Shape 1702"/>
          <p:cNvCxnSpPr>
            <a:stCxn id="1699" idx="2"/>
            <a:endCxn id="170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3" name="Shape 1703"/>
          <p:cNvCxnSpPr>
            <a:stCxn id="1700" idx="2"/>
            <a:endCxn id="1701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4" name="Shape 170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05" name="Shape 1705"/>
          <p:cNvCxnSpPr>
            <a:endCxn id="1704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6" name="Shape 1706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07" name="Shape 1707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08" name="Shape 1708"/>
          <p:cNvCxnSpPr>
            <a:endCxn id="1706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9" name="Shape 1709"/>
          <p:cNvCxnSpPr>
            <a:stCxn id="1706" idx="2"/>
            <a:endCxn id="1707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0" name="Shape 1710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11" name="Shape 1711"/>
          <p:cNvCxnSpPr>
            <a:endCxn id="1710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2" name="Shape 1712"/>
          <p:cNvSpPr/>
          <p:nvPr/>
        </p:nvSpPr>
        <p:spPr>
          <a:xfrm>
            <a:off x="1875055" y="890725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13" name="Shape 1713"/>
          <p:cNvSpPr/>
          <p:nvPr/>
        </p:nvSpPr>
        <p:spPr>
          <a:xfrm flipH="1">
            <a:off x="6079380" y="890725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pic>
        <p:nvPicPr>
          <p:cNvPr id="1714" name="Shape 1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79" y="3955875"/>
            <a:ext cx="6407200" cy="7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0" name="Shape 172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24" name="Shape 1724"/>
          <p:cNvCxnSpPr>
            <a:stCxn id="1721" idx="2"/>
            <a:endCxn id="172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5" name="Shape 1725"/>
          <p:cNvCxnSpPr>
            <a:stCxn id="1722" idx="2"/>
            <a:endCxn id="172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6" name="Shape 172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27" name="Shape 1727"/>
          <p:cNvCxnSpPr>
            <a:endCxn id="172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8" name="Shape 1728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29" name="Shape 1729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30" name="Shape 1730"/>
          <p:cNvCxnSpPr>
            <a:endCxn id="1728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1" name="Shape 1731"/>
          <p:cNvCxnSpPr>
            <a:stCxn id="1728" idx="2"/>
            <a:endCxn id="1729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2" name="Shape 173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33" name="Shape 1733"/>
          <p:cNvCxnSpPr>
            <a:endCxn id="1732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741" name="Shape 174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42" name="Shape 174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43" name="Shape 1743"/>
          <p:cNvCxnSpPr>
            <a:stCxn id="1740" idx="2"/>
            <a:endCxn id="174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4" name="Shape 1744"/>
          <p:cNvCxnSpPr>
            <a:stCxn id="1741" idx="2"/>
            <a:endCxn id="174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5" name="Shape 174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46" name="Shape 1746"/>
          <p:cNvCxnSpPr>
            <a:endCxn id="174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7" name="Shape 174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48" name="Shape 174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49" name="Shape 1749"/>
          <p:cNvCxnSpPr>
            <a:endCxn id="174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0" name="Shape 1750"/>
          <p:cNvCxnSpPr>
            <a:stCxn id="1747" idx="2"/>
            <a:endCxn id="174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1" name="Shape 175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52" name="Shape 1752"/>
          <p:cNvCxnSpPr>
            <a:endCxn id="1751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3" name="Shape 1753"/>
          <p:cNvSpPr/>
          <p:nvPr/>
        </p:nvSpPr>
        <p:spPr>
          <a:xfrm>
            <a:off x="920955" y="2052150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54" name="Shape 1754"/>
          <p:cNvSpPr/>
          <p:nvPr/>
        </p:nvSpPr>
        <p:spPr>
          <a:xfrm flipH="1">
            <a:off x="3249992" y="1982812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Shape 175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0" name="Shape 176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761" name="Shape 176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762" name="Shape 176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63" name="Shape 176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64" name="Shape 1764"/>
          <p:cNvCxnSpPr>
            <a:stCxn id="1761" idx="2"/>
            <a:endCxn id="176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5" name="Shape 1765"/>
          <p:cNvCxnSpPr>
            <a:stCxn id="1762" idx="2"/>
            <a:endCxn id="176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6" name="Shape 176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67" name="Shape 1767"/>
          <p:cNvCxnSpPr>
            <a:endCxn id="176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8" name="Shape 1768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70" name="Shape 1770"/>
          <p:cNvCxnSpPr>
            <a:endCxn id="1768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1" name="Shape 1771"/>
          <p:cNvCxnSpPr>
            <a:stCxn id="1768" idx="2"/>
            <a:endCxn id="1769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2" name="Shape 177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73" name="Shape 1773"/>
          <p:cNvCxnSpPr>
            <a:endCxn id="1772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4" name="Shape 1774"/>
          <p:cNvSpPr/>
          <p:nvPr/>
        </p:nvSpPr>
        <p:spPr>
          <a:xfrm>
            <a:off x="920955" y="2052150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75" name="Shape 1775"/>
          <p:cNvSpPr/>
          <p:nvPr/>
        </p:nvSpPr>
        <p:spPr>
          <a:xfrm flipH="1">
            <a:off x="3249992" y="1982812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pic>
        <p:nvPicPr>
          <p:cNvPr id="1776" name="Shape 17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79" y="3955875"/>
            <a:ext cx="6407200" cy="7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" name="Shape 17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79" y="3955875"/>
            <a:ext cx="6407200" cy="7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Shape 178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784" name="Shape 178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785" name="Shape 178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86" name="Shape 178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87" name="Shape 1787"/>
          <p:cNvCxnSpPr>
            <a:stCxn id="1784" idx="2"/>
            <a:endCxn id="178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8" name="Shape 1788"/>
          <p:cNvCxnSpPr>
            <a:stCxn id="1785" idx="2"/>
            <a:endCxn id="178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9" name="Shape 178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90" name="Shape 1790"/>
          <p:cNvCxnSpPr>
            <a:endCxn id="178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1" name="Shape 179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792" name="Shape 179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93" name="Shape 1793"/>
          <p:cNvCxnSpPr>
            <a:endCxn id="179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4" name="Shape 1794"/>
          <p:cNvCxnSpPr>
            <a:stCxn id="1791" idx="2"/>
            <a:endCxn id="179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5" name="Shape 1795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796" name="Shape 1796"/>
          <p:cNvCxnSpPr>
            <a:endCxn id="1795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7" name="Shape 1797"/>
          <p:cNvSpPr/>
          <p:nvPr/>
        </p:nvSpPr>
        <p:spPr>
          <a:xfrm>
            <a:off x="920955" y="2052150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98" name="Shape 1798"/>
          <p:cNvSpPr/>
          <p:nvPr/>
        </p:nvSpPr>
        <p:spPr>
          <a:xfrm flipH="1">
            <a:off x="3249992" y="1982812"/>
            <a:ext cx="1233750" cy="1039175"/>
          </a:xfrm>
          <a:custGeom>
            <a:pathLst>
              <a:path extrusionOk="0" h="41567" w="49350">
                <a:moveTo>
                  <a:pt x="49350" y="0"/>
                </a:moveTo>
                <a:cubicBezTo>
                  <a:pt x="41315" y="3143"/>
                  <a:pt x="6844" y="11934"/>
                  <a:pt x="1143" y="18862"/>
                </a:cubicBezTo>
                <a:cubicBezTo>
                  <a:pt x="-4558" y="25789"/>
                  <a:pt x="12808" y="37782"/>
                  <a:pt x="15141" y="4156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99" name="Shape 1799"/>
          <p:cNvSpPr/>
          <p:nvPr/>
        </p:nvSpPr>
        <p:spPr>
          <a:xfrm>
            <a:off x="3178675" y="3877275"/>
            <a:ext cx="192100" cy="288175"/>
          </a:xfrm>
          <a:custGeom>
            <a:pathLst>
              <a:path extrusionOk="0" h="11527" w="7684">
                <a:moveTo>
                  <a:pt x="0" y="0"/>
                </a:moveTo>
                <a:lnTo>
                  <a:pt x="3842" y="11527"/>
                </a:lnTo>
                <a:lnTo>
                  <a:pt x="7684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800" name="Shape 18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450" y="3548072"/>
            <a:ext cx="768550" cy="40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6" name="Shape 180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808" name="Shape 180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09" name="Shape 180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10" name="Shape 1810"/>
          <p:cNvCxnSpPr>
            <a:stCxn id="1807" idx="2"/>
            <a:endCxn id="180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1" name="Shape 1811"/>
          <p:cNvCxnSpPr>
            <a:stCxn id="1808" idx="2"/>
            <a:endCxn id="180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2" name="Shape 181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13" name="Shape 1813"/>
          <p:cNvCxnSpPr>
            <a:endCxn id="181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4" name="Shape 1814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15" name="Shape 1815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16" name="Shape 1816"/>
          <p:cNvCxnSpPr>
            <a:endCxn id="1814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7" name="Shape 1817"/>
          <p:cNvCxnSpPr>
            <a:stCxn id="1814" idx="2"/>
            <a:endCxn id="1815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8" name="Shape 1818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19" name="Shape 1819"/>
          <p:cNvCxnSpPr>
            <a:endCxn id="1818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826" name="Shape 182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827" name="Shape 182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28" name="Shape 182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29" name="Shape 1829"/>
          <p:cNvCxnSpPr>
            <a:stCxn id="1826" idx="2"/>
            <a:endCxn id="182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0" name="Shape 1830"/>
          <p:cNvCxnSpPr>
            <a:stCxn id="1827" idx="2"/>
            <a:endCxn id="182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1" name="Shape 183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32" name="Shape 1832"/>
          <p:cNvCxnSpPr>
            <a:endCxn id="1831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3" name="Shape 1833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34" name="Shape 1834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35" name="Shape 1835"/>
          <p:cNvCxnSpPr>
            <a:endCxn id="1833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6" name="Shape 1836"/>
          <p:cNvCxnSpPr>
            <a:stCxn id="1833" idx="2"/>
            <a:endCxn id="1834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7" name="Shape 183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38" name="Shape 1838"/>
          <p:cNvCxnSpPr>
            <a:endCxn id="1837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9" name="Shape 1839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0" name="Shape 1840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841" name="Shape 1841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1842" name="Shape 1842"/>
          <p:cNvCxnSpPr>
            <a:endCxn id="1840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3" name="Shape 1843"/>
          <p:cNvCxnSpPr>
            <a:stCxn id="1840" idx="2"/>
            <a:endCxn id="1841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52" name="Shape 185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53" name="Shape 1853"/>
          <p:cNvCxnSpPr>
            <a:stCxn id="1850" idx="2"/>
            <a:endCxn id="185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4" name="Shape 1854"/>
          <p:cNvCxnSpPr>
            <a:stCxn id="1851" idx="2"/>
            <a:endCxn id="185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5" name="Shape 185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56" name="Shape 1856"/>
          <p:cNvCxnSpPr>
            <a:endCxn id="185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7" name="Shape 185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58" name="Shape 185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59" name="Shape 1859"/>
          <p:cNvCxnSpPr>
            <a:endCxn id="185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0" name="Shape 1860"/>
          <p:cNvCxnSpPr>
            <a:stCxn id="1857" idx="2"/>
            <a:endCxn id="185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1" name="Shape 186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62" name="Shape 1862"/>
          <p:cNvCxnSpPr>
            <a:endCxn id="1861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3" name="Shape 1863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866" name="Shape 1866"/>
          <p:cNvCxnSpPr>
            <a:endCxn id="1864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7" name="Shape 1867"/>
          <p:cNvCxnSpPr>
            <a:stCxn id="1864" idx="2"/>
            <a:endCxn id="1865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3" name="Shape 187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874" name="Shape 187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875" name="Shape 187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76" name="Shape 187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77" name="Shape 1877"/>
          <p:cNvCxnSpPr>
            <a:stCxn id="1874" idx="2"/>
            <a:endCxn id="187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8" name="Shape 1878"/>
          <p:cNvCxnSpPr>
            <a:stCxn id="1875" idx="2"/>
            <a:endCxn id="187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9" name="Shape 187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80" name="Shape 1880"/>
          <p:cNvCxnSpPr>
            <a:endCxn id="187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1" name="Shape 188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882" name="Shape 188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83" name="Shape 1883"/>
          <p:cNvCxnSpPr>
            <a:endCxn id="188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4" name="Shape 1884"/>
          <p:cNvCxnSpPr>
            <a:stCxn id="1881" idx="2"/>
            <a:endCxn id="188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5" name="Shape 1885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86" name="Shape 1886"/>
          <p:cNvCxnSpPr>
            <a:endCxn id="1885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7" name="Shape 1887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8" name="Shape 1888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889" name="Shape 1889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890" name="Shape 1890"/>
          <p:cNvCxnSpPr>
            <a:endCxn id="1888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1" name="Shape 1891"/>
          <p:cNvCxnSpPr>
            <a:stCxn id="1888" idx="2"/>
            <a:endCxn id="1889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Shape 189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7" name="Shape 189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898" name="Shape 189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900" name="Shape 190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01" name="Shape 1901"/>
          <p:cNvCxnSpPr>
            <a:stCxn id="1898" idx="2"/>
            <a:endCxn id="189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2" name="Shape 1902"/>
          <p:cNvCxnSpPr>
            <a:stCxn id="1899" idx="2"/>
            <a:endCxn id="190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3" name="Shape 190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cxnSp>
        <p:nvCxnSpPr>
          <p:cNvPr id="1904" name="Shape 1904"/>
          <p:cNvCxnSpPr>
            <a:endCxn id="190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5" name="Shape 190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906" name="Shape 190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07" name="Shape 1907"/>
          <p:cNvCxnSpPr>
            <a:endCxn id="190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8" name="Shape 1908"/>
          <p:cNvCxnSpPr>
            <a:stCxn id="1905" idx="2"/>
            <a:endCxn id="190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9" name="Shape 190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10" name="Shape 1910"/>
          <p:cNvCxnSpPr>
            <a:endCxn id="190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1" name="Shape 1911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2" name="Shape 1912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913" name="Shape 1913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14" name="Shape 1914"/>
          <p:cNvCxnSpPr>
            <a:endCxn id="1912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5" name="Shape 1915"/>
          <p:cNvCxnSpPr>
            <a:stCxn id="1912" idx="2"/>
            <a:endCxn id="1913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>
            <a:stCxn id="151" idx="2"/>
            <a:endCxn id="15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3" idx="2"/>
            <a:endCxn id="15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1" idx="2"/>
            <a:endCxn id="152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3" idx="2"/>
            <a:endCxn id="154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2" idx="2"/>
            <a:endCxn id="15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2" idx="2"/>
            <a:endCxn id="157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 txBox="1"/>
          <p:nvPr/>
        </p:nvSpPr>
        <p:spPr>
          <a:xfrm>
            <a:off x="147937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323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1264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68" name="Shape 168"/>
          <p:cNvCxnSpPr>
            <a:stCxn id="155" idx="2"/>
            <a:endCxn id="166" idx="0"/>
          </p:cNvCxnSpPr>
          <p:nvPr/>
        </p:nvCxnSpPr>
        <p:spPr>
          <a:xfrm flipH="1">
            <a:off x="1120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55" idx="2"/>
            <a:endCxn id="165" idx="0"/>
          </p:cNvCxnSpPr>
          <p:nvPr/>
        </p:nvCxnSpPr>
        <p:spPr>
          <a:xfrm>
            <a:off x="17675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55" idx="2"/>
            <a:endCxn id="167" idx="0"/>
          </p:cNvCxnSpPr>
          <p:nvPr/>
        </p:nvCxnSpPr>
        <p:spPr>
          <a:xfrm>
            <a:off x="17675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33490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7019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9960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74" name="Shape 174"/>
          <p:cNvCxnSpPr>
            <a:endCxn id="172" idx="0"/>
          </p:cNvCxnSpPr>
          <p:nvPr/>
        </p:nvCxnSpPr>
        <p:spPr>
          <a:xfrm flipH="1">
            <a:off x="2990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endCxn id="171" idx="0"/>
          </p:cNvCxnSpPr>
          <p:nvPr/>
        </p:nvCxnSpPr>
        <p:spPr>
          <a:xfrm>
            <a:off x="363717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endCxn id="173" idx="0"/>
          </p:cNvCxnSpPr>
          <p:nvPr/>
        </p:nvCxnSpPr>
        <p:spPr>
          <a:xfrm>
            <a:off x="3637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52186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5716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8657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180" name="Shape 180"/>
          <p:cNvCxnSpPr>
            <a:endCxn id="178" idx="0"/>
          </p:cNvCxnSpPr>
          <p:nvPr/>
        </p:nvCxnSpPr>
        <p:spPr>
          <a:xfrm flipH="1">
            <a:off x="4859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endCxn id="177" idx="0"/>
          </p:cNvCxnSpPr>
          <p:nvPr/>
        </p:nvCxnSpPr>
        <p:spPr>
          <a:xfrm>
            <a:off x="55068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endCxn id="179" idx="0"/>
          </p:cNvCxnSpPr>
          <p:nvPr/>
        </p:nvCxnSpPr>
        <p:spPr>
          <a:xfrm>
            <a:off x="5506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hape 192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922" name="Shape 192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160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4</a:t>
            </a:r>
          </a:p>
        </p:txBody>
      </p:sp>
      <p:sp>
        <p:nvSpPr>
          <p:cNvPr id="1923" name="Shape 192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924" name="Shape 192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25" name="Shape 1925"/>
          <p:cNvCxnSpPr>
            <a:stCxn id="1922" idx="2"/>
            <a:endCxn id="192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6" name="Shape 1926"/>
          <p:cNvCxnSpPr>
            <a:stCxn id="1923" idx="2"/>
            <a:endCxn id="192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7" name="Shape 192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1928" name="Shape 1928"/>
          <p:cNvCxnSpPr>
            <a:endCxn id="192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9" name="Shape 192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31" name="Shape 1931"/>
          <p:cNvCxnSpPr>
            <a:endCxn id="192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2" name="Shape 1932"/>
          <p:cNvCxnSpPr>
            <a:stCxn id="1929" idx="2"/>
            <a:endCxn id="193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3" name="Shape 1933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34" name="Shape 1934"/>
          <p:cNvCxnSpPr>
            <a:endCxn id="1933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5" name="Shape 1935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937" name="Shape 1937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38" name="Shape 1938"/>
          <p:cNvCxnSpPr>
            <a:endCxn id="1936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9" name="Shape 1939"/>
          <p:cNvCxnSpPr>
            <a:stCxn id="1936" idx="2"/>
            <a:endCxn id="1937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Shape 194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5" name="Shape 194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946" name="Shape 194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20</a:t>
            </a:r>
            <a:r>
              <a:rPr b="1" lang="en" sz="800">
                <a:solidFill>
                  <a:schemeClr val="dk1"/>
                </a:solidFill>
              </a:rPr>
              <a:t>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1947" name="Shape 194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948" name="Shape 194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49" name="Shape 1949"/>
          <p:cNvCxnSpPr>
            <a:stCxn id="1946" idx="2"/>
            <a:endCxn id="194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0" name="Shape 1950"/>
          <p:cNvCxnSpPr>
            <a:stCxn id="1947" idx="2"/>
            <a:endCxn id="194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1" name="Shape 195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1952" name="Shape 1952"/>
          <p:cNvCxnSpPr>
            <a:endCxn id="1951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3" name="Shape 1953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954" name="Shape 1954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55" name="Shape 1955"/>
          <p:cNvCxnSpPr>
            <a:endCxn id="1953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6" name="Shape 1956"/>
          <p:cNvCxnSpPr>
            <a:stCxn id="1953" idx="2"/>
            <a:endCxn id="1954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7" name="Shape 195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58" name="Shape 1958"/>
          <p:cNvCxnSpPr>
            <a:endCxn id="1957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9" name="Shape 1959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961" name="Shape 1961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62" name="Shape 1962"/>
          <p:cNvCxnSpPr>
            <a:endCxn id="1960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3" name="Shape 1963"/>
          <p:cNvCxnSpPr>
            <a:stCxn id="1960" idx="2"/>
            <a:endCxn id="1961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9" name="Shape 196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970" name="Shape 197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1971" name="Shape 197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972" name="Shape 197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73" name="Shape 1973"/>
          <p:cNvCxnSpPr>
            <a:stCxn id="1970" idx="2"/>
            <a:endCxn id="197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4" name="Shape 1974"/>
          <p:cNvCxnSpPr>
            <a:stCxn id="1971" idx="2"/>
            <a:endCxn id="197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5" name="Shape 197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1976" name="Shape 1976"/>
          <p:cNvCxnSpPr>
            <a:endCxn id="197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7" name="Shape 197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1978" name="Shape 197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79" name="Shape 1979"/>
          <p:cNvCxnSpPr>
            <a:endCxn id="197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0" name="Shape 1980"/>
          <p:cNvCxnSpPr>
            <a:stCxn id="1977" idx="2"/>
            <a:endCxn id="197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1" name="Shape 198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82" name="Shape 1982"/>
          <p:cNvCxnSpPr>
            <a:endCxn id="1981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3" name="Shape 1983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4" name="Shape 1984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1985" name="Shape 1985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86" name="Shape 1986"/>
          <p:cNvCxnSpPr>
            <a:endCxn id="1984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7" name="Shape 1987"/>
          <p:cNvCxnSpPr>
            <a:stCxn id="1984" idx="2"/>
            <a:endCxn id="1985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Shape 199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3" name="Shape 199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1994" name="Shape 199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1995" name="Shape 199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1996" name="Shape 199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1997" name="Shape 1997"/>
          <p:cNvCxnSpPr>
            <a:stCxn id="1994" idx="2"/>
            <a:endCxn id="199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8" name="Shape 1998"/>
          <p:cNvCxnSpPr>
            <a:stCxn id="1995" idx="2"/>
            <a:endCxn id="199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9" name="Shape 199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000" name="Shape 2000"/>
          <p:cNvCxnSpPr>
            <a:endCxn id="199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1" name="Shape 200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002" name="Shape 200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03" name="Shape 2003"/>
          <p:cNvCxnSpPr>
            <a:endCxn id="200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4" name="Shape 2004"/>
          <p:cNvCxnSpPr>
            <a:stCxn id="2001" idx="2"/>
            <a:endCxn id="200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5" name="Shape 2005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06" name="Shape 2006"/>
          <p:cNvCxnSpPr>
            <a:endCxn id="2005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7" name="Shape 2007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8" name="Shape 2008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009" name="Shape 2009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10" name="Shape 2010"/>
          <p:cNvCxnSpPr>
            <a:endCxn id="2008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1" name="Shape 2011"/>
          <p:cNvCxnSpPr>
            <a:stCxn id="2008" idx="2"/>
            <a:endCxn id="2009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Shape 201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018" name="Shape 201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019" name="Shape 201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020" name="Shape 202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21" name="Shape 2021"/>
          <p:cNvCxnSpPr>
            <a:stCxn id="2018" idx="2"/>
            <a:endCxn id="201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2" name="Shape 2022"/>
          <p:cNvCxnSpPr>
            <a:stCxn id="2019" idx="2"/>
            <a:endCxn id="202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3" name="Shape 202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024" name="Shape 2024"/>
          <p:cNvCxnSpPr>
            <a:endCxn id="202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5" name="Shape 202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27" name="Shape 2027"/>
          <p:cNvCxnSpPr>
            <a:endCxn id="202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8" name="Shape 2028"/>
          <p:cNvCxnSpPr>
            <a:stCxn id="2025" idx="2"/>
            <a:endCxn id="202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9" name="Shape 202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30" name="Shape 2030"/>
          <p:cNvCxnSpPr>
            <a:endCxn id="202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1" name="Shape 2031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2" name="Shape 2032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033" name="Shape 2033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34" name="Shape 2034"/>
          <p:cNvCxnSpPr>
            <a:endCxn id="2032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5" name="Shape 2035"/>
          <p:cNvCxnSpPr>
            <a:stCxn id="2032" idx="2"/>
            <a:endCxn id="2033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1" name="Shape 204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042" name="Shape 204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043" name="Shape 204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044" name="Shape 204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45" name="Shape 2045"/>
          <p:cNvCxnSpPr>
            <a:stCxn id="2042" idx="2"/>
            <a:endCxn id="204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6" name="Shape 2046"/>
          <p:cNvCxnSpPr>
            <a:stCxn id="2043" idx="2"/>
            <a:endCxn id="204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7" name="Shape 204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048" name="Shape 2048"/>
          <p:cNvCxnSpPr>
            <a:endCxn id="204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9" name="Shape 204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050" name="Shape 205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51" name="Shape 2051"/>
          <p:cNvCxnSpPr>
            <a:endCxn id="204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2" name="Shape 2052"/>
          <p:cNvCxnSpPr>
            <a:stCxn id="2049" idx="2"/>
            <a:endCxn id="205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3" name="Shape 2053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54" name="Shape 2054"/>
          <p:cNvCxnSpPr>
            <a:endCxn id="2053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5" name="Shape 2055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6" name="Shape 2056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057" name="Shape 2057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58" name="Shape 2058"/>
          <p:cNvCxnSpPr>
            <a:endCxn id="2056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9" name="Shape 2059"/>
          <p:cNvCxnSpPr>
            <a:stCxn id="2056" idx="2"/>
            <a:endCxn id="2057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Shape 206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5" name="Shape 206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066" name="Shape 206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067" name="Shape 206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068" name="Shape 206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69" name="Shape 2069"/>
          <p:cNvCxnSpPr>
            <a:stCxn id="2066" idx="2"/>
            <a:endCxn id="206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0" name="Shape 2070"/>
          <p:cNvCxnSpPr>
            <a:stCxn id="2067" idx="2"/>
            <a:endCxn id="206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1" name="Shape 207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072" name="Shape 2072"/>
          <p:cNvCxnSpPr>
            <a:endCxn id="2071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3" name="Shape 2073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75" name="Shape 2075"/>
          <p:cNvCxnSpPr>
            <a:endCxn id="2073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6" name="Shape 2076"/>
          <p:cNvCxnSpPr>
            <a:stCxn id="2073" idx="2"/>
            <a:endCxn id="2074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7" name="Shape 207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78" name="Shape 2078"/>
          <p:cNvCxnSpPr>
            <a:endCxn id="2077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9" name="Shape 2079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0" name="Shape 2080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081" name="Shape 2081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82" name="Shape 2082"/>
          <p:cNvCxnSpPr>
            <a:endCxn id="2080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3" name="Shape 2083"/>
          <p:cNvCxnSpPr>
            <a:stCxn id="2080" idx="2"/>
            <a:endCxn id="2081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4" name="Shape 2084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5" name="Shape 2085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cxnSp>
        <p:nvCxnSpPr>
          <p:cNvPr id="2087" name="Shape 2087"/>
          <p:cNvCxnSpPr>
            <a:endCxn id="2085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8" name="Shape 2088"/>
          <p:cNvCxnSpPr>
            <a:stCxn id="2085" idx="2"/>
            <a:endCxn id="2086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Shape 2093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095" name="Shape 2095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096" name="Shape 2096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097" name="Shape 2097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098" name="Shape 2098"/>
          <p:cNvCxnSpPr>
            <a:stCxn id="2095" idx="2"/>
            <a:endCxn id="2096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9" name="Shape 2099"/>
          <p:cNvCxnSpPr>
            <a:stCxn id="2096" idx="2"/>
            <a:endCxn id="2097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0" name="Shape 2100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101" name="Shape 2101"/>
          <p:cNvCxnSpPr>
            <a:endCxn id="2100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2" name="Shape 2102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103" name="Shape 2103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04" name="Shape 2104"/>
          <p:cNvCxnSpPr>
            <a:endCxn id="2102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5" name="Shape 2105"/>
          <p:cNvCxnSpPr>
            <a:stCxn id="2102" idx="2"/>
            <a:endCxn id="2103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6" name="Shape 2106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07" name="Shape 2107"/>
          <p:cNvCxnSpPr>
            <a:endCxn id="2106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8" name="Shape 2108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9" name="Shape 2109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110" name="Shape 2110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11" name="Shape 2111"/>
          <p:cNvCxnSpPr>
            <a:endCxn id="2109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2" name="Shape 2112"/>
          <p:cNvCxnSpPr>
            <a:stCxn id="2109" idx="2"/>
            <a:endCxn id="2110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3" name="Shape 2113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4" name="Shape 2114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0</a:t>
            </a:r>
          </a:p>
        </p:txBody>
      </p:sp>
      <p:sp>
        <p:nvSpPr>
          <p:cNvPr id="2115" name="Shape 2115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2116" name="Shape 2116"/>
          <p:cNvCxnSpPr>
            <a:endCxn id="2114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7" name="Shape 2117"/>
          <p:cNvCxnSpPr>
            <a:stCxn id="2114" idx="2"/>
            <a:endCxn id="2115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3" name="Shape 212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124" name="Shape 2124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125" name="Shape 2125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126" name="Shape 2126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27" name="Shape 2127"/>
          <p:cNvCxnSpPr>
            <a:stCxn id="2124" idx="2"/>
            <a:endCxn id="2125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8" name="Shape 2128"/>
          <p:cNvCxnSpPr>
            <a:stCxn id="2125" idx="2"/>
            <a:endCxn id="2126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9" name="Shape 2129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130" name="Shape 2130"/>
          <p:cNvCxnSpPr>
            <a:endCxn id="2129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1" name="Shape 2131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132" name="Shape 2132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33" name="Shape 2133"/>
          <p:cNvCxnSpPr>
            <a:endCxn id="2131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4" name="Shape 2134"/>
          <p:cNvCxnSpPr>
            <a:stCxn id="2131" idx="2"/>
            <a:endCxn id="2132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5" name="Shape 2135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20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36" name="Shape 2136"/>
          <p:cNvCxnSpPr>
            <a:endCxn id="2135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7" name="Shape 2137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8" name="Shape 2138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139" name="Shape 2139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40" name="Shape 2140"/>
          <p:cNvCxnSpPr>
            <a:endCxn id="2138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1" name="Shape 2141"/>
          <p:cNvCxnSpPr>
            <a:stCxn id="2138" idx="2"/>
            <a:endCxn id="2139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2" name="Shape 2142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3" name="Shape 2143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144" name="Shape 2144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45" name="Shape 2145"/>
          <p:cNvCxnSpPr>
            <a:endCxn id="2143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6" name="Shape 2146"/>
          <p:cNvCxnSpPr>
            <a:stCxn id="2143" idx="2"/>
            <a:endCxn id="2144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Shape 215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2" name="Shape 215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56" name="Shape 2156"/>
          <p:cNvCxnSpPr>
            <a:stCxn id="2153" idx="2"/>
            <a:endCxn id="215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7" name="Shape 2157"/>
          <p:cNvCxnSpPr>
            <a:stCxn id="2154" idx="2"/>
            <a:endCxn id="215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8" name="Shape 215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159" name="Shape 2159"/>
          <p:cNvCxnSpPr>
            <a:endCxn id="2158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0" name="Shape 2160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sp>
        <p:nvSpPr>
          <p:cNvPr id="2161" name="Shape 2161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62" name="Shape 2162"/>
          <p:cNvCxnSpPr>
            <a:endCxn id="2160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3" name="Shape 2163"/>
          <p:cNvCxnSpPr>
            <a:stCxn id="2160" idx="2"/>
            <a:endCxn id="2161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4" name="Shape 2164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1000">
                <a:solidFill>
                  <a:schemeClr val="dk1"/>
                </a:solidFill>
              </a:rPr>
              <a:t>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2</a:t>
            </a:r>
          </a:p>
        </p:txBody>
      </p:sp>
      <p:cxnSp>
        <p:nvCxnSpPr>
          <p:cNvPr id="2165" name="Shape 2165"/>
          <p:cNvCxnSpPr>
            <a:endCxn id="2164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6" name="Shape 2166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7" name="Shape 2167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168" name="Shape 2168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69" name="Shape 2169"/>
          <p:cNvCxnSpPr>
            <a:endCxn id="2167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0" name="Shape 2170"/>
          <p:cNvCxnSpPr>
            <a:stCxn id="2167" idx="2"/>
            <a:endCxn id="2168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1" name="Shape 2171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173" name="Shape 2173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74" name="Shape 2174"/>
          <p:cNvCxnSpPr>
            <a:endCxn id="2172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5" name="Shape 2175"/>
          <p:cNvCxnSpPr>
            <a:stCxn id="2172" idx="2"/>
            <a:endCxn id="2173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Motivation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cxnSp>
        <p:nvCxnSpPr>
          <p:cNvPr id="195" name="Shape 195"/>
          <p:cNvCxnSpPr>
            <a:stCxn id="188" idx="2"/>
            <a:endCxn id="19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90" idx="2"/>
            <a:endCxn id="19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8" idx="2"/>
            <a:endCxn id="189" idx="0"/>
          </p:cNvCxnSpPr>
          <p:nvPr/>
        </p:nvCxnSpPr>
        <p:spPr>
          <a:xfrm>
            <a:off x="45720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90" idx="2"/>
            <a:endCxn id="191" idx="0"/>
          </p:cNvCxnSpPr>
          <p:nvPr/>
        </p:nvCxnSpPr>
        <p:spPr>
          <a:xfrm>
            <a:off x="27023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9" idx="2"/>
            <a:endCxn id="193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89" idx="2"/>
            <a:endCxn id="194" idx="0"/>
          </p:cNvCxnSpPr>
          <p:nvPr/>
        </p:nvCxnSpPr>
        <p:spPr>
          <a:xfrm>
            <a:off x="64416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402150" y="3325300"/>
            <a:ext cx="8339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/>
        </p:nvSpPr>
        <p:spPr>
          <a:xfrm>
            <a:off x="147937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8323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126425" y="45168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05" name="Shape 205"/>
          <p:cNvCxnSpPr>
            <a:stCxn id="192" idx="2"/>
            <a:endCxn id="203" idx="0"/>
          </p:cNvCxnSpPr>
          <p:nvPr/>
        </p:nvCxnSpPr>
        <p:spPr>
          <a:xfrm flipH="1">
            <a:off x="1120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192" idx="2"/>
            <a:endCxn id="202" idx="0"/>
          </p:cNvCxnSpPr>
          <p:nvPr/>
        </p:nvCxnSpPr>
        <p:spPr>
          <a:xfrm>
            <a:off x="17675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192" idx="2"/>
            <a:endCxn id="204" idx="0"/>
          </p:cNvCxnSpPr>
          <p:nvPr/>
        </p:nvCxnSpPr>
        <p:spPr>
          <a:xfrm>
            <a:off x="17675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33490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7019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9960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11" name="Shape 211"/>
          <p:cNvCxnSpPr>
            <a:endCxn id="209" idx="0"/>
          </p:cNvCxnSpPr>
          <p:nvPr/>
        </p:nvCxnSpPr>
        <p:spPr>
          <a:xfrm flipH="1">
            <a:off x="2990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endCxn id="208" idx="0"/>
          </p:cNvCxnSpPr>
          <p:nvPr/>
        </p:nvCxnSpPr>
        <p:spPr>
          <a:xfrm>
            <a:off x="363717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endCxn id="210" idx="0"/>
          </p:cNvCxnSpPr>
          <p:nvPr/>
        </p:nvCxnSpPr>
        <p:spPr>
          <a:xfrm>
            <a:off x="36371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52186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716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8657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cxnSp>
        <p:nvCxnSpPr>
          <p:cNvPr id="217" name="Shape 217"/>
          <p:cNvCxnSpPr>
            <a:endCxn id="215" idx="0"/>
          </p:cNvCxnSpPr>
          <p:nvPr/>
        </p:nvCxnSpPr>
        <p:spPr>
          <a:xfrm flipH="1">
            <a:off x="4859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endCxn id="214" idx="0"/>
          </p:cNvCxnSpPr>
          <p:nvPr/>
        </p:nvCxnSpPr>
        <p:spPr>
          <a:xfrm>
            <a:off x="550682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endCxn id="216" idx="0"/>
          </p:cNvCxnSpPr>
          <p:nvPr/>
        </p:nvCxnSpPr>
        <p:spPr>
          <a:xfrm>
            <a:off x="550677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708832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  <a:r>
              <a:rPr lang="en"/>
              <a:t>0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4412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  <a:r>
              <a:rPr lang="en"/>
              <a:t>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735375" y="45169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  <a:r>
              <a:rPr lang="en"/>
              <a:t>0</a:t>
            </a:r>
          </a:p>
        </p:txBody>
      </p:sp>
      <p:cxnSp>
        <p:nvCxnSpPr>
          <p:cNvPr id="223" name="Shape 223"/>
          <p:cNvCxnSpPr>
            <a:endCxn id="221" idx="0"/>
          </p:cNvCxnSpPr>
          <p:nvPr/>
        </p:nvCxnSpPr>
        <p:spPr>
          <a:xfrm flipH="1">
            <a:off x="6729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endCxn id="220" idx="0"/>
          </p:cNvCxnSpPr>
          <p:nvPr/>
        </p:nvCxnSpPr>
        <p:spPr>
          <a:xfrm>
            <a:off x="7376475" y="3264175"/>
            <a:ext cx="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endCxn id="222" idx="0"/>
          </p:cNvCxnSpPr>
          <p:nvPr/>
        </p:nvCxnSpPr>
        <p:spPr>
          <a:xfrm>
            <a:off x="7376425" y="3264175"/>
            <a:ext cx="647100" cy="12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1" name="Shape 218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182" name="Shape 2182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5</a:t>
            </a:r>
          </a:p>
        </p:txBody>
      </p:sp>
      <p:sp>
        <p:nvSpPr>
          <p:cNvPr id="2183" name="Shape 2183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184" name="Shape 2184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85" name="Shape 2185"/>
          <p:cNvCxnSpPr>
            <a:stCxn id="2182" idx="2"/>
            <a:endCxn id="2183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6" name="Shape 2186"/>
          <p:cNvCxnSpPr>
            <a:stCxn id="2183" idx="2"/>
            <a:endCxn id="2184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7" name="Shape 2187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188" name="Shape 2188"/>
          <p:cNvCxnSpPr>
            <a:endCxn id="2187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9" name="Shape 2189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2190" name="Shape 2190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91" name="Shape 2191"/>
          <p:cNvCxnSpPr>
            <a:endCxn id="2189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2" name="Shape 2192"/>
          <p:cNvCxnSpPr>
            <a:stCxn id="2189" idx="2"/>
            <a:endCxn id="2190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3" name="Shape 2193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194" name="Shape 2194"/>
          <p:cNvCxnSpPr>
            <a:endCxn id="2193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5" name="Shape 2195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6" name="Shape 2196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197" name="Shape 2197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198" name="Shape 2198"/>
          <p:cNvCxnSpPr>
            <a:endCxn id="2196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9" name="Shape 2199"/>
          <p:cNvCxnSpPr>
            <a:stCxn id="2196" idx="2"/>
            <a:endCxn id="2197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0" name="Shape 2200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1" name="Shape 2201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02" name="Shape 2202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03" name="Shape 2203"/>
          <p:cNvCxnSpPr>
            <a:endCxn id="2201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4" name="Shape 2204"/>
          <p:cNvCxnSpPr>
            <a:stCxn id="2201" idx="2"/>
            <a:endCxn id="2202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Shape 2209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0" name="Shape 221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211" name="Shape 2211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b="1"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</a:t>
            </a:r>
            <a:r>
              <a:rPr b="1" lang="en" sz="1000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2212" name="Shape 2212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13" name="Shape 2213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14" name="Shape 2214"/>
          <p:cNvCxnSpPr>
            <a:stCxn id="2211" idx="2"/>
            <a:endCxn id="2212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5" name="Shape 2215"/>
          <p:cNvCxnSpPr>
            <a:stCxn id="2212" idx="2"/>
            <a:endCxn id="2213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6" name="Shape 2216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17" name="Shape 2217"/>
          <p:cNvCxnSpPr>
            <a:endCxn id="2216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8" name="Shape 2218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19" name="Shape 2219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20" name="Shape 2220"/>
          <p:cNvCxnSpPr>
            <a:endCxn id="2218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1" name="Shape 2221"/>
          <p:cNvCxnSpPr>
            <a:stCxn id="2218" idx="2"/>
            <a:endCxn id="2219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2" name="Shape 2222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23" name="Shape 2223"/>
          <p:cNvCxnSpPr>
            <a:endCxn id="2222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4" name="Shape 2224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5" name="Shape 2225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26" name="Shape 2226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27" name="Shape 2227"/>
          <p:cNvCxnSpPr>
            <a:endCxn id="2225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8" name="Shape 2228"/>
          <p:cNvCxnSpPr>
            <a:stCxn id="2225" idx="2"/>
            <a:endCxn id="2226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9" name="Shape 2229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31" name="Shape 2231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32" name="Shape 2232"/>
          <p:cNvCxnSpPr>
            <a:endCxn id="2230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3" name="Shape 2233"/>
          <p:cNvCxnSpPr>
            <a:stCxn id="2230" idx="2"/>
            <a:endCxn id="2231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240" name="Shape 2240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241" name="Shape 2241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42" name="Shape 2242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43" name="Shape 2243"/>
          <p:cNvCxnSpPr>
            <a:stCxn id="2240" idx="2"/>
            <a:endCxn id="2241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4" name="Shape 2244"/>
          <p:cNvCxnSpPr>
            <a:stCxn id="2241" idx="2"/>
            <a:endCxn id="2242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5" name="Shape 2245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46" name="Shape 2246"/>
          <p:cNvCxnSpPr>
            <a:endCxn id="2245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7" name="Shape 2247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49" name="Shape 2249"/>
          <p:cNvCxnSpPr>
            <a:endCxn id="2247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0" name="Shape 2250"/>
          <p:cNvCxnSpPr>
            <a:stCxn id="2247" idx="2"/>
            <a:endCxn id="2248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1" name="Shape 2251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52" name="Shape 2252"/>
          <p:cNvCxnSpPr>
            <a:endCxn id="2251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3" name="Shape 2253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56" name="Shape 2256"/>
          <p:cNvCxnSpPr>
            <a:endCxn id="2254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7" name="Shape 2257"/>
          <p:cNvCxnSpPr>
            <a:stCxn id="2254" idx="2"/>
            <a:endCxn id="2255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8" name="Shape 2258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9" name="Shape 2259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60" name="Shape 2260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61" name="Shape 2261"/>
          <p:cNvCxnSpPr>
            <a:endCxn id="2259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2" name="Shape 2262"/>
          <p:cNvCxnSpPr>
            <a:stCxn id="2259" idx="2"/>
            <a:endCxn id="2260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Shape 2267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8" name="Shape 226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269" name="Shape 2269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270" name="Shape 2270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71" name="Shape 2271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72" name="Shape 2272"/>
          <p:cNvCxnSpPr>
            <a:stCxn id="2269" idx="2"/>
            <a:endCxn id="2270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3" name="Shape 2273"/>
          <p:cNvCxnSpPr>
            <a:stCxn id="2270" idx="2"/>
            <a:endCxn id="2271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4" name="Shape 2274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75" name="Shape 2275"/>
          <p:cNvCxnSpPr>
            <a:endCxn id="2274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6" name="Shape 2276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277" name="Shape 2277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78" name="Shape 2278"/>
          <p:cNvCxnSpPr>
            <a:endCxn id="2276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9" name="Shape 2279"/>
          <p:cNvCxnSpPr>
            <a:stCxn id="2276" idx="2"/>
            <a:endCxn id="2277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0" name="Shape 2280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281" name="Shape 2281"/>
          <p:cNvCxnSpPr>
            <a:endCxn id="2280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2" name="Shape 2282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3" name="Shape 2283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84" name="Shape 2284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85" name="Shape 2285"/>
          <p:cNvCxnSpPr>
            <a:endCxn id="2283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6" name="Shape 2286"/>
          <p:cNvCxnSpPr>
            <a:stCxn id="2283" idx="2"/>
            <a:endCxn id="2284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7" name="Shape 2287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290" name="Shape 2290"/>
          <p:cNvCxnSpPr>
            <a:endCxn id="2288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1" name="Shape 2291"/>
          <p:cNvCxnSpPr>
            <a:stCxn id="2288" idx="2"/>
            <a:endCxn id="2289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Shape 229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7" name="Shape 229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298" name="Shape 229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299" name="Shape 229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00" name="Shape 230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01" name="Shape 2301"/>
          <p:cNvCxnSpPr>
            <a:stCxn id="2298" idx="2"/>
            <a:endCxn id="229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2" name="Shape 2302"/>
          <p:cNvCxnSpPr>
            <a:stCxn id="2299" idx="2"/>
            <a:endCxn id="230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3" name="Shape 230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04" name="Shape 2304"/>
          <p:cNvCxnSpPr>
            <a:endCxn id="230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5" name="Shape 230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06" name="Shape 230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07" name="Shape 2307"/>
          <p:cNvCxnSpPr>
            <a:endCxn id="230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8" name="Shape 2308"/>
          <p:cNvCxnSpPr>
            <a:stCxn id="2305" idx="2"/>
            <a:endCxn id="230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9" name="Shape 230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10" name="Shape 2310"/>
          <p:cNvCxnSpPr>
            <a:endCxn id="230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1" name="Shape 2311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2" name="Shape 2312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13" name="Shape 2313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14" name="Shape 2314"/>
          <p:cNvCxnSpPr>
            <a:endCxn id="2312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5" name="Shape 2315"/>
          <p:cNvCxnSpPr>
            <a:stCxn id="2312" idx="2"/>
            <a:endCxn id="2313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6" name="Shape 2316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7" name="Shape 2317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18" name="Shape 2318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19" name="Shape 2319"/>
          <p:cNvCxnSpPr>
            <a:endCxn id="2317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0" name="Shape 2320"/>
          <p:cNvCxnSpPr>
            <a:stCxn id="2317" idx="2"/>
            <a:endCxn id="2318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6" name="Shape 232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327" name="Shape 232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328" name="Shape 232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29" name="Shape 232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30" name="Shape 2330"/>
          <p:cNvCxnSpPr>
            <a:stCxn id="2327" idx="2"/>
            <a:endCxn id="232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1" name="Shape 2331"/>
          <p:cNvCxnSpPr>
            <a:stCxn id="2328" idx="2"/>
            <a:endCxn id="232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2" name="Shape 233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33" name="Shape 2333"/>
          <p:cNvCxnSpPr>
            <a:endCxn id="233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4" name="Shape 2334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35" name="Shape 2335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36" name="Shape 2336"/>
          <p:cNvCxnSpPr>
            <a:endCxn id="2334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7" name="Shape 2337"/>
          <p:cNvCxnSpPr>
            <a:stCxn id="2334" idx="2"/>
            <a:endCxn id="2335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8" name="Shape 2338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39" name="Shape 2339"/>
          <p:cNvCxnSpPr>
            <a:endCxn id="2338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0" name="Shape 2340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42" name="Shape 2342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43" name="Shape 2343"/>
          <p:cNvCxnSpPr>
            <a:endCxn id="2341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4" name="Shape 2344"/>
          <p:cNvCxnSpPr>
            <a:stCxn id="2341" idx="2"/>
            <a:endCxn id="2342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5" name="Shape 2345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6" name="Shape 2346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47" name="Shape 2347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48" name="Shape 2348"/>
          <p:cNvCxnSpPr>
            <a:endCxn id="2346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9" name="Shape 2349"/>
          <p:cNvCxnSpPr>
            <a:stCxn id="2346" idx="2"/>
            <a:endCxn id="2347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Shape 2354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5" name="Shape 235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356" name="Shape 2356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357" name="Shape 2357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58" name="Shape 2358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59" name="Shape 2359"/>
          <p:cNvCxnSpPr>
            <a:stCxn id="2356" idx="2"/>
            <a:endCxn id="2357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0" name="Shape 2360"/>
          <p:cNvCxnSpPr>
            <a:stCxn id="2357" idx="2"/>
            <a:endCxn id="2358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1" name="Shape 2361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62" name="Shape 2362"/>
          <p:cNvCxnSpPr>
            <a:endCxn id="2361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3" name="Shape 2363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64" name="Shape 2364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65" name="Shape 2365"/>
          <p:cNvCxnSpPr>
            <a:endCxn id="2363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6" name="Shape 2366"/>
          <p:cNvCxnSpPr>
            <a:stCxn id="2363" idx="2"/>
            <a:endCxn id="2364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7" name="Shape 2367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68" name="Shape 2368"/>
          <p:cNvCxnSpPr>
            <a:endCxn id="2367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9" name="Shape 2369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0" name="Shape 2370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71" name="Shape 2371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72" name="Shape 2372"/>
          <p:cNvCxnSpPr>
            <a:endCxn id="2370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3" name="Shape 2373"/>
          <p:cNvCxnSpPr>
            <a:stCxn id="2370" idx="2"/>
            <a:endCxn id="2371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4" name="Shape 2374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376" name="Shape 2376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77" name="Shape 2377"/>
          <p:cNvCxnSpPr>
            <a:endCxn id="2375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8" name="Shape 2378"/>
          <p:cNvCxnSpPr>
            <a:stCxn id="2375" idx="2"/>
            <a:endCxn id="2376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9" name="Shape 2379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380" name="Shape 2380"/>
          <p:cNvCxnSpPr>
            <a:endCxn id="2379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6" name="Shape 238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387" name="Shape 2387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388" name="Shape 2388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89" name="Shape 2389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90" name="Shape 2390"/>
          <p:cNvCxnSpPr>
            <a:stCxn id="2387" idx="2"/>
            <a:endCxn id="2388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1" name="Shape 2391"/>
          <p:cNvCxnSpPr>
            <a:stCxn id="2388" idx="2"/>
            <a:endCxn id="2389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2" name="Shape 2392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93" name="Shape 2393"/>
          <p:cNvCxnSpPr>
            <a:endCxn id="2392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4" name="Shape 2394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395" name="Shape 2395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396" name="Shape 2396"/>
          <p:cNvCxnSpPr>
            <a:endCxn id="2394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7" name="Shape 2397"/>
          <p:cNvCxnSpPr>
            <a:stCxn id="2394" idx="2"/>
            <a:endCxn id="2395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8" name="Shape 2398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399" name="Shape 2399"/>
          <p:cNvCxnSpPr>
            <a:endCxn id="2398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0" name="Shape 2400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1" name="Shape 2401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02" name="Shape 2402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03" name="Shape 2403"/>
          <p:cNvCxnSpPr>
            <a:endCxn id="2401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4" name="Shape 2404"/>
          <p:cNvCxnSpPr>
            <a:stCxn id="2401" idx="2"/>
            <a:endCxn id="2402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5" name="Shape 2405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07" name="Shape 2407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08" name="Shape 2408"/>
          <p:cNvCxnSpPr>
            <a:endCxn id="2406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9" name="Shape 2409"/>
          <p:cNvCxnSpPr>
            <a:stCxn id="2406" idx="2"/>
            <a:endCxn id="2407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0" name="Shape 2410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411" name="Shape 2411"/>
          <p:cNvCxnSpPr>
            <a:endCxn id="2410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hape 2416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7" name="Shape 241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418" name="Shape 2418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419" name="Shape 2419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20" name="Shape 2420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21" name="Shape 2421"/>
          <p:cNvCxnSpPr>
            <a:stCxn id="2418" idx="2"/>
            <a:endCxn id="2419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2" name="Shape 2422"/>
          <p:cNvCxnSpPr>
            <a:stCxn id="2419" idx="2"/>
            <a:endCxn id="2420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3" name="Shape 2423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424" name="Shape 2424"/>
          <p:cNvCxnSpPr>
            <a:endCxn id="2423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5" name="Shape 2425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26" name="Shape 2426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27" name="Shape 2427"/>
          <p:cNvCxnSpPr>
            <a:endCxn id="2425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8" name="Shape 2428"/>
          <p:cNvCxnSpPr>
            <a:stCxn id="2425" idx="2"/>
            <a:endCxn id="2426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9" name="Shape 2429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430" name="Shape 2430"/>
          <p:cNvCxnSpPr>
            <a:endCxn id="2429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1" name="Shape 2431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2" name="Shape 2432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33" name="Shape 2433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34" name="Shape 2434"/>
          <p:cNvCxnSpPr>
            <a:endCxn id="2432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5" name="Shape 2435"/>
          <p:cNvCxnSpPr>
            <a:stCxn id="2432" idx="2"/>
            <a:endCxn id="2433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6" name="Shape 2436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7" name="Shape 2437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38" name="Shape 2438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39" name="Shape 2439"/>
          <p:cNvCxnSpPr>
            <a:endCxn id="2437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0" name="Shape 2440"/>
          <p:cNvCxnSpPr>
            <a:stCxn id="2437" idx="2"/>
            <a:endCxn id="2438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1" name="Shape 2441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442" name="Shape 2442"/>
          <p:cNvCxnSpPr>
            <a:endCxn id="2441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3" name="Shape 2443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5" name="Shape 2445"/>
          <p:cNvCxnSpPr>
            <a:stCxn id="2443" idx="2"/>
            <a:endCxn id="2444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6" name="Shape 2446"/>
          <p:cNvCxnSpPr>
            <a:endCxn id="2443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Shape 2451"/>
          <p:cNvSpPr/>
          <p:nvPr/>
        </p:nvSpPr>
        <p:spPr>
          <a:xfrm>
            <a:off x="384750" y="1633000"/>
            <a:ext cx="8374500" cy="173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2" name="Shape 245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Multiplayer</a:t>
            </a:r>
          </a:p>
        </p:txBody>
      </p:sp>
      <p:sp>
        <p:nvSpPr>
          <p:cNvPr id="2453" name="Shape 2453"/>
          <p:cNvSpPr txBox="1"/>
          <p:nvPr/>
        </p:nvSpPr>
        <p:spPr>
          <a:xfrm>
            <a:off x="4283850" y="7847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230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6</a:t>
            </a:r>
          </a:p>
        </p:txBody>
      </p:sp>
      <p:sp>
        <p:nvSpPr>
          <p:cNvPr id="2454" name="Shape 2454"/>
          <p:cNvSpPr txBox="1"/>
          <p:nvPr/>
        </p:nvSpPr>
        <p:spPr>
          <a:xfrm>
            <a:off x="24142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100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55" name="Shape 2455"/>
          <p:cNvSpPr txBox="1"/>
          <p:nvPr/>
        </p:nvSpPr>
        <p:spPr>
          <a:xfrm>
            <a:off x="14793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10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56" name="Shape 2456"/>
          <p:cNvCxnSpPr>
            <a:stCxn id="2453" idx="2"/>
            <a:endCxn id="2454" idx="0"/>
          </p:cNvCxnSpPr>
          <p:nvPr/>
        </p:nvCxnSpPr>
        <p:spPr>
          <a:xfrm flipH="1">
            <a:off x="2702400" y="124767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7" name="Shape 2457"/>
          <p:cNvCxnSpPr>
            <a:stCxn id="2454" idx="2"/>
            <a:endCxn id="2455" idx="0"/>
          </p:cNvCxnSpPr>
          <p:nvPr/>
        </p:nvCxnSpPr>
        <p:spPr>
          <a:xfrm flipH="1">
            <a:off x="17675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8" name="Shape 2458"/>
          <p:cNvSpPr txBox="1"/>
          <p:nvPr/>
        </p:nvSpPr>
        <p:spPr>
          <a:xfrm>
            <a:off x="33490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90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459" name="Shape 2459"/>
          <p:cNvCxnSpPr>
            <a:endCxn id="2458" idx="0"/>
          </p:cNvCxnSpPr>
          <p:nvPr/>
        </p:nvCxnSpPr>
        <p:spPr>
          <a:xfrm>
            <a:off x="27023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0" name="Shape 2460"/>
          <p:cNvSpPr txBox="1"/>
          <p:nvPr/>
        </p:nvSpPr>
        <p:spPr>
          <a:xfrm>
            <a:off x="6153500" y="179302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</a:t>
            </a:r>
            <a:r>
              <a:rPr lang="en" sz="800">
                <a:solidFill>
                  <a:schemeClr val="dk1"/>
                </a:solidFill>
              </a:rPr>
              <a:t>130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3</a:t>
            </a:r>
          </a:p>
        </p:txBody>
      </p:sp>
      <p:sp>
        <p:nvSpPr>
          <p:cNvPr id="2461" name="Shape 2461"/>
          <p:cNvSpPr txBox="1"/>
          <p:nvPr/>
        </p:nvSpPr>
        <p:spPr>
          <a:xfrm>
            <a:off x="521867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80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62" name="Shape 2462"/>
          <p:cNvCxnSpPr>
            <a:endCxn id="2460" idx="0"/>
          </p:cNvCxnSpPr>
          <p:nvPr/>
        </p:nvCxnSpPr>
        <p:spPr>
          <a:xfrm>
            <a:off x="4572050" y="1247625"/>
            <a:ext cx="18696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3" name="Shape 2463"/>
          <p:cNvCxnSpPr>
            <a:stCxn id="2460" idx="2"/>
            <a:endCxn id="2461" idx="0"/>
          </p:cNvCxnSpPr>
          <p:nvPr/>
        </p:nvCxnSpPr>
        <p:spPr>
          <a:xfrm flipH="1">
            <a:off x="5506850" y="225592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4" name="Shape 2464"/>
          <p:cNvSpPr txBox="1"/>
          <p:nvPr/>
        </p:nvSpPr>
        <p:spPr>
          <a:xfrm>
            <a:off x="7088325" y="28012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50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2</a:t>
            </a:r>
          </a:p>
        </p:txBody>
      </p:sp>
      <p:cxnSp>
        <p:nvCxnSpPr>
          <p:cNvPr id="2465" name="Shape 2465"/>
          <p:cNvCxnSpPr>
            <a:endCxn id="2464" idx="0"/>
          </p:cNvCxnSpPr>
          <p:nvPr/>
        </p:nvCxnSpPr>
        <p:spPr>
          <a:xfrm>
            <a:off x="6441675" y="2255875"/>
            <a:ext cx="934800" cy="54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6" name="Shape 2466"/>
          <p:cNvSpPr/>
          <p:nvPr/>
        </p:nvSpPr>
        <p:spPr>
          <a:xfrm>
            <a:off x="2160275" y="3500800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 txBox="1"/>
          <p:nvPr/>
        </p:nvSpPr>
        <p:spPr>
          <a:xfrm>
            <a:off x="2629500" y="3658075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68" name="Shape 2468"/>
          <p:cNvSpPr txBox="1"/>
          <p:nvPr/>
        </p:nvSpPr>
        <p:spPr>
          <a:xfrm>
            <a:off x="2268825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40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69" name="Shape 2469"/>
          <p:cNvCxnSpPr>
            <a:endCxn id="2467" idx="0"/>
          </p:cNvCxnSpPr>
          <p:nvPr/>
        </p:nvCxnSpPr>
        <p:spPr>
          <a:xfrm flipH="1">
            <a:off x="2917650" y="3264175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0" name="Shape 2470"/>
          <p:cNvCxnSpPr>
            <a:stCxn id="2467" idx="2"/>
            <a:endCxn id="2468" idx="0"/>
          </p:cNvCxnSpPr>
          <p:nvPr/>
        </p:nvCxnSpPr>
        <p:spPr>
          <a:xfrm flipH="1">
            <a:off x="2557050" y="4120975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1" name="Shape 2471"/>
          <p:cNvSpPr/>
          <p:nvPr/>
        </p:nvSpPr>
        <p:spPr>
          <a:xfrm>
            <a:off x="5899575" y="3500875"/>
            <a:ext cx="2953800" cy="195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2" name="Shape 2472"/>
          <p:cNvSpPr txBox="1"/>
          <p:nvPr/>
        </p:nvSpPr>
        <p:spPr>
          <a:xfrm>
            <a:off x="6368800" y="365815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sp>
        <p:nvSpPr>
          <p:cNvPr id="2473" name="Shape 2473"/>
          <p:cNvSpPr txBox="1"/>
          <p:nvPr/>
        </p:nvSpPr>
        <p:spPr>
          <a:xfrm>
            <a:off x="6008125" y="446857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 = 30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 = 1</a:t>
            </a:r>
          </a:p>
        </p:txBody>
      </p:sp>
      <p:cxnSp>
        <p:nvCxnSpPr>
          <p:cNvPr id="2474" name="Shape 2474"/>
          <p:cNvCxnSpPr>
            <a:endCxn id="2472" idx="0"/>
          </p:cNvCxnSpPr>
          <p:nvPr/>
        </p:nvCxnSpPr>
        <p:spPr>
          <a:xfrm flipH="1">
            <a:off x="6656950" y="3264250"/>
            <a:ext cx="7194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5" name="Shape 2475"/>
          <p:cNvCxnSpPr>
            <a:stCxn id="2472" idx="2"/>
            <a:endCxn id="2473" idx="0"/>
          </p:cNvCxnSpPr>
          <p:nvPr/>
        </p:nvCxnSpPr>
        <p:spPr>
          <a:xfrm flipH="1">
            <a:off x="6296350" y="412105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6" name="Shape 2476"/>
          <p:cNvSpPr txBox="1"/>
          <p:nvPr/>
        </p:nvSpPr>
        <p:spPr>
          <a:xfrm>
            <a:off x="2996400" y="4468500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477" name="Shape 2477"/>
          <p:cNvCxnSpPr>
            <a:endCxn id="2476" idx="0"/>
          </p:cNvCxnSpPr>
          <p:nvPr/>
        </p:nvCxnSpPr>
        <p:spPr>
          <a:xfrm>
            <a:off x="2917650" y="4121100"/>
            <a:ext cx="3669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8" name="Shape 2478"/>
          <p:cNvSpPr txBox="1"/>
          <p:nvPr/>
        </p:nvSpPr>
        <p:spPr>
          <a:xfrm>
            <a:off x="4012300" y="3658000"/>
            <a:ext cx="576300" cy="462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9" name="Shape 2479"/>
          <p:cNvSpPr txBox="1"/>
          <p:nvPr/>
        </p:nvSpPr>
        <p:spPr>
          <a:xfrm>
            <a:off x="3651625" y="4468425"/>
            <a:ext cx="576300" cy="462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80" name="Shape 2480"/>
          <p:cNvCxnSpPr>
            <a:stCxn id="2478" idx="2"/>
            <a:endCxn id="2479" idx="0"/>
          </p:cNvCxnSpPr>
          <p:nvPr/>
        </p:nvCxnSpPr>
        <p:spPr>
          <a:xfrm flipH="1">
            <a:off x="3939850" y="4120900"/>
            <a:ext cx="360600" cy="34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1" name="Shape 2481"/>
          <p:cNvCxnSpPr>
            <a:endCxn id="2478" idx="0"/>
          </p:cNvCxnSpPr>
          <p:nvPr/>
        </p:nvCxnSpPr>
        <p:spPr>
          <a:xfrm>
            <a:off x="3637150" y="3264100"/>
            <a:ext cx="663300" cy="39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