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62" r:id="rId2"/>
    <p:sldId id="256" r:id="rId3"/>
    <p:sldId id="257" r:id="rId4"/>
    <p:sldId id="258" r:id="rId5"/>
    <p:sldId id="260"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F7265-354B-4BF8-BBC2-F34A7207908E}" v="7" dt="2023-03-22T14:48:1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4660"/>
  </p:normalViewPr>
  <p:slideViewPr>
    <p:cSldViewPr snapToGrid="0">
      <p:cViewPr varScale="1">
        <p:scale>
          <a:sx n="95" d="100"/>
          <a:sy n="95" d="100"/>
        </p:scale>
        <p:origin x="4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Thakur" userId="8eecbf801ec2bd28" providerId="LiveId" clId="{639F7265-354B-4BF8-BBC2-F34A7207908E}"/>
    <pc:docChg chg="undo redo custSel addSld modSld sldOrd">
      <pc:chgData name="Vishal Thakur" userId="8eecbf801ec2bd28" providerId="LiveId" clId="{639F7265-354B-4BF8-BBC2-F34A7207908E}" dt="2023-03-22T15:24:18.241" v="284" actId="1076"/>
      <pc:docMkLst>
        <pc:docMk/>
      </pc:docMkLst>
      <pc:sldChg chg="addSp modSp mod">
        <pc:chgData name="Vishal Thakur" userId="8eecbf801ec2bd28" providerId="LiveId" clId="{639F7265-354B-4BF8-BBC2-F34A7207908E}" dt="2023-03-22T15:16:12.481" v="252" actId="20577"/>
        <pc:sldMkLst>
          <pc:docMk/>
          <pc:sldMk cId="2645082959" sldId="256"/>
        </pc:sldMkLst>
        <pc:spChg chg="mod">
          <ac:chgData name="Vishal Thakur" userId="8eecbf801ec2bd28" providerId="LiveId" clId="{639F7265-354B-4BF8-BBC2-F34A7207908E}" dt="2023-03-22T15:14:10.185" v="241" actId="2711"/>
          <ac:spMkLst>
            <pc:docMk/>
            <pc:sldMk cId="2645082959" sldId="256"/>
            <ac:spMk id="2" creationId="{59E1A511-FB2E-317E-9F63-E3AA7259360B}"/>
          </ac:spMkLst>
        </pc:spChg>
        <pc:spChg chg="mod">
          <ac:chgData name="Vishal Thakur" userId="8eecbf801ec2bd28" providerId="LiveId" clId="{639F7265-354B-4BF8-BBC2-F34A7207908E}" dt="2023-03-22T15:16:12.481" v="252" actId="20577"/>
          <ac:spMkLst>
            <pc:docMk/>
            <pc:sldMk cId="2645082959" sldId="256"/>
            <ac:spMk id="3" creationId="{B3DFD097-4501-BC4F-5C55-CD83F50884DF}"/>
          </ac:spMkLst>
        </pc:spChg>
        <pc:inkChg chg="add">
          <ac:chgData name="Vishal Thakur" userId="8eecbf801ec2bd28" providerId="LiveId" clId="{639F7265-354B-4BF8-BBC2-F34A7207908E}" dt="2023-03-22T14:51:00.716" v="139" actId="9405"/>
          <ac:inkMkLst>
            <pc:docMk/>
            <pc:sldMk cId="2645082959" sldId="256"/>
            <ac:inkMk id="4" creationId="{DEEF3159-A3EF-47BD-6E4B-6393D7652258}"/>
          </ac:inkMkLst>
        </pc:inkChg>
        <pc:inkChg chg="add">
          <ac:chgData name="Vishal Thakur" userId="8eecbf801ec2bd28" providerId="LiveId" clId="{639F7265-354B-4BF8-BBC2-F34A7207908E}" dt="2023-03-22T14:51:02.337" v="140" actId="9405"/>
          <ac:inkMkLst>
            <pc:docMk/>
            <pc:sldMk cId="2645082959" sldId="256"/>
            <ac:inkMk id="5" creationId="{417E8102-530D-F5F6-A7E2-F1AE41EACD2F}"/>
          </ac:inkMkLst>
        </pc:inkChg>
        <pc:inkChg chg="add">
          <ac:chgData name="Vishal Thakur" userId="8eecbf801ec2bd28" providerId="LiveId" clId="{639F7265-354B-4BF8-BBC2-F34A7207908E}" dt="2023-03-22T14:51:03.264" v="141" actId="9405"/>
          <ac:inkMkLst>
            <pc:docMk/>
            <pc:sldMk cId="2645082959" sldId="256"/>
            <ac:inkMk id="6" creationId="{0DBF8B38-D477-3BCB-B164-D6A1254CC67C}"/>
          </ac:inkMkLst>
        </pc:inkChg>
        <pc:inkChg chg="add">
          <ac:chgData name="Vishal Thakur" userId="8eecbf801ec2bd28" providerId="LiveId" clId="{639F7265-354B-4BF8-BBC2-F34A7207908E}" dt="2023-03-22T14:51:04.439" v="142" actId="9405"/>
          <ac:inkMkLst>
            <pc:docMk/>
            <pc:sldMk cId="2645082959" sldId="256"/>
            <ac:inkMk id="7" creationId="{D73881DF-89B6-5A23-5345-DC3E4CD35967}"/>
          </ac:inkMkLst>
        </pc:inkChg>
        <pc:inkChg chg="add">
          <ac:chgData name="Vishal Thakur" userId="8eecbf801ec2bd28" providerId="LiveId" clId="{639F7265-354B-4BF8-BBC2-F34A7207908E}" dt="2023-03-22T14:51:04.800" v="143" actId="9405"/>
          <ac:inkMkLst>
            <pc:docMk/>
            <pc:sldMk cId="2645082959" sldId="256"/>
            <ac:inkMk id="8" creationId="{D3F448D7-9927-ED57-5A63-41E9EDB58FF9}"/>
          </ac:inkMkLst>
        </pc:inkChg>
        <pc:inkChg chg="add">
          <ac:chgData name="Vishal Thakur" userId="8eecbf801ec2bd28" providerId="LiveId" clId="{639F7265-354B-4BF8-BBC2-F34A7207908E}" dt="2023-03-22T14:51:05.161" v="144" actId="9405"/>
          <ac:inkMkLst>
            <pc:docMk/>
            <pc:sldMk cId="2645082959" sldId="256"/>
            <ac:inkMk id="9" creationId="{D22E514D-8E1F-142C-9846-808D2CB23238}"/>
          </ac:inkMkLst>
        </pc:inkChg>
        <pc:inkChg chg="add">
          <ac:chgData name="Vishal Thakur" userId="8eecbf801ec2bd28" providerId="LiveId" clId="{639F7265-354B-4BF8-BBC2-F34A7207908E}" dt="2023-03-22T14:51:05.539" v="145" actId="9405"/>
          <ac:inkMkLst>
            <pc:docMk/>
            <pc:sldMk cId="2645082959" sldId="256"/>
            <ac:inkMk id="10" creationId="{16E28404-BA53-A4D1-8E82-A083FC6B8FB2}"/>
          </ac:inkMkLst>
        </pc:inkChg>
        <pc:inkChg chg="add">
          <ac:chgData name="Vishal Thakur" userId="8eecbf801ec2bd28" providerId="LiveId" clId="{639F7265-354B-4BF8-BBC2-F34A7207908E}" dt="2023-03-22T14:51:06.010" v="146" actId="9405"/>
          <ac:inkMkLst>
            <pc:docMk/>
            <pc:sldMk cId="2645082959" sldId="256"/>
            <ac:inkMk id="11" creationId="{2FC32A47-39F6-02BE-281D-AFDFFE7E9323}"/>
          </ac:inkMkLst>
        </pc:inkChg>
        <pc:inkChg chg="add">
          <ac:chgData name="Vishal Thakur" userId="8eecbf801ec2bd28" providerId="LiveId" clId="{639F7265-354B-4BF8-BBC2-F34A7207908E}" dt="2023-03-22T14:51:06.371" v="147" actId="9405"/>
          <ac:inkMkLst>
            <pc:docMk/>
            <pc:sldMk cId="2645082959" sldId="256"/>
            <ac:inkMk id="12" creationId="{E02C6824-82EE-8B89-3B73-958EEEBAEF18}"/>
          </ac:inkMkLst>
        </pc:inkChg>
        <pc:inkChg chg="add">
          <ac:chgData name="Vishal Thakur" userId="8eecbf801ec2bd28" providerId="LiveId" clId="{639F7265-354B-4BF8-BBC2-F34A7207908E}" dt="2023-03-22T14:51:06.717" v="148" actId="9405"/>
          <ac:inkMkLst>
            <pc:docMk/>
            <pc:sldMk cId="2645082959" sldId="256"/>
            <ac:inkMk id="13" creationId="{79DA4483-3F81-E456-9F35-FB1197A206D5}"/>
          </ac:inkMkLst>
        </pc:inkChg>
        <pc:inkChg chg="add">
          <ac:chgData name="Vishal Thakur" userId="8eecbf801ec2bd28" providerId="LiveId" clId="{639F7265-354B-4BF8-BBC2-F34A7207908E}" dt="2023-03-22T14:51:07.109" v="149" actId="9405"/>
          <ac:inkMkLst>
            <pc:docMk/>
            <pc:sldMk cId="2645082959" sldId="256"/>
            <ac:inkMk id="14" creationId="{F40C1EA8-A8F2-6CD8-6AE0-111304A4D043}"/>
          </ac:inkMkLst>
        </pc:inkChg>
        <pc:inkChg chg="add">
          <ac:chgData name="Vishal Thakur" userId="8eecbf801ec2bd28" providerId="LiveId" clId="{639F7265-354B-4BF8-BBC2-F34A7207908E}" dt="2023-03-22T14:51:12.791" v="150" actId="9405"/>
          <ac:inkMkLst>
            <pc:docMk/>
            <pc:sldMk cId="2645082959" sldId="256"/>
            <ac:inkMk id="15" creationId="{919959F6-7C41-178C-2FFE-4D0D28D5C7BB}"/>
          </ac:inkMkLst>
        </pc:inkChg>
        <pc:inkChg chg="add">
          <ac:chgData name="Vishal Thakur" userId="8eecbf801ec2bd28" providerId="LiveId" clId="{639F7265-354B-4BF8-BBC2-F34A7207908E}" dt="2023-03-22T14:51:13.154" v="151" actId="9405"/>
          <ac:inkMkLst>
            <pc:docMk/>
            <pc:sldMk cId="2645082959" sldId="256"/>
            <ac:inkMk id="16" creationId="{4923FCF8-31DC-59DB-DC0C-8BD86DFFB3BB}"/>
          </ac:inkMkLst>
        </pc:inkChg>
        <pc:inkChg chg="add">
          <ac:chgData name="Vishal Thakur" userId="8eecbf801ec2bd28" providerId="LiveId" clId="{639F7265-354B-4BF8-BBC2-F34A7207908E}" dt="2023-03-22T14:51:17.437" v="152" actId="9405"/>
          <ac:inkMkLst>
            <pc:docMk/>
            <pc:sldMk cId="2645082959" sldId="256"/>
            <ac:inkMk id="17" creationId="{FBC8C038-0DAD-6083-60A4-39E4EE14E42E}"/>
          </ac:inkMkLst>
        </pc:inkChg>
        <pc:inkChg chg="add">
          <ac:chgData name="Vishal Thakur" userId="8eecbf801ec2bd28" providerId="LiveId" clId="{639F7265-354B-4BF8-BBC2-F34A7207908E}" dt="2023-03-22T14:51:18.539" v="153" actId="9405"/>
          <ac:inkMkLst>
            <pc:docMk/>
            <pc:sldMk cId="2645082959" sldId="256"/>
            <ac:inkMk id="18" creationId="{3B9D48FA-CC9C-9F3D-8735-F8B4D5B62316}"/>
          </ac:inkMkLst>
        </pc:inkChg>
        <pc:inkChg chg="add">
          <ac:chgData name="Vishal Thakur" userId="8eecbf801ec2bd28" providerId="LiveId" clId="{639F7265-354B-4BF8-BBC2-F34A7207908E}" dt="2023-03-22T14:51:18.963" v="154" actId="9405"/>
          <ac:inkMkLst>
            <pc:docMk/>
            <pc:sldMk cId="2645082959" sldId="256"/>
            <ac:inkMk id="19" creationId="{FE00BCCF-4F62-5F0F-1860-5A0C864FB35E}"/>
          </ac:inkMkLst>
        </pc:inkChg>
      </pc:sldChg>
      <pc:sldChg chg="modSp mod">
        <pc:chgData name="Vishal Thakur" userId="8eecbf801ec2bd28" providerId="LiveId" clId="{639F7265-354B-4BF8-BBC2-F34A7207908E}" dt="2023-03-22T15:22:58.175" v="275" actId="113"/>
        <pc:sldMkLst>
          <pc:docMk/>
          <pc:sldMk cId="3377035541" sldId="257"/>
        </pc:sldMkLst>
        <pc:spChg chg="mod">
          <ac:chgData name="Vishal Thakur" userId="8eecbf801ec2bd28" providerId="LiveId" clId="{639F7265-354B-4BF8-BBC2-F34A7207908E}" dt="2023-03-22T15:22:58.175" v="275" actId="113"/>
          <ac:spMkLst>
            <pc:docMk/>
            <pc:sldMk cId="3377035541" sldId="257"/>
            <ac:spMk id="2" creationId="{F6EE7009-2337-46D3-9B53-311362502F94}"/>
          </ac:spMkLst>
        </pc:spChg>
        <pc:spChg chg="mod">
          <ac:chgData name="Vishal Thakur" userId="8eecbf801ec2bd28" providerId="LiveId" clId="{639F7265-354B-4BF8-BBC2-F34A7207908E}" dt="2023-03-22T15:19:41.852" v="259" actId="207"/>
          <ac:spMkLst>
            <pc:docMk/>
            <pc:sldMk cId="3377035541" sldId="257"/>
            <ac:spMk id="7" creationId="{F3FF0AEB-83AD-47E0-C0EE-AF3D90C0D621}"/>
          </ac:spMkLst>
        </pc:spChg>
      </pc:sldChg>
      <pc:sldChg chg="modSp mod">
        <pc:chgData name="Vishal Thakur" userId="8eecbf801ec2bd28" providerId="LiveId" clId="{639F7265-354B-4BF8-BBC2-F34A7207908E}" dt="2023-03-22T15:23:53.648" v="281" actId="1076"/>
        <pc:sldMkLst>
          <pc:docMk/>
          <pc:sldMk cId="3980212365" sldId="258"/>
        </pc:sldMkLst>
        <pc:spChg chg="mod">
          <ac:chgData name="Vishal Thakur" userId="8eecbf801ec2bd28" providerId="LiveId" clId="{639F7265-354B-4BF8-BBC2-F34A7207908E}" dt="2023-03-22T15:23:53.648" v="281" actId="1076"/>
          <ac:spMkLst>
            <pc:docMk/>
            <pc:sldMk cId="3980212365" sldId="258"/>
            <ac:spMk id="2" creationId="{B0DBD73E-E94C-E07B-70D9-4957190C1FA6}"/>
          </ac:spMkLst>
        </pc:spChg>
        <pc:spChg chg="mod">
          <ac:chgData name="Vishal Thakur" userId="8eecbf801ec2bd28" providerId="LiveId" clId="{639F7265-354B-4BF8-BBC2-F34A7207908E}" dt="2023-03-22T15:22:27.842" v="274" actId="403"/>
          <ac:spMkLst>
            <pc:docMk/>
            <pc:sldMk cId="3980212365" sldId="258"/>
            <ac:spMk id="3" creationId="{8303CAC7-2098-6415-D6EC-BB8BA1585807}"/>
          </ac:spMkLst>
        </pc:spChg>
      </pc:sldChg>
      <pc:sldChg chg="modSp mod">
        <pc:chgData name="Vishal Thakur" userId="8eecbf801ec2bd28" providerId="LiveId" clId="{639F7265-354B-4BF8-BBC2-F34A7207908E}" dt="2023-03-22T15:24:18.241" v="284" actId="1076"/>
        <pc:sldMkLst>
          <pc:docMk/>
          <pc:sldMk cId="2132257728" sldId="259"/>
        </pc:sldMkLst>
        <pc:spChg chg="mod">
          <ac:chgData name="Vishal Thakur" userId="8eecbf801ec2bd28" providerId="LiveId" clId="{639F7265-354B-4BF8-BBC2-F34A7207908E}" dt="2023-03-22T15:24:18.241" v="284" actId="1076"/>
          <ac:spMkLst>
            <pc:docMk/>
            <pc:sldMk cId="2132257728" sldId="259"/>
            <ac:spMk id="2" creationId="{B7B4FE87-EDF0-2631-3EE4-F0A8FE0E2A73}"/>
          </ac:spMkLst>
        </pc:spChg>
        <pc:spChg chg="mod">
          <ac:chgData name="Vishal Thakur" userId="8eecbf801ec2bd28" providerId="LiveId" clId="{639F7265-354B-4BF8-BBC2-F34A7207908E}" dt="2023-03-22T15:18:07.676" v="256" actId="13926"/>
          <ac:spMkLst>
            <pc:docMk/>
            <pc:sldMk cId="2132257728" sldId="259"/>
            <ac:spMk id="3" creationId="{7DA954A8-AE66-F076-D510-E93B40CA3941}"/>
          </ac:spMkLst>
        </pc:spChg>
      </pc:sldChg>
      <pc:sldChg chg="modSp mod">
        <pc:chgData name="Vishal Thakur" userId="8eecbf801ec2bd28" providerId="LiveId" clId="{639F7265-354B-4BF8-BBC2-F34A7207908E}" dt="2023-03-22T15:24:10.824" v="283" actId="1076"/>
        <pc:sldMkLst>
          <pc:docMk/>
          <pc:sldMk cId="2523606975" sldId="260"/>
        </pc:sldMkLst>
        <pc:spChg chg="mod">
          <ac:chgData name="Vishal Thakur" userId="8eecbf801ec2bd28" providerId="LiveId" clId="{639F7265-354B-4BF8-BBC2-F34A7207908E}" dt="2023-03-22T15:24:10.824" v="283" actId="1076"/>
          <ac:spMkLst>
            <pc:docMk/>
            <pc:sldMk cId="2523606975" sldId="260"/>
            <ac:spMk id="2" creationId="{D7E21E94-E138-9B4D-9D65-560CAA21F6BF}"/>
          </ac:spMkLst>
        </pc:spChg>
        <pc:spChg chg="mod">
          <ac:chgData name="Vishal Thakur" userId="8eecbf801ec2bd28" providerId="LiveId" clId="{639F7265-354B-4BF8-BBC2-F34A7207908E}" dt="2023-03-22T15:21:20.722" v="265" actId="12"/>
          <ac:spMkLst>
            <pc:docMk/>
            <pc:sldMk cId="2523606975" sldId="260"/>
            <ac:spMk id="3" creationId="{5C843530-6E2A-7E15-2CB8-06C6743DD4DE}"/>
          </ac:spMkLst>
        </pc:spChg>
      </pc:sldChg>
      <pc:sldChg chg="modSp new mod">
        <pc:chgData name="Vishal Thakur" userId="8eecbf801ec2bd28" providerId="LiveId" clId="{639F7265-354B-4BF8-BBC2-F34A7207908E}" dt="2023-03-22T15:23:37.255" v="280" actId="113"/>
        <pc:sldMkLst>
          <pc:docMk/>
          <pc:sldMk cId="3605390522" sldId="261"/>
        </pc:sldMkLst>
        <pc:spChg chg="mod">
          <ac:chgData name="Vishal Thakur" userId="8eecbf801ec2bd28" providerId="LiveId" clId="{639F7265-354B-4BF8-BBC2-F34A7207908E}" dt="2023-03-22T15:23:37.255" v="280" actId="113"/>
          <ac:spMkLst>
            <pc:docMk/>
            <pc:sldMk cId="3605390522" sldId="261"/>
            <ac:spMk id="2" creationId="{206CD4CF-B766-E6BE-570E-7270678E5FC4}"/>
          </ac:spMkLst>
        </pc:spChg>
        <pc:spChg chg="mod">
          <ac:chgData name="Vishal Thakur" userId="8eecbf801ec2bd28" providerId="LiveId" clId="{639F7265-354B-4BF8-BBC2-F34A7207908E}" dt="2023-03-22T15:19:06.641" v="258" actId="207"/>
          <ac:spMkLst>
            <pc:docMk/>
            <pc:sldMk cId="3605390522" sldId="261"/>
            <ac:spMk id="3" creationId="{D616C3E2-804E-DDB9-80AB-B48C4EA8C91E}"/>
          </ac:spMkLst>
        </pc:spChg>
      </pc:sldChg>
      <pc:sldChg chg="addSp delSp modSp new mod ord">
        <pc:chgData name="Vishal Thakur" userId="8eecbf801ec2bd28" providerId="LiveId" clId="{639F7265-354B-4BF8-BBC2-F34A7207908E}" dt="2023-03-22T14:50:48.819" v="138" actId="9405"/>
        <pc:sldMkLst>
          <pc:docMk/>
          <pc:sldMk cId="1969886833" sldId="262"/>
        </pc:sldMkLst>
        <pc:spChg chg="mod">
          <ac:chgData name="Vishal Thakur" userId="8eecbf801ec2bd28" providerId="LiveId" clId="{639F7265-354B-4BF8-BBC2-F34A7207908E}" dt="2023-03-22T14:48:18.571" v="108"/>
          <ac:spMkLst>
            <pc:docMk/>
            <pc:sldMk cId="1969886833" sldId="262"/>
            <ac:spMk id="2" creationId="{9D3A8F83-94E9-6D01-93E7-75DBB3260D48}"/>
          </ac:spMkLst>
        </pc:spChg>
        <pc:spChg chg="del">
          <ac:chgData name="Vishal Thakur" userId="8eecbf801ec2bd28" providerId="LiveId" clId="{639F7265-354B-4BF8-BBC2-F34A7207908E}" dt="2023-03-22T14:40:51.070" v="50" actId="931"/>
          <ac:spMkLst>
            <pc:docMk/>
            <pc:sldMk cId="1969886833" sldId="262"/>
            <ac:spMk id="3" creationId="{7B0B8779-AB17-7003-1ACE-A119E9F5BDAE}"/>
          </ac:spMkLst>
        </pc:spChg>
        <pc:picChg chg="add mod">
          <ac:chgData name="Vishal Thakur" userId="8eecbf801ec2bd28" providerId="LiveId" clId="{639F7265-354B-4BF8-BBC2-F34A7207908E}" dt="2023-03-22T14:49:51.807" v="125" actId="14100"/>
          <ac:picMkLst>
            <pc:docMk/>
            <pc:sldMk cId="1969886833" sldId="262"/>
            <ac:picMk id="5" creationId="{CDEF6B2C-2CD2-A07E-C078-35FD3D974C29}"/>
          </ac:picMkLst>
        </pc:picChg>
        <pc:inkChg chg="add">
          <ac:chgData name="Vishal Thakur" userId="8eecbf801ec2bd28" providerId="LiveId" clId="{639F7265-354B-4BF8-BBC2-F34A7207908E}" dt="2023-03-22T14:50:39.625" v="136" actId="9405"/>
          <ac:inkMkLst>
            <pc:docMk/>
            <pc:sldMk cId="1969886833" sldId="262"/>
            <ac:inkMk id="6" creationId="{203BDF53-5A20-1B8A-28A9-D1FF382E7BDD}"/>
          </ac:inkMkLst>
        </pc:inkChg>
        <pc:inkChg chg="add">
          <ac:chgData name="Vishal Thakur" userId="8eecbf801ec2bd28" providerId="LiveId" clId="{639F7265-354B-4BF8-BBC2-F34A7207908E}" dt="2023-03-22T14:50:41.630" v="137" actId="9405"/>
          <ac:inkMkLst>
            <pc:docMk/>
            <pc:sldMk cId="1969886833" sldId="262"/>
            <ac:inkMk id="7" creationId="{C90FD129-88C9-9937-DA2C-A73150609B05}"/>
          </ac:inkMkLst>
        </pc:inkChg>
        <pc:inkChg chg="add">
          <ac:chgData name="Vishal Thakur" userId="8eecbf801ec2bd28" providerId="LiveId" clId="{639F7265-354B-4BF8-BBC2-F34A7207908E}" dt="2023-03-22T14:50:48.819" v="138" actId="9405"/>
          <ac:inkMkLst>
            <pc:docMk/>
            <pc:sldMk cId="1969886833" sldId="262"/>
            <ac:inkMk id="8" creationId="{438E8016-F61E-D2E7-ACAD-616B80F93E0D}"/>
          </ac:inkMkLst>
        </pc:inkChg>
      </pc:sldChg>
      <pc:sldChg chg="addSp delSp modSp new mod">
        <pc:chgData name="Vishal Thakur" userId="8eecbf801ec2bd28" providerId="LiveId" clId="{639F7265-354B-4BF8-BBC2-F34A7207908E}" dt="2023-03-22T15:13:26.895" v="239" actId="115"/>
        <pc:sldMkLst>
          <pc:docMk/>
          <pc:sldMk cId="3826193104" sldId="263"/>
        </pc:sldMkLst>
        <pc:spChg chg="mod">
          <ac:chgData name="Vishal Thakur" userId="8eecbf801ec2bd28" providerId="LiveId" clId="{639F7265-354B-4BF8-BBC2-F34A7207908E}" dt="2023-03-22T15:13:26.895" v="239" actId="115"/>
          <ac:spMkLst>
            <pc:docMk/>
            <pc:sldMk cId="3826193104" sldId="263"/>
            <ac:spMk id="2" creationId="{FADB3CA3-CF5C-8305-B3E0-33E7EDECB841}"/>
          </ac:spMkLst>
        </pc:spChg>
        <pc:spChg chg="add del mod">
          <ac:chgData name="Vishal Thakur" userId="8eecbf801ec2bd28" providerId="LiveId" clId="{639F7265-354B-4BF8-BBC2-F34A7207908E}" dt="2023-03-22T15:10:03.162" v="195" actId="478"/>
          <ac:spMkLst>
            <pc:docMk/>
            <pc:sldMk cId="3826193104" sldId="263"/>
            <ac:spMk id="3" creationId="{6F9DA3F6-FF6D-28DA-C190-7EDDD0387DF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0:39.6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5.5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6.0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5672 3458,'-2'0,"0"0,0-1,0 1,0-1,0 1,0-1,0 0,0 0,0 0,1 0,-4-2,-12-6,-215-94,2 8,-975-425,12-59,1129 544,-937-514,769 405,7-10,-240-213,389 298,4-4,-74-97,-156-201,131 180,156 172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6.37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6.7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trace contextRef="#ctx0" brushRef="#br0" timeOffset="1">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7.10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7150 2800,'-179'-90,"125"64,-210-99,-90-36,-67-22,-2648-1049,877 435,1638 630,491 149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12.7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13.1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trace contextRef="#ctx0" brushRef="#br0" timeOffset="1">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17.4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18.5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778 0,'-4'91,"-29"160,25-199,-145 659,119-600,-4-2,-5-2,-5-1,-80 127,105-198,-3-2,-1-1,-1 0,-36 29,29-21,31-33,-1-1,-1 1,1-1,-1 0,0-1,0 0,0 1,-1-2,-11 7,1-5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18.9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0:41.6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1468 0,'-1'6,"-1"1,1-1,-1 0,0 0,-1 0,1-1,-1 1,-1-1,1 1,-1-1,0 0,0 0,-5 5,-10 13,-475 586,390-493,-133 131,211-227,-6 7,32-27,0 0,-1 0,1 0,0 0,0 0,0 0,0 0,0 0,0 0,-1 0,1 0,0 1,0-1,0 0,0 0,0 0,0 0,0 0,0 0,0 1,-1-1,1 0,0 0,0 0,0 0,0 0,0 1,0-1,0 0,0 0,0 0,0 0,0 0,0 1,0-1,0 0,0 0,0 0,1 0,-1 0,0 1,0-1,0 0,0 0,0 0,0 0,0 0,0 0,1 1,9-2,15-9,240-144,4-3,-173 109,88-40,-173 85,-12 5,-17 12,5-4,-149 112,-189 150,-188 207,538-478,-9 10,-2 0,0-1,-13 10,25-20,0 0,0 0,0-1,0 1,0 0,0 0,0 0,0 0,0 0,0-1,0 1,0 0,0 0,0 0,0 0,-1 0,1 0,0-1,0 1,0 0,0 0,0 0,0 0,0 0,0 0,-1 0,1 0,0 0,0-1,0 1,0 0,0 0,-1 0,1 0,0 0,0 0,0 0,0 0,0 0,-1 0,1 0,0 0,0 0,0 0,0 0,0 0,0 0,-1 0,1 1,0-1,0 0,0 0,5-11,1 0,1 0,0 0,0 1,1 0,17-17,-6 7,275-261,29 20,-282 228,265-205,137-110,-416 322,-20 15,-8 11,1 0,0 0,-1-1,1 1,-1 0,1 0,0 0,-1 0,1 0,-1 0,1 0,0 0,-1-1,1 1,-1 1,1-1,0 0,-1 0,1 0,-1 0,1 0,0 0,-1 0,1 0,-1 1,1-1,0 0,-1 0,1 1,-1-1,-202 88,68-27,-177 67,-421 112,474-185,168-41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0:48.81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0.71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2.3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3.26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577 0,'-43'2,"-41"8,-20 0,84-8,-1 1,1 0,0 2,0 0,0 1,1 1,-27 14,40-19,1 1,-1-1,0 0,1-1,-1 1,0-1,0 0,0-1,0 1,0-1,0-1,0 1,1-1,-1 0,0 0,0 0,0-1,1 0,-1 0,1-1,-1 0,-7-5,-6-6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4.43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4.80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22T14:51:05.16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trace contextRef="#ctx0" brushRef="#br0" timeOffset="1">0 1,'0'0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41ADA4C-690F-4E0B-A2EF-A0FEFCA4DF70}" type="datetimeFigureOut">
              <a:rPr lang="en-IN" smtClean="0"/>
              <a:t>22-03-2023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185657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139780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4155120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676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355411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1ADA4C-690F-4E0B-A2EF-A0FEFCA4DF70}"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136299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41ADA4C-690F-4E0B-A2EF-A0FEFCA4DF70}"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3909381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ADA4C-690F-4E0B-A2EF-A0FEFCA4DF7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846341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ADA4C-690F-4E0B-A2EF-A0FEFCA4DF7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336913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ADA4C-690F-4E0B-A2EF-A0FEFCA4DF7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450309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ADA4C-690F-4E0B-A2EF-A0FEFCA4DF70}" type="datetimeFigureOut">
              <a:rPr lang="en-IN" smtClean="0"/>
              <a:t>22-03-2023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07318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314578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ADA4C-690F-4E0B-A2EF-A0FEFCA4DF70}" type="datetimeFigureOut">
              <a:rPr lang="en-IN" smtClean="0"/>
              <a:t>22-03-2023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72119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ADA4C-690F-4E0B-A2EF-A0FEFCA4DF70}" type="datetimeFigureOut">
              <a:rPr lang="en-IN" smtClean="0"/>
              <a:t>22-03-2023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170236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ADA4C-690F-4E0B-A2EF-A0FEFCA4DF70}" type="datetimeFigureOut">
              <a:rPr lang="en-IN" smtClean="0"/>
              <a:t>22-03-2023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27552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977899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ADA4C-690F-4E0B-A2EF-A0FEFCA4DF70}" type="datetimeFigureOut">
              <a:rPr lang="en-IN" smtClean="0"/>
              <a:t>22-03-2023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8C8432-EC79-4E6E-BF49-142429845127}" type="slidenum">
              <a:rPr lang="en-IN" smtClean="0"/>
              <a:t>‹#›</a:t>
            </a:fld>
            <a:endParaRPr lang="en-IN"/>
          </a:p>
        </p:txBody>
      </p:sp>
    </p:spTree>
    <p:extLst>
      <p:ext uri="{BB962C8B-B14F-4D97-AF65-F5344CB8AC3E}">
        <p14:creationId xmlns:p14="http://schemas.microsoft.com/office/powerpoint/2010/main" val="273466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1ADA4C-690F-4E0B-A2EF-A0FEFCA4DF70}" type="datetimeFigureOut">
              <a:rPr lang="en-IN" smtClean="0"/>
              <a:t>22-03-2023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8C8432-EC79-4E6E-BF49-142429845127}" type="slidenum">
              <a:rPr lang="en-IN" smtClean="0"/>
              <a:t>‹#›</a:t>
            </a:fld>
            <a:endParaRPr lang="en-IN"/>
          </a:p>
        </p:txBody>
      </p:sp>
    </p:spTree>
    <p:extLst>
      <p:ext uri="{BB962C8B-B14F-4D97-AF65-F5344CB8AC3E}">
        <p14:creationId xmlns:p14="http://schemas.microsoft.com/office/powerpoint/2010/main" val="69937358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8.png"/><Relationship Id="rId18" Type="http://schemas.openxmlformats.org/officeDocument/2006/relationships/customXml" Target="../ink/ink15.xml"/><Relationship Id="rId3" Type="http://schemas.openxmlformats.org/officeDocument/2006/relationships/image" Target="../media/image4.png"/><Relationship Id="rId21" Type="http://schemas.openxmlformats.org/officeDocument/2006/relationships/customXml" Target="../ink/ink18.xml"/><Relationship Id="rId7" Type="http://schemas.openxmlformats.org/officeDocument/2006/relationships/customXml" Target="../ink/ink7.xml"/><Relationship Id="rId12" Type="http://schemas.openxmlformats.org/officeDocument/2006/relationships/customXml" Target="../ink/ink11.xml"/><Relationship Id="rId17" Type="http://schemas.openxmlformats.org/officeDocument/2006/relationships/image" Target="../media/image9.png"/><Relationship Id="rId2" Type="http://schemas.openxmlformats.org/officeDocument/2006/relationships/customXml" Target="../ink/ink4.xml"/><Relationship Id="rId16" Type="http://schemas.openxmlformats.org/officeDocument/2006/relationships/customXml" Target="../ink/ink14.xml"/><Relationship Id="rId20"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customXml" Target="../ink/ink10.xml"/><Relationship Id="rId5" Type="http://schemas.openxmlformats.org/officeDocument/2006/relationships/customXml" Target="../ink/ink6.xml"/><Relationship Id="rId15" Type="http://schemas.openxmlformats.org/officeDocument/2006/relationships/customXml" Target="../ink/ink13.xml"/><Relationship Id="rId23" Type="http://schemas.openxmlformats.org/officeDocument/2006/relationships/customXml" Target="../ink/ink19.xml"/><Relationship Id="rId10" Type="http://schemas.openxmlformats.org/officeDocument/2006/relationships/image" Target="../media/image7.png"/><Relationship Id="rId19" Type="http://schemas.openxmlformats.org/officeDocument/2006/relationships/customXml" Target="../ink/ink16.xml"/><Relationship Id="rId4" Type="http://schemas.openxmlformats.org/officeDocument/2006/relationships/customXml" Target="../ink/ink5.xml"/><Relationship Id="rId9" Type="http://schemas.openxmlformats.org/officeDocument/2006/relationships/customXml" Target="../ink/ink9.xml"/><Relationship Id="rId14" Type="http://schemas.openxmlformats.org/officeDocument/2006/relationships/customXml" Target="../ink/ink12.xml"/><Relationship Id="rId2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cCkwiVv4mgfl20ntgY3n4yApcWqqZQe6/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8F83-94E9-6D01-93E7-75DBB3260D4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DEF6B2C-2CD2-A07E-C078-35FD3D974C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635457"/>
            <a:ext cx="10139607" cy="5484606"/>
          </a:xfr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203BDF53-5A20-1B8A-28A9-D1FF382E7BDD}"/>
                  </a:ext>
                </a:extLst>
              </p14:cNvPr>
              <p14:cNvContentPartPr/>
              <p14:nvPr/>
            </p14:nvContentPartPr>
            <p14:xfrm>
              <a:off x="1876731" y="200343"/>
              <a:ext cx="360" cy="360"/>
            </p14:xfrm>
          </p:contentPart>
        </mc:Choice>
        <mc:Fallback>
          <p:pic>
            <p:nvPicPr>
              <p:cNvPr id="6" name="Ink 5">
                <a:extLst>
                  <a:ext uri="{FF2B5EF4-FFF2-40B4-BE49-F238E27FC236}">
                    <a16:creationId xmlns:a16="http://schemas.microsoft.com/office/drawing/2014/main" id="{203BDF53-5A20-1B8A-28A9-D1FF382E7BDD}"/>
                  </a:ext>
                </a:extLst>
              </p:cNvPr>
              <p:cNvPicPr/>
              <p:nvPr/>
            </p:nvPicPr>
            <p:blipFill>
              <a:blip r:embed="rId4"/>
              <a:stretch>
                <a:fillRect/>
              </a:stretch>
            </p:blipFill>
            <p:spPr>
              <a:xfrm>
                <a:off x="1787091" y="20703"/>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C90FD129-88C9-9937-DA2C-A73150609B05}"/>
                  </a:ext>
                </a:extLst>
              </p14:cNvPr>
              <p14:cNvContentPartPr/>
              <p14:nvPr/>
            </p14:nvContentPartPr>
            <p14:xfrm>
              <a:off x="1372731" y="753979"/>
              <a:ext cx="628920" cy="584640"/>
            </p14:xfrm>
          </p:contentPart>
        </mc:Choice>
        <mc:Fallback>
          <p:pic>
            <p:nvPicPr>
              <p:cNvPr id="7" name="Ink 6">
                <a:extLst>
                  <a:ext uri="{FF2B5EF4-FFF2-40B4-BE49-F238E27FC236}">
                    <a16:creationId xmlns:a16="http://schemas.microsoft.com/office/drawing/2014/main" id="{C90FD129-88C9-9937-DA2C-A73150609B05}"/>
                  </a:ext>
                </a:extLst>
              </p:cNvPr>
              <p:cNvPicPr/>
              <p:nvPr/>
            </p:nvPicPr>
            <p:blipFill>
              <a:blip r:embed="rId6"/>
              <a:stretch>
                <a:fillRect/>
              </a:stretch>
            </p:blipFill>
            <p:spPr>
              <a:xfrm>
                <a:off x="1283091" y="573979"/>
                <a:ext cx="808560" cy="944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438E8016-F61E-D2E7-ACAD-616B80F93E0D}"/>
                  </a:ext>
                </a:extLst>
              </p14:cNvPr>
              <p14:cNvContentPartPr/>
              <p14:nvPr/>
            </p14:nvContentPartPr>
            <p14:xfrm>
              <a:off x="505491" y="1932979"/>
              <a:ext cx="360" cy="360"/>
            </p14:xfrm>
          </p:contentPart>
        </mc:Choice>
        <mc:Fallback>
          <p:pic>
            <p:nvPicPr>
              <p:cNvPr id="8" name="Ink 7">
                <a:extLst>
                  <a:ext uri="{FF2B5EF4-FFF2-40B4-BE49-F238E27FC236}">
                    <a16:creationId xmlns:a16="http://schemas.microsoft.com/office/drawing/2014/main" id="{438E8016-F61E-D2E7-ACAD-616B80F93E0D}"/>
                  </a:ext>
                </a:extLst>
              </p:cNvPr>
              <p:cNvPicPr/>
              <p:nvPr/>
            </p:nvPicPr>
            <p:blipFill>
              <a:blip r:embed="rId4"/>
              <a:stretch>
                <a:fillRect/>
              </a:stretch>
            </p:blipFill>
            <p:spPr>
              <a:xfrm>
                <a:off x="415491" y="1753339"/>
                <a:ext cx="180000" cy="360000"/>
              </a:xfrm>
              <a:prstGeom prst="rect">
                <a:avLst/>
              </a:prstGeom>
            </p:spPr>
          </p:pic>
        </mc:Fallback>
      </mc:AlternateContent>
    </p:spTree>
    <p:extLst>
      <p:ext uri="{BB962C8B-B14F-4D97-AF65-F5344CB8AC3E}">
        <p14:creationId xmlns:p14="http://schemas.microsoft.com/office/powerpoint/2010/main" val="196988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A511-FB2E-317E-9F63-E3AA7259360B}"/>
              </a:ext>
            </a:extLst>
          </p:cNvPr>
          <p:cNvSpPr>
            <a:spLocks noGrp="1"/>
          </p:cNvSpPr>
          <p:nvPr>
            <p:ph type="ctrTitle"/>
          </p:nvPr>
        </p:nvSpPr>
        <p:spPr/>
        <p:txBody>
          <a:bodyPr/>
          <a:lstStyle/>
          <a:p>
            <a:r>
              <a:rPr lang="en-IN" dirty="0">
                <a:solidFill>
                  <a:srgbClr val="002060"/>
                </a:solidFill>
                <a:latin typeface="Algerian" panose="04020705040A02060702" pitchFamily="82" charset="0"/>
              </a:rPr>
              <a:t>Movie Recommendation System...</a:t>
            </a:r>
          </a:p>
        </p:txBody>
      </p:sp>
      <p:sp>
        <p:nvSpPr>
          <p:cNvPr id="3" name="Subtitle 2">
            <a:extLst>
              <a:ext uri="{FF2B5EF4-FFF2-40B4-BE49-F238E27FC236}">
                <a16:creationId xmlns:a16="http://schemas.microsoft.com/office/drawing/2014/main" id="{B3DFD097-4501-BC4F-5C55-CD83F50884DF}"/>
              </a:ext>
            </a:extLst>
          </p:cNvPr>
          <p:cNvSpPr>
            <a:spLocks noGrp="1"/>
          </p:cNvSpPr>
          <p:nvPr>
            <p:ph type="subTitle" idx="1"/>
          </p:nvPr>
        </p:nvSpPr>
        <p:spPr>
          <a:xfrm>
            <a:off x="5454677" y="3826004"/>
            <a:ext cx="5545307" cy="1288715"/>
          </a:xfrm>
        </p:spPr>
        <p:txBody>
          <a:bodyPr>
            <a:normAutofit/>
          </a:bodyPr>
          <a:lstStyle/>
          <a:p>
            <a:pPr algn="l"/>
            <a:r>
              <a:rPr lang="en-IN" b="1" dirty="0">
                <a:solidFill>
                  <a:schemeClr val="bg1"/>
                </a:solidFill>
                <a:latin typeface="Bodoni MT" panose="02070603080606020203" pitchFamily="18" charset="0"/>
              </a:rPr>
              <a:t>Name:- Thakur Vishal </a:t>
            </a:r>
            <a:r>
              <a:rPr lang="en-IN" b="1" dirty="0" err="1">
                <a:solidFill>
                  <a:schemeClr val="bg1"/>
                </a:solidFill>
                <a:latin typeface="Bodoni MT" panose="02070603080606020203" pitchFamily="18" charset="0"/>
              </a:rPr>
              <a:t>Harichadra</a:t>
            </a:r>
            <a:endParaRPr lang="en-IN" b="1" dirty="0">
              <a:solidFill>
                <a:schemeClr val="bg1"/>
              </a:solidFill>
              <a:latin typeface="Bodoni MT" panose="02070603080606020203" pitchFamily="18" charset="0"/>
            </a:endParaRPr>
          </a:p>
          <a:p>
            <a:pPr algn="l"/>
            <a:r>
              <a:rPr lang="en-IN" b="1" dirty="0">
                <a:solidFill>
                  <a:schemeClr val="bg1"/>
                </a:solidFill>
                <a:latin typeface="Bodoni MT" panose="02070603080606020203" pitchFamily="18" charset="0"/>
              </a:rPr>
              <a:t>Batch Code:- ML20</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EEF3159-A3EF-47BD-6E4B-6393D7652258}"/>
                  </a:ext>
                </a:extLst>
              </p14:cNvPr>
              <p14:cNvContentPartPr/>
              <p14:nvPr/>
            </p14:nvContentPartPr>
            <p14:xfrm>
              <a:off x="6922131" y="4283204"/>
              <a:ext cx="360" cy="360"/>
            </p14:xfrm>
          </p:contentPart>
        </mc:Choice>
        <mc:Fallback>
          <p:pic>
            <p:nvPicPr>
              <p:cNvPr id="4" name="Ink 3">
                <a:extLst>
                  <a:ext uri="{FF2B5EF4-FFF2-40B4-BE49-F238E27FC236}">
                    <a16:creationId xmlns:a16="http://schemas.microsoft.com/office/drawing/2014/main" id="{DEEF3159-A3EF-47BD-6E4B-6393D7652258}"/>
                  </a:ext>
                </a:extLst>
              </p:cNvPr>
              <p:cNvPicPr/>
              <p:nvPr/>
            </p:nvPicPr>
            <p:blipFill>
              <a:blip r:embed="rId3"/>
              <a:stretch>
                <a:fillRect/>
              </a:stretch>
            </p:blipFill>
            <p:spPr>
              <a:xfrm>
                <a:off x="6832131" y="410356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17E8102-530D-F5F6-A7E2-F1AE41EACD2F}"/>
                  </a:ext>
                </a:extLst>
              </p14:cNvPr>
              <p14:cNvContentPartPr/>
              <p14:nvPr/>
            </p14:nvContentPartPr>
            <p14:xfrm>
              <a:off x="9905811" y="4620164"/>
              <a:ext cx="360" cy="360"/>
            </p14:xfrm>
          </p:contentPart>
        </mc:Choice>
        <mc:Fallback>
          <p:pic>
            <p:nvPicPr>
              <p:cNvPr id="5" name="Ink 4">
                <a:extLst>
                  <a:ext uri="{FF2B5EF4-FFF2-40B4-BE49-F238E27FC236}">
                    <a16:creationId xmlns:a16="http://schemas.microsoft.com/office/drawing/2014/main" id="{417E8102-530D-F5F6-A7E2-F1AE41EACD2F}"/>
                  </a:ext>
                </a:extLst>
              </p:cNvPr>
              <p:cNvPicPr/>
              <p:nvPr/>
            </p:nvPicPr>
            <p:blipFill>
              <a:blip r:embed="rId3"/>
              <a:stretch>
                <a:fillRect/>
              </a:stretch>
            </p:blipFill>
            <p:spPr>
              <a:xfrm>
                <a:off x="9816171" y="444016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DBF8B38-D477-3BCB-B164-D6A1254CC67C}"/>
                  </a:ext>
                </a:extLst>
              </p14:cNvPr>
              <p14:cNvContentPartPr/>
              <p14:nvPr/>
            </p14:nvContentPartPr>
            <p14:xfrm>
              <a:off x="9698451" y="4620164"/>
              <a:ext cx="207720" cy="32040"/>
            </p14:xfrm>
          </p:contentPart>
        </mc:Choice>
        <mc:Fallback>
          <p:pic>
            <p:nvPicPr>
              <p:cNvPr id="6" name="Ink 5">
                <a:extLst>
                  <a:ext uri="{FF2B5EF4-FFF2-40B4-BE49-F238E27FC236}">
                    <a16:creationId xmlns:a16="http://schemas.microsoft.com/office/drawing/2014/main" id="{0DBF8B38-D477-3BCB-B164-D6A1254CC67C}"/>
                  </a:ext>
                </a:extLst>
              </p:cNvPr>
              <p:cNvPicPr/>
              <p:nvPr/>
            </p:nvPicPr>
            <p:blipFill>
              <a:blip r:embed="rId6"/>
              <a:stretch>
                <a:fillRect/>
              </a:stretch>
            </p:blipFill>
            <p:spPr>
              <a:xfrm>
                <a:off x="9608811" y="4440164"/>
                <a:ext cx="38736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D73881DF-89B6-5A23-5345-DC3E4CD35967}"/>
                  </a:ext>
                </a:extLst>
              </p14:cNvPr>
              <p14:cNvContentPartPr/>
              <p14:nvPr/>
            </p14:nvContentPartPr>
            <p14:xfrm>
              <a:off x="9392451" y="4587764"/>
              <a:ext cx="360" cy="360"/>
            </p14:xfrm>
          </p:contentPart>
        </mc:Choice>
        <mc:Fallback>
          <p:pic>
            <p:nvPicPr>
              <p:cNvPr id="7" name="Ink 6">
                <a:extLst>
                  <a:ext uri="{FF2B5EF4-FFF2-40B4-BE49-F238E27FC236}">
                    <a16:creationId xmlns:a16="http://schemas.microsoft.com/office/drawing/2014/main" id="{D73881DF-89B6-5A23-5345-DC3E4CD35967}"/>
                  </a:ext>
                </a:extLst>
              </p:cNvPr>
              <p:cNvPicPr/>
              <p:nvPr/>
            </p:nvPicPr>
            <p:blipFill>
              <a:blip r:embed="rId3"/>
              <a:stretch>
                <a:fillRect/>
              </a:stretch>
            </p:blipFill>
            <p:spPr>
              <a:xfrm>
                <a:off x="9302451" y="440812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D3F448D7-9927-ED57-5A63-41E9EDB58FF9}"/>
                  </a:ext>
                </a:extLst>
              </p14:cNvPr>
              <p14:cNvContentPartPr/>
              <p14:nvPr/>
            </p14:nvContentPartPr>
            <p14:xfrm>
              <a:off x="9392451" y="4587764"/>
              <a:ext cx="360" cy="360"/>
            </p14:xfrm>
          </p:contentPart>
        </mc:Choice>
        <mc:Fallback>
          <p:pic>
            <p:nvPicPr>
              <p:cNvPr id="8" name="Ink 7">
                <a:extLst>
                  <a:ext uri="{FF2B5EF4-FFF2-40B4-BE49-F238E27FC236}">
                    <a16:creationId xmlns:a16="http://schemas.microsoft.com/office/drawing/2014/main" id="{D3F448D7-9927-ED57-5A63-41E9EDB58FF9}"/>
                  </a:ext>
                </a:extLst>
              </p:cNvPr>
              <p:cNvPicPr/>
              <p:nvPr/>
            </p:nvPicPr>
            <p:blipFill>
              <a:blip r:embed="rId3"/>
              <a:stretch>
                <a:fillRect/>
              </a:stretch>
            </p:blipFill>
            <p:spPr>
              <a:xfrm>
                <a:off x="9302451" y="440812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D22E514D-8E1F-142C-9846-808D2CB23238}"/>
                  </a:ext>
                </a:extLst>
              </p14:cNvPr>
              <p14:cNvContentPartPr/>
              <p14:nvPr/>
            </p14:nvContentPartPr>
            <p14:xfrm>
              <a:off x="9392451" y="4587764"/>
              <a:ext cx="360" cy="360"/>
            </p14:xfrm>
          </p:contentPart>
        </mc:Choice>
        <mc:Fallback>
          <p:pic>
            <p:nvPicPr>
              <p:cNvPr id="9" name="Ink 8">
                <a:extLst>
                  <a:ext uri="{FF2B5EF4-FFF2-40B4-BE49-F238E27FC236}">
                    <a16:creationId xmlns:a16="http://schemas.microsoft.com/office/drawing/2014/main" id="{D22E514D-8E1F-142C-9846-808D2CB23238}"/>
                  </a:ext>
                </a:extLst>
              </p:cNvPr>
              <p:cNvPicPr/>
              <p:nvPr/>
            </p:nvPicPr>
            <p:blipFill>
              <a:blip r:embed="rId10"/>
              <a:stretch>
                <a:fillRect/>
              </a:stretch>
            </p:blipFill>
            <p:spPr>
              <a:xfrm>
                <a:off x="9302451" y="440812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16E28404-BA53-A4D1-8E82-A083FC6B8FB2}"/>
                  </a:ext>
                </a:extLst>
              </p14:cNvPr>
              <p14:cNvContentPartPr/>
              <p14:nvPr/>
            </p14:nvContentPartPr>
            <p14:xfrm>
              <a:off x="9392451" y="4587764"/>
              <a:ext cx="360" cy="360"/>
            </p14:xfrm>
          </p:contentPart>
        </mc:Choice>
        <mc:Fallback>
          <p:pic>
            <p:nvPicPr>
              <p:cNvPr id="10" name="Ink 9">
                <a:extLst>
                  <a:ext uri="{FF2B5EF4-FFF2-40B4-BE49-F238E27FC236}">
                    <a16:creationId xmlns:a16="http://schemas.microsoft.com/office/drawing/2014/main" id="{16E28404-BA53-A4D1-8E82-A083FC6B8FB2}"/>
                  </a:ext>
                </a:extLst>
              </p:cNvPr>
              <p:cNvPicPr/>
              <p:nvPr/>
            </p:nvPicPr>
            <p:blipFill>
              <a:blip r:embed="rId10"/>
              <a:stretch>
                <a:fillRect/>
              </a:stretch>
            </p:blipFill>
            <p:spPr>
              <a:xfrm>
                <a:off x="9302451" y="440812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2FC32A47-39F6-02BE-281D-AFDFFE7E9323}"/>
                  </a:ext>
                </a:extLst>
              </p14:cNvPr>
              <p14:cNvContentPartPr/>
              <p14:nvPr/>
            </p14:nvContentPartPr>
            <p14:xfrm>
              <a:off x="7350531" y="3343244"/>
              <a:ext cx="2042280" cy="1245240"/>
            </p14:xfrm>
          </p:contentPart>
        </mc:Choice>
        <mc:Fallback>
          <p:pic>
            <p:nvPicPr>
              <p:cNvPr id="11" name="Ink 10">
                <a:extLst>
                  <a:ext uri="{FF2B5EF4-FFF2-40B4-BE49-F238E27FC236}">
                    <a16:creationId xmlns:a16="http://schemas.microsoft.com/office/drawing/2014/main" id="{2FC32A47-39F6-02BE-281D-AFDFFE7E9323}"/>
                  </a:ext>
                </a:extLst>
              </p:cNvPr>
              <p:cNvPicPr/>
              <p:nvPr/>
            </p:nvPicPr>
            <p:blipFill>
              <a:blip r:embed="rId13"/>
              <a:stretch>
                <a:fillRect/>
              </a:stretch>
            </p:blipFill>
            <p:spPr>
              <a:xfrm>
                <a:off x="7260531" y="3163244"/>
                <a:ext cx="2221920" cy="1604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E02C6824-82EE-8B89-3B73-958EEEBAEF18}"/>
                  </a:ext>
                </a:extLst>
              </p14:cNvPr>
              <p14:cNvContentPartPr/>
              <p14:nvPr/>
            </p14:nvContentPartPr>
            <p14:xfrm>
              <a:off x="7347291" y="3336764"/>
              <a:ext cx="360" cy="360"/>
            </p14:xfrm>
          </p:contentPart>
        </mc:Choice>
        <mc:Fallback>
          <p:pic>
            <p:nvPicPr>
              <p:cNvPr id="12" name="Ink 11">
                <a:extLst>
                  <a:ext uri="{FF2B5EF4-FFF2-40B4-BE49-F238E27FC236}">
                    <a16:creationId xmlns:a16="http://schemas.microsoft.com/office/drawing/2014/main" id="{E02C6824-82EE-8B89-3B73-958EEEBAEF18}"/>
                  </a:ext>
                </a:extLst>
              </p:cNvPr>
              <p:cNvPicPr/>
              <p:nvPr/>
            </p:nvPicPr>
            <p:blipFill>
              <a:blip r:embed="rId3"/>
              <a:stretch>
                <a:fillRect/>
              </a:stretch>
            </p:blipFill>
            <p:spPr>
              <a:xfrm>
                <a:off x="7257291" y="315676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79DA4483-3F81-E456-9F35-FB1197A206D5}"/>
                  </a:ext>
                </a:extLst>
              </p14:cNvPr>
              <p14:cNvContentPartPr/>
              <p14:nvPr/>
            </p14:nvContentPartPr>
            <p14:xfrm>
              <a:off x="7347291" y="3336764"/>
              <a:ext cx="360" cy="360"/>
            </p14:xfrm>
          </p:contentPart>
        </mc:Choice>
        <mc:Fallback>
          <p:pic>
            <p:nvPicPr>
              <p:cNvPr id="13" name="Ink 12">
                <a:extLst>
                  <a:ext uri="{FF2B5EF4-FFF2-40B4-BE49-F238E27FC236}">
                    <a16:creationId xmlns:a16="http://schemas.microsoft.com/office/drawing/2014/main" id="{79DA4483-3F81-E456-9F35-FB1197A206D5}"/>
                  </a:ext>
                </a:extLst>
              </p:cNvPr>
              <p:cNvPicPr/>
              <p:nvPr/>
            </p:nvPicPr>
            <p:blipFill>
              <a:blip r:embed="rId10"/>
              <a:stretch>
                <a:fillRect/>
              </a:stretch>
            </p:blipFill>
            <p:spPr>
              <a:xfrm>
                <a:off x="7257291" y="315676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F40C1EA8-A8F2-6CD8-6AE0-111304A4D043}"/>
                  </a:ext>
                </a:extLst>
              </p14:cNvPr>
              <p14:cNvContentPartPr/>
              <p14:nvPr/>
            </p14:nvContentPartPr>
            <p14:xfrm>
              <a:off x="4773291" y="2328764"/>
              <a:ext cx="2574360" cy="1008000"/>
            </p14:xfrm>
          </p:contentPart>
        </mc:Choice>
        <mc:Fallback>
          <p:pic>
            <p:nvPicPr>
              <p:cNvPr id="14" name="Ink 13">
                <a:extLst>
                  <a:ext uri="{FF2B5EF4-FFF2-40B4-BE49-F238E27FC236}">
                    <a16:creationId xmlns:a16="http://schemas.microsoft.com/office/drawing/2014/main" id="{F40C1EA8-A8F2-6CD8-6AE0-111304A4D043}"/>
                  </a:ext>
                </a:extLst>
              </p:cNvPr>
              <p:cNvPicPr/>
              <p:nvPr/>
            </p:nvPicPr>
            <p:blipFill>
              <a:blip r:embed="rId17"/>
              <a:stretch>
                <a:fillRect/>
              </a:stretch>
            </p:blipFill>
            <p:spPr>
              <a:xfrm>
                <a:off x="4683291" y="2149124"/>
                <a:ext cx="2754000" cy="13676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919959F6-7C41-178C-2FFE-4D0D28D5C7BB}"/>
                  </a:ext>
                </a:extLst>
              </p14:cNvPr>
              <p14:cNvContentPartPr/>
              <p14:nvPr/>
            </p14:nvContentPartPr>
            <p14:xfrm>
              <a:off x="7339371" y="4579844"/>
              <a:ext cx="360" cy="360"/>
            </p14:xfrm>
          </p:contentPart>
        </mc:Choice>
        <mc:Fallback>
          <p:pic>
            <p:nvPicPr>
              <p:cNvPr id="15" name="Ink 14">
                <a:extLst>
                  <a:ext uri="{FF2B5EF4-FFF2-40B4-BE49-F238E27FC236}">
                    <a16:creationId xmlns:a16="http://schemas.microsoft.com/office/drawing/2014/main" id="{919959F6-7C41-178C-2FFE-4D0D28D5C7BB}"/>
                  </a:ext>
                </a:extLst>
              </p:cNvPr>
              <p:cNvPicPr/>
              <p:nvPr/>
            </p:nvPicPr>
            <p:blipFill>
              <a:blip r:embed="rId3"/>
              <a:stretch>
                <a:fillRect/>
              </a:stretch>
            </p:blipFill>
            <p:spPr>
              <a:xfrm>
                <a:off x="7249371" y="440020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4923FCF8-31DC-59DB-DC0C-8BD86DFFB3BB}"/>
                  </a:ext>
                </a:extLst>
              </p14:cNvPr>
              <p14:cNvContentPartPr/>
              <p14:nvPr/>
            </p14:nvContentPartPr>
            <p14:xfrm>
              <a:off x="7339371" y="4579844"/>
              <a:ext cx="360" cy="360"/>
            </p14:xfrm>
          </p:contentPart>
        </mc:Choice>
        <mc:Fallback>
          <p:pic>
            <p:nvPicPr>
              <p:cNvPr id="16" name="Ink 15">
                <a:extLst>
                  <a:ext uri="{FF2B5EF4-FFF2-40B4-BE49-F238E27FC236}">
                    <a16:creationId xmlns:a16="http://schemas.microsoft.com/office/drawing/2014/main" id="{4923FCF8-31DC-59DB-DC0C-8BD86DFFB3BB}"/>
                  </a:ext>
                </a:extLst>
              </p:cNvPr>
              <p:cNvPicPr/>
              <p:nvPr/>
            </p:nvPicPr>
            <p:blipFill>
              <a:blip r:embed="rId10"/>
              <a:stretch>
                <a:fillRect/>
              </a:stretch>
            </p:blipFill>
            <p:spPr>
              <a:xfrm>
                <a:off x="7249371" y="440020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FBC8C038-0DAD-6083-60A4-39E4EE14E42E}"/>
                  </a:ext>
                </a:extLst>
              </p14:cNvPr>
              <p14:cNvContentPartPr/>
              <p14:nvPr/>
            </p14:nvContentPartPr>
            <p14:xfrm>
              <a:off x="11149251" y="3408764"/>
              <a:ext cx="360" cy="360"/>
            </p14:xfrm>
          </p:contentPart>
        </mc:Choice>
        <mc:Fallback>
          <p:pic>
            <p:nvPicPr>
              <p:cNvPr id="17" name="Ink 16">
                <a:extLst>
                  <a:ext uri="{FF2B5EF4-FFF2-40B4-BE49-F238E27FC236}">
                    <a16:creationId xmlns:a16="http://schemas.microsoft.com/office/drawing/2014/main" id="{FBC8C038-0DAD-6083-60A4-39E4EE14E42E}"/>
                  </a:ext>
                </a:extLst>
              </p:cNvPr>
              <p:cNvPicPr/>
              <p:nvPr/>
            </p:nvPicPr>
            <p:blipFill>
              <a:blip r:embed="rId3"/>
              <a:stretch>
                <a:fillRect/>
              </a:stretch>
            </p:blipFill>
            <p:spPr>
              <a:xfrm>
                <a:off x="11059251" y="3228764"/>
                <a:ext cx="1800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3B9D48FA-CC9C-9F3D-8735-F8B4D5B62316}"/>
                  </a:ext>
                </a:extLst>
              </p14:cNvPr>
              <p14:cNvContentPartPr/>
              <p14:nvPr/>
            </p14:nvContentPartPr>
            <p14:xfrm>
              <a:off x="10155291" y="3826004"/>
              <a:ext cx="280440" cy="746640"/>
            </p14:xfrm>
          </p:contentPart>
        </mc:Choice>
        <mc:Fallback>
          <p:pic>
            <p:nvPicPr>
              <p:cNvPr id="18" name="Ink 17">
                <a:extLst>
                  <a:ext uri="{FF2B5EF4-FFF2-40B4-BE49-F238E27FC236}">
                    <a16:creationId xmlns:a16="http://schemas.microsoft.com/office/drawing/2014/main" id="{3B9D48FA-CC9C-9F3D-8735-F8B4D5B62316}"/>
                  </a:ext>
                </a:extLst>
              </p:cNvPr>
              <p:cNvPicPr/>
              <p:nvPr/>
            </p:nvPicPr>
            <p:blipFill>
              <a:blip r:embed="rId22"/>
              <a:stretch>
                <a:fillRect/>
              </a:stretch>
            </p:blipFill>
            <p:spPr>
              <a:xfrm>
                <a:off x="10065291" y="3646004"/>
                <a:ext cx="460080" cy="1106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FE00BCCF-4F62-5F0F-1860-5A0C864FB35E}"/>
                  </a:ext>
                </a:extLst>
              </p14:cNvPr>
              <p14:cNvContentPartPr/>
              <p14:nvPr/>
            </p14:nvContentPartPr>
            <p14:xfrm>
              <a:off x="10146651" y="4571924"/>
              <a:ext cx="360" cy="360"/>
            </p14:xfrm>
          </p:contentPart>
        </mc:Choice>
        <mc:Fallback>
          <p:pic>
            <p:nvPicPr>
              <p:cNvPr id="19" name="Ink 18">
                <a:extLst>
                  <a:ext uri="{FF2B5EF4-FFF2-40B4-BE49-F238E27FC236}">
                    <a16:creationId xmlns:a16="http://schemas.microsoft.com/office/drawing/2014/main" id="{FE00BCCF-4F62-5F0F-1860-5A0C864FB35E}"/>
                  </a:ext>
                </a:extLst>
              </p:cNvPr>
              <p:cNvPicPr/>
              <p:nvPr/>
            </p:nvPicPr>
            <p:blipFill>
              <a:blip r:embed="rId3"/>
              <a:stretch>
                <a:fillRect/>
              </a:stretch>
            </p:blipFill>
            <p:spPr>
              <a:xfrm>
                <a:off x="10056651" y="4392284"/>
                <a:ext cx="180000" cy="360000"/>
              </a:xfrm>
              <a:prstGeom prst="rect">
                <a:avLst/>
              </a:prstGeom>
            </p:spPr>
          </p:pic>
        </mc:Fallback>
      </mc:AlternateContent>
    </p:spTree>
    <p:extLst>
      <p:ext uri="{BB962C8B-B14F-4D97-AF65-F5344CB8AC3E}">
        <p14:creationId xmlns:p14="http://schemas.microsoft.com/office/powerpoint/2010/main" val="264508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7009-2337-46D3-9B53-311362502F94}"/>
              </a:ext>
            </a:extLst>
          </p:cNvPr>
          <p:cNvSpPr>
            <a:spLocks noGrp="1"/>
          </p:cNvSpPr>
          <p:nvPr>
            <p:ph type="title"/>
          </p:nvPr>
        </p:nvSpPr>
        <p:spPr/>
        <p:txBody>
          <a:bodyPr/>
          <a:lstStyle/>
          <a:p>
            <a:pPr algn="l"/>
            <a:r>
              <a:rPr lang="en-IN" b="1" u="sng" dirty="0"/>
              <a:t>Contents:-</a:t>
            </a:r>
          </a:p>
        </p:txBody>
      </p:sp>
      <p:sp>
        <p:nvSpPr>
          <p:cNvPr id="7" name="Content Placeholder 6">
            <a:extLst>
              <a:ext uri="{FF2B5EF4-FFF2-40B4-BE49-F238E27FC236}">
                <a16:creationId xmlns:a16="http://schemas.microsoft.com/office/drawing/2014/main" id="{F3FF0AEB-83AD-47E0-C0EE-AF3D90C0D621}"/>
              </a:ext>
            </a:extLst>
          </p:cNvPr>
          <p:cNvSpPr>
            <a:spLocks noGrp="1"/>
          </p:cNvSpPr>
          <p:nvPr>
            <p:ph idx="1"/>
          </p:nvPr>
        </p:nvSpPr>
        <p:spPr/>
        <p:txBody>
          <a:bodyPr/>
          <a:lstStyle/>
          <a:p>
            <a:pPr>
              <a:buFont typeface="Wingdings" panose="05000000000000000000" pitchFamily="2" charset="2"/>
              <a:buChar char="Ø"/>
            </a:pPr>
            <a:r>
              <a:rPr lang="en-IN" dirty="0">
                <a:solidFill>
                  <a:schemeClr val="bg1"/>
                </a:solidFill>
              </a:rPr>
              <a:t>Introduction</a:t>
            </a:r>
          </a:p>
          <a:p>
            <a:pPr>
              <a:buFont typeface="Wingdings" panose="05000000000000000000" pitchFamily="2" charset="2"/>
              <a:buChar char="Ø"/>
            </a:pPr>
            <a:r>
              <a:rPr lang="en-IN" dirty="0">
                <a:solidFill>
                  <a:schemeClr val="bg1"/>
                </a:solidFill>
              </a:rPr>
              <a:t>Project summary</a:t>
            </a:r>
          </a:p>
          <a:p>
            <a:pPr>
              <a:buFont typeface="Wingdings" panose="05000000000000000000" pitchFamily="2" charset="2"/>
              <a:buChar char="Ø"/>
            </a:pPr>
            <a:r>
              <a:rPr lang="en-IN" dirty="0">
                <a:solidFill>
                  <a:schemeClr val="bg1"/>
                </a:solidFill>
              </a:rPr>
              <a:t>Dataset and tools</a:t>
            </a:r>
          </a:p>
          <a:p>
            <a:pPr>
              <a:buFont typeface="Wingdings" panose="05000000000000000000" pitchFamily="2" charset="2"/>
              <a:buChar char="Ø"/>
            </a:pPr>
            <a:r>
              <a:rPr lang="en-IN" dirty="0">
                <a:solidFill>
                  <a:schemeClr val="bg1"/>
                </a:solidFill>
              </a:rPr>
              <a:t>Application </a:t>
            </a:r>
          </a:p>
        </p:txBody>
      </p:sp>
    </p:spTree>
    <p:extLst>
      <p:ext uri="{BB962C8B-B14F-4D97-AF65-F5344CB8AC3E}">
        <p14:creationId xmlns:p14="http://schemas.microsoft.com/office/powerpoint/2010/main" val="337703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BD73E-E94C-E07B-70D9-4957190C1FA6}"/>
              </a:ext>
            </a:extLst>
          </p:cNvPr>
          <p:cNvSpPr>
            <a:spLocks noGrp="1"/>
          </p:cNvSpPr>
          <p:nvPr>
            <p:ph type="title"/>
          </p:nvPr>
        </p:nvSpPr>
        <p:spPr>
          <a:xfrm>
            <a:off x="1144589" y="963423"/>
            <a:ext cx="9905998" cy="1478570"/>
          </a:xfrm>
        </p:spPr>
        <p:txBody>
          <a:bodyPr>
            <a:normAutofit/>
          </a:bodyPr>
          <a:lstStyle/>
          <a:p>
            <a:pPr algn="l"/>
            <a:r>
              <a:rPr lang="en-IN" b="1" u="sng" dirty="0"/>
              <a:t>Introduction:-</a:t>
            </a:r>
            <a:br>
              <a:rPr lang="en-IN" dirty="0"/>
            </a:br>
            <a:endParaRPr lang="en-IN" dirty="0"/>
          </a:p>
        </p:txBody>
      </p:sp>
      <p:sp>
        <p:nvSpPr>
          <p:cNvPr id="3" name="Content Placeholder 2">
            <a:extLst>
              <a:ext uri="{FF2B5EF4-FFF2-40B4-BE49-F238E27FC236}">
                <a16:creationId xmlns:a16="http://schemas.microsoft.com/office/drawing/2014/main" id="{8303CAC7-2098-6415-D6EC-BB8BA1585807}"/>
              </a:ext>
            </a:extLst>
          </p:cNvPr>
          <p:cNvSpPr>
            <a:spLocks noGrp="1"/>
          </p:cNvSpPr>
          <p:nvPr>
            <p:ph idx="1"/>
          </p:nvPr>
        </p:nvSpPr>
        <p:spPr>
          <a:xfrm>
            <a:off x="1141413" y="2249487"/>
            <a:ext cx="9743156" cy="3445460"/>
          </a:xfrm>
        </p:spPr>
        <p:txBody>
          <a:bodyPr/>
          <a:lstStyle/>
          <a:p>
            <a:pPr>
              <a:buFont typeface="Wingdings" panose="05000000000000000000" pitchFamily="2" charset="2"/>
              <a:buChar char="Ø"/>
            </a:pPr>
            <a:r>
              <a:rPr lang="en-US" sz="3200" i="0" dirty="0">
                <a:solidFill>
                  <a:schemeClr val="bg1"/>
                </a:solidFill>
                <a:effectLst/>
              </a:rPr>
              <a:t>The recommendation system recommends other movies which are similar to that selected movie.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80212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1E94-E138-9B4D-9D65-560CAA21F6BF}"/>
              </a:ext>
            </a:extLst>
          </p:cNvPr>
          <p:cNvSpPr>
            <a:spLocks noGrp="1"/>
          </p:cNvSpPr>
          <p:nvPr>
            <p:ph type="title"/>
          </p:nvPr>
        </p:nvSpPr>
        <p:spPr>
          <a:xfrm>
            <a:off x="1119771" y="1066799"/>
            <a:ext cx="9905998" cy="1478570"/>
          </a:xfrm>
        </p:spPr>
        <p:txBody>
          <a:bodyPr>
            <a:normAutofit/>
          </a:bodyPr>
          <a:lstStyle/>
          <a:p>
            <a:pPr algn="l"/>
            <a:r>
              <a:rPr lang="en-IN" b="1" u="sng" dirty="0"/>
              <a:t>Project summary</a:t>
            </a:r>
            <a:br>
              <a:rPr lang="en-IN" dirty="0"/>
            </a:br>
            <a:endParaRPr lang="en-IN" dirty="0"/>
          </a:p>
        </p:txBody>
      </p:sp>
      <p:sp>
        <p:nvSpPr>
          <p:cNvPr id="3" name="Content Placeholder 2">
            <a:extLst>
              <a:ext uri="{FF2B5EF4-FFF2-40B4-BE49-F238E27FC236}">
                <a16:creationId xmlns:a16="http://schemas.microsoft.com/office/drawing/2014/main" id="{5C843530-6E2A-7E15-2CB8-06C6743DD4DE}"/>
              </a:ext>
            </a:extLst>
          </p:cNvPr>
          <p:cNvSpPr>
            <a:spLocks noGrp="1"/>
          </p:cNvSpPr>
          <p:nvPr>
            <p:ph idx="1"/>
          </p:nvPr>
        </p:nvSpPr>
        <p:spPr/>
        <p:txBody>
          <a:bodyPr/>
          <a:lstStyle/>
          <a:p>
            <a:pPr>
              <a:buFont typeface="Wingdings" panose="05000000000000000000" pitchFamily="2" charset="2"/>
              <a:buChar char="Ø"/>
            </a:pPr>
            <a:r>
              <a:rPr lang="en-IN" dirty="0">
                <a:solidFill>
                  <a:schemeClr val="bg1"/>
                </a:solidFill>
                <a:latin typeface="+mj-lt"/>
              </a:rPr>
              <a:t>Movie Recommendation System is based on Machine Learning </a:t>
            </a:r>
          </a:p>
          <a:p>
            <a:pPr>
              <a:buFont typeface="Wingdings" panose="05000000000000000000" pitchFamily="2" charset="2"/>
              <a:buChar char="Ø"/>
            </a:pPr>
            <a:r>
              <a:rPr lang="en-US" b="0" i="0" dirty="0">
                <a:solidFill>
                  <a:schemeClr val="bg1"/>
                </a:solidFill>
                <a:effectLst/>
              </a:rPr>
              <a:t>The proposed recommender system attempts to identify the movies with contents similar to the best movie using a detailed movie dataset</a:t>
            </a:r>
          </a:p>
        </p:txBody>
      </p:sp>
    </p:spTree>
    <p:extLst>
      <p:ext uri="{BB962C8B-B14F-4D97-AF65-F5344CB8AC3E}">
        <p14:creationId xmlns:p14="http://schemas.microsoft.com/office/powerpoint/2010/main" val="252360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FE87-EDF0-2631-3EE4-F0A8FE0E2A73}"/>
              </a:ext>
            </a:extLst>
          </p:cNvPr>
          <p:cNvSpPr>
            <a:spLocks noGrp="1"/>
          </p:cNvSpPr>
          <p:nvPr>
            <p:ph type="title"/>
          </p:nvPr>
        </p:nvSpPr>
        <p:spPr>
          <a:xfrm>
            <a:off x="1143000" y="1268224"/>
            <a:ext cx="9905998" cy="1478570"/>
          </a:xfrm>
        </p:spPr>
        <p:txBody>
          <a:bodyPr>
            <a:normAutofit/>
          </a:bodyPr>
          <a:lstStyle/>
          <a:p>
            <a:pPr algn="l"/>
            <a:r>
              <a:rPr lang="en-IN" b="1" dirty="0"/>
              <a:t>Dataset and tools:-</a:t>
            </a:r>
            <a:br>
              <a:rPr lang="en-IN" dirty="0"/>
            </a:br>
            <a:endParaRPr lang="en-IN" dirty="0"/>
          </a:p>
        </p:txBody>
      </p:sp>
      <p:sp>
        <p:nvSpPr>
          <p:cNvPr id="3" name="Content Placeholder 2">
            <a:extLst>
              <a:ext uri="{FF2B5EF4-FFF2-40B4-BE49-F238E27FC236}">
                <a16:creationId xmlns:a16="http://schemas.microsoft.com/office/drawing/2014/main" id="{7DA954A8-AE66-F076-D510-E93B40CA3941}"/>
              </a:ext>
            </a:extLst>
          </p:cNvPr>
          <p:cNvSpPr>
            <a:spLocks noGrp="1"/>
          </p:cNvSpPr>
          <p:nvPr>
            <p:ph idx="1"/>
          </p:nvPr>
        </p:nvSpPr>
        <p:spPr>
          <a:xfrm>
            <a:off x="1295401" y="2556932"/>
            <a:ext cx="9601196" cy="3555110"/>
          </a:xfrm>
        </p:spPr>
        <p:txBody>
          <a:bodyPr>
            <a:normAutofit fontScale="92500" lnSpcReduction="10000"/>
          </a:bodyPr>
          <a:lstStyle/>
          <a:p>
            <a:pPr>
              <a:buFont typeface="Wingdings" panose="05000000000000000000" pitchFamily="2" charset="2"/>
              <a:buChar char="Ø"/>
            </a:pPr>
            <a:r>
              <a:rPr lang="en-IN" dirty="0">
                <a:solidFill>
                  <a:schemeClr val="bg1"/>
                </a:solidFill>
              </a:rPr>
              <a:t>Dataset from the :-</a:t>
            </a:r>
            <a:r>
              <a:rPr lang="en-IN" dirty="0"/>
              <a:t> </a:t>
            </a:r>
            <a:r>
              <a:rPr lang="en-IN" sz="1600" dirty="0">
                <a:solidFill>
                  <a:schemeClr val="tx2"/>
                </a:solidFill>
                <a:highlight>
                  <a:srgbClr val="000080"/>
                </a:highlight>
                <a:hlinkClick r:id="rId2">
                  <a:extLst>
                    <a:ext uri="{A12FA001-AC4F-418D-AE19-62706E023703}">
                      <ahyp:hlinkClr xmlns:ahyp="http://schemas.microsoft.com/office/drawing/2018/hyperlinkcolor" val="tx"/>
                    </a:ext>
                  </a:extLst>
                </a:hlinkClick>
              </a:rPr>
              <a:t>https://drive.google.com/file/d/1cCkwiVv4mgfl20ntgY3n4yApcWqqZQe6/view</a:t>
            </a:r>
            <a:endParaRPr lang="en-IN" sz="1600" dirty="0">
              <a:solidFill>
                <a:schemeClr val="tx2"/>
              </a:solidFill>
              <a:highlight>
                <a:srgbClr val="000080"/>
              </a:highlight>
            </a:endParaRPr>
          </a:p>
          <a:p>
            <a:pPr>
              <a:buFont typeface="Wingdings" panose="05000000000000000000" pitchFamily="2" charset="2"/>
              <a:buChar char="Ø"/>
            </a:pPr>
            <a:r>
              <a:rPr lang="en-IN" dirty="0">
                <a:solidFill>
                  <a:schemeClr val="bg1"/>
                </a:solidFill>
              </a:rPr>
              <a:t>Tool used:-</a:t>
            </a:r>
          </a:p>
          <a:p>
            <a:pPr marL="457200" indent="-457200">
              <a:buFont typeface="+mj-lt"/>
              <a:buAutoNum type="arabicParenR"/>
            </a:pPr>
            <a:r>
              <a:rPr lang="en-IN" dirty="0"/>
              <a:t>Python</a:t>
            </a:r>
          </a:p>
          <a:p>
            <a:pPr marL="457200" indent="-457200">
              <a:buFont typeface="+mj-lt"/>
              <a:buAutoNum type="arabicParenR"/>
            </a:pPr>
            <a:r>
              <a:rPr lang="en-IN" dirty="0" err="1"/>
              <a:t>Numpy</a:t>
            </a:r>
            <a:endParaRPr lang="en-IN" dirty="0"/>
          </a:p>
          <a:p>
            <a:pPr marL="457200" indent="-457200">
              <a:buFont typeface="+mj-lt"/>
              <a:buAutoNum type="arabicParenR"/>
            </a:pPr>
            <a:r>
              <a:rPr lang="en-IN" dirty="0"/>
              <a:t>Pandas</a:t>
            </a:r>
          </a:p>
          <a:p>
            <a:pPr marL="457200" indent="-457200">
              <a:buFont typeface="+mj-lt"/>
              <a:buAutoNum type="arabicParenR"/>
            </a:pPr>
            <a:r>
              <a:rPr lang="en-IN" dirty="0" err="1"/>
              <a:t>Difflib</a:t>
            </a:r>
            <a:endParaRPr lang="en-IN" dirty="0"/>
          </a:p>
          <a:p>
            <a:pPr marL="457200" indent="-457200">
              <a:buFont typeface="+mj-lt"/>
              <a:buAutoNum type="arabicParenR"/>
            </a:pPr>
            <a:r>
              <a:rPr lang="en-IN" dirty="0" err="1"/>
              <a:t>sklearn</a:t>
            </a:r>
            <a:endParaRPr lang="en-IN" dirty="0"/>
          </a:p>
        </p:txBody>
      </p:sp>
    </p:spTree>
    <p:extLst>
      <p:ext uri="{BB962C8B-B14F-4D97-AF65-F5344CB8AC3E}">
        <p14:creationId xmlns:p14="http://schemas.microsoft.com/office/powerpoint/2010/main" val="21322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CD4CF-B766-E6BE-570E-7270678E5FC4}"/>
              </a:ext>
            </a:extLst>
          </p:cNvPr>
          <p:cNvSpPr>
            <a:spLocks noGrp="1"/>
          </p:cNvSpPr>
          <p:nvPr>
            <p:ph type="title"/>
          </p:nvPr>
        </p:nvSpPr>
        <p:spPr/>
        <p:txBody>
          <a:bodyPr/>
          <a:lstStyle/>
          <a:p>
            <a:r>
              <a:rPr lang="en-IN" b="1" u="sng" dirty="0"/>
              <a:t>How it is useful ?</a:t>
            </a:r>
          </a:p>
        </p:txBody>
      </p:sp>
      <p:sp>
        <p:nvSpPr>
          <p:cNvPr id="3" name="Content Placeholder 2">
            <a:extLst>
              <a:ext uri="{FF2B5EF4-FFF2-40B4-BE49-F238E27FC236}">
                <a16:creationId xmlns:a16="http://schemas.microsoft.com/office/drawing/2014/main" id="{D616C3E2-804E-DDB9-80AB-B48C4EA8C91E}"/>
              </a:ext>
            </a:extLst>
          </p:cNvPr>
          <p:cNvSpPr>
            <a:spLocks noGrp="1"/>
          </p:cNvSpPr>
          <p:nvPr>
            <p:ph idx="1"/>
          </p:nvPr>
        </p:nvSpPr>
        <p:spPr/>
        <p:txBody>
          <a:bodyPr/>
          <a:lstStyle/>
          <a:p>
            <a:pPr>
              <a:buFont typeface="Wingdings" panose="05000000000000000000" pitchFamily="2" charset="2"/>
              <a:buChar char="Ø"/>
            </a:pPr>
            <a:r>
              <a:rPr lang="en-US" dirty="0">
                <a:solidFill>
                  <a:schemeClr val="bg1"/>
                </a:solidFill>
              </a:rPr>
              <a:t>The recommendation system analyzes the past preferences of the user concerned, and then it uses this information to try to find similar movies. This information is available in the database (e.g., lead actors, director, genre, etc.)</a:t>
            </a:r>
          </a:p>
          <a:p>
            <a:pPr>
              <a:buFont typeface="Wingdings" panose="05000000000000000000" pitchFamily="2" charset="2"/>
              <a:buChar char="Ø"/>
            </a:pPr>
            <a:r>
              <a:rPr lang="en-US" dirty="0">
                <a:solidFill>
                  <a:schemeClr val="bg1"/>
                </a:solidFill>
              </a:rPr>
              <a:t>After that, the system provides movie recommendations for the user.</a:t>
            </a:r>
            <a:endParaRPr lang="en-IN" dirty="0">
              <a:solidFill>
                <a:schemeClr val="bg1"/>
              </a:solidFill>
            </a:endParaRPr>
          </a:p>
        </p:txBody>
      </p:sp>
    </p:spTree>
    <p:extLst>
      <p:ext uri="{BB962C8B-B14F-4D97-AF65-F5344CB8AC3E}">
        <p14:creationId xmlns:p14="http://schemas.microsoft.com/office/powerpoint/2010/main" val="360539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3CA3-CF5C-8305-B3E0-33E7EDECB841}"/>
              </a:ext>
            </a:extLst>
          </p:cNvPr>
          <p:cNvSpPr>
            <a:spLocks noGrp="1"/>
          </p:cNvSpPr>
          <p:nvPr>
            <p:ph type="title"/>
          </p:nvPr>
        </p:nvSpPr>
        <p:spPr>
          <a:xfrm>
            <a:off x="1141413" y="618517"/>
            <a:ext cx="9905998" cy="5172683"/>
          </a:xfrm>
        </p:spPr>
        <p:txBody>
          <a:bodyPr>
            <a:normAutofit/>
          </a:bodyPr>
          <a:lstStyle/>
          <a:p>
            <a:pPr algn="ctr"/>
            <a:r>
              <a:rPr lang="en-IN" sz="8000" b="1" u="sng" dirty="0">
                <a:solidFill>
                  <a:srgbClr val="002060"/>
                </a:solidFill>
                <a:latin typeface="Arial Rounded MT Bold" panose="020F0704030504030204" pitchFamily="34" charset="0"/>
              </a:rPr>
              <a:t>Thank you…!!</a:t>
            </a:r>
          </a:p>
        </p:txBody>
      </p:sp>
    </p:spTree>
    <p:extLst>
      <p:ext uri="{BB962C8B-B14F-4D97-AF65-F5344CB8AC3E}">
        <p14:creationId xmlns:p14="http://schemas.microsoft.com/office/powerpoint/2010/main" val="3826193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116</TotalTime>
  <Words>169</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Rounded MT Bold</vt:lpstr>
      <vt:lpstr>Bodoni MT</vt:lpstr>
      <vt:lpstr>Tw Cen MT</vt:lpstr>
      <vt:lpstr>Wingdings</vt:lpstr>
      <vt:lpstr>Circuit</vt:lpstr>
      <vt:lpstr>PowerPoint Presentation</vt:lpstr>
      <vt:lpstr>Movie Recommendation System...</vt:lpstr>
      <vt:lpstr>Contents:-</vt:lpstr>
      <vt:lpstr>Introduction:- </vt:lpstr>
      <vt:lpstr>Project summary </vt:lpstr>
      <vt:lpstr>Dataset and tools:- </vt:lpstr>
      <vt:lpstr>How it is useful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Vishal Thakur</dc:creator>
  <cp:lastModifiedBy>Vishal Thakur</cp:lastModifiedBy>
  <cp:revision>1</cp:revision>
  <dcterms:created xsi:type="dcterms:W3CDTF">2023-03-22T10:12:29Z</dcterms:created>
  <dcterms:modified xsi:type="dcterms:W3CDTF">2023-03-22T15:24:20Z</dcterms:modified>
</cp:coreProperties>
</file>