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93" r:id="rId8"/>
    <p:sldId id="317" r:id="rId9"/>
    <p:sldId id="394" r:id="rId10"/>
    <p:sldId id="395" r:id="rId11"/>
    <p:sldId id="399" r:id="rId12"/>
    <p:sldId id="401" r:id="rId13"/>
    <p:sldId id="402" r:id="rId14"/>
    <p:sldId id="400" r:id="rId15"/>
    <p:sldId id="403" r:id="rId16"/>
    <p:sldId id="396" r:id="rId17"/>
    <p:sldId id="397" r:id="rId18"/>
    <p:sldId id="406" r:id="rId19"/>
    <p:sldId id="3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646CD-2471-4287-9BE8-9D1F9305F0FF}" v="96" dt="2022-04-05T08:17:1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AF95A-8DB2-41D6-885D-DB6CF27024A0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DFEEF03-9AB6-42C5-A7C4-867298A5DF9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ABD58E8B-05E3-400D-92BD-F2CE5E803B26}" type="parTrans" cxnId="{97619CB1-4A0F-49C4-90C2-9BC5AC5382B6}">
      <dgm:prSet/>
      <dgm:spPr/>
      <dgm:t>
        <a:bodyPr/>
        <a:lstStyle/>
        <a:p>
          <a:endParaRPr lang="en-US"/>
        </a:p>
      </dgm:t>
    </dgm:pt>
    <dgm:pt modelId="{5752E725-0009-4E19-8A85-516B785E8485}" type="sibTrans" cxnId="{97619CB1-4A0F-49C4-90C2-9BC5AC5382B6}">
      <dgm:prSet/>
      <dgm:spPr/>
      <dgm:t>
        <a:bodyPr/>
        <a:lstStyle/>
        <a:p>
          <a:endParaRPr lang="en-US"/>
        </a:p>
      </dgm:t>
    </dgm:pt>
    <dgm:pt modelId="{F19F0586-ACC4-4B53-A5DE-1DBF32401FA9}">
      <dgm:prSet/>
      <dgm:spPr/>
      <dgm:t>
        <a:bodyPr/>
        <a:lstStyle/>
        <a:p>
          <a:r>
            <a:rPr lang="en-US"/>
            <a:t>Object</a:t>
          </a:r>
        </a:p>
      </dgm:t>
    </dgm:pt>
    <dgm:pt modelId="{85953115-28F5-4357-AF33-31C41D9C3125}" type="parTrans" cxnId="{A55A57C2-A100-47D9-8174-2A3EF3BCA3E7}">
      <dgm:prSet/>
      <dgm:spPr/>
      <dgm:t>
        <a:bodyPr/>
        <a:lstStyle/>
        <a:p>
          <a:endParaRPr lang="en-US"/>
        </a:p>
      </dgm:t>
    </dgm:pt>
    <dgm:pt modelId="{123C5BCC-29B5-4C31-9606-8B70BAC54121}" type="sibTrans" cxnId="{A55A57C2-A100-47D9-8174-2A3EF3BCA3E7}">
      <dgm:prSet/>
      <dgm:spPr/>
      <dgm:t>
        <a:bodyPr/>
        <a:lstStyle/>
        <a:p>
          <a:endParaRPr lang="en-US"/>
        </a:p>
      </dgm:t>
    </dgm:pt>
    <dgm:pt modelId="{B5A36455-CA1A-4D04-8E36-C2582BDC214E}">
      <dgm:prSet/>
      <dgm:spPr/>
      <dgm:t>
        <a:bodyPr/>
        <a:lstStyle/>
        <a:p>
          <a:r>
            <a:rPr lang="en-US"/>
            <a:t>Class</a:t>
          </a:r>
        </a:p>
      </dgm:t>
    </dgm:pt>
    <dgm:pt modelId="{901952D0-CAA1-424C-A8C7-D9842DD1AB91}" type="parTrans" cxnId="{C47847A5-ADF8-46D4-91EA-BD31D3E834DC}">
      <dgm:prSet/>
      <dgm:spPr/>
      <dgm:t>
        <a:bodyPr/>
        <a:lstStyle/>
        <a:p>
          <a:endParaRPr lang="en-US"/>
        </a:p>
      </dgm:t>
    </dgm:pt>
    <dgm:pt modelId="{4A64FF19-50C1-4623-8386-8DA315DDBD55}" type="sibTrans" cxnId="{C47847A5-ADF8-46D4-91EA-BD31D3E834DC}">
      <dgm:prSet/>
      <dgm:spPr/>
      <dgm:t>
        <a:bodyPr/>
        <a:lstStyle/>
        <a:p>
          <a:endParaRPr lang="en-US"/>
        </a:p>
      </dgm:t>
    </dgm:pt>
    <dgm:pt modelId="{D76B9671-31CE-491E-A1E1-B02ACB13F4E8}">
      <dgm:prSet/>
      <dgm:spPr/>
      <dgm:t>
        <a:bodyPr/>
        <a:lstStyle/>
        <a:p>
          <a:r>
            <a:rPr lang="en-US"/>
            <a:t>Encapsulation</a:t>
          </a:r>
        </a:p>
      </dgm:t>
    </dgm:pt>
    <dgm:pt modelId="{AE2726EF-E447-4C8B-8E7A-6941678EB1CD}" type="parTrans" cxnId="{E7F06E4E-E087-4020-85B0-0993CEAA1E46}">
      <dgm:prSet/>
      <dgm:spPr/>
      <dgm:t>
        <a:bodyPr/>
        <a:lstStyle/>
        <a:p>
          <a:endParaRPr lang="en-US"/>
        </a:p>
      </dgm:t>
    </dgm:pt>
    <dgm:pt modelId="{09993B7F-3598-4C23-B6F0-E7A300655516}" type="sibTrans" cxnId="{E7F06E4E-E087-4020-85B0-0993CEAA1E46}">
      <dgm:prSet/>
      <dgm:spPr/>
      <dgm:t>
        <a:bodyPr/>
        <a:lstStyle/>
        <a:p>
          <a:endParaRPr lang="en-US"/>
        </a:p>
      </dgm:t>
    </dgm:pt>
    <dgm:pt modelId="{8ADC2038-AD1E-4EDA-8CCA-79F7FB0A2D2D}">
      <dgm:prSet/>
      <dgm:spPr/>
      <dgm:t>
        <a:bodyPr/>
        <a:lstStyle/>
        <a:p>
          <a:r>
            <a:rPr lang="en-US"/>
            <a:t>Inheritance</a:t>
          </a:r>
        </a:p>
      </dgm:t>
    </dgm:pt>
    <dgm:pt modelId="{3FEAA180-E46E-4C29-83B0-3BDF3DE7F14A}" type="parTrans" cxnId="{EF28BBF0-8E0B-4D47-B2CE-F9E3EF020364}">
      <dgm:prSet/>
      <dgm:spPr/>
      <dgm:t>
        <a:bodyPr/>
        <a:lstStyle/>
        <a:p>
          <a:endParaRPr lang="en-US"/>
        </a:p>
      </dgm:t>
    </dgm:pt>
    <dgm:pt modelId="{54B9D814-2C71-4CE2-9EAD-3FEF471B5696}" type="sibTrans" cxnId="{EF28BBF0-8E0B-4D47-B2CE-F9E3EF020364}">
      <dgm:prSet/>
      <dgm:spPr/>
      <dgm:t>
        <a:bodyPr/>
        <a:lstStyle/>
        <a:p>
          <a:endParaRPr lang="en-US"/>
        </a:p>
      </dgm:t>
    </dgm:pt>
    <dgm:pt modelId="{36D70C8A-E68A-4C18-B094-7FB53916FC46}">
      <dgm:prSet/>
      <dgm:spPr/>
      <dgm:t>
        <a:bodyPr/>
        <a:lstStyle/>
        <a:p>
          <a:r>
            <a:rPr lang="en-US"/>
            <a:t>Polymorphism</a:t>
          </a:r>
        </a:p>
      </dgm:t>
    </dgm:pt>
    <dgm:pt modelId="{65DE9485-B687-4EC3-9BCB-B4BB709221D0}" type="parTrans" cxnId="{BCD860DA-5991-4FBF-A905-78189F3FFFAE}">
      <dgm:prSet/>
      <dgm:spPr/>
      <dgm:t>
        <a:bodyPr/>
        <a:lstStyle/>
        <a:p>
          <a:endParaRPr lang="en-US"/>
        </a:p>
      </dgm:t>
    </dgm:pt>
    <dgm:pt modelId="{5961B067-EA89-4797-9BCE-652AA49CC1A0}" type="sibTrans" cxnId="{BCD860DA-5991-4FBF-A905-78189F3FFFAE}">
      <dgm:prSet/>
      <dgm:spPr/>
      <dgm:t>
        <a:bodyPr/>
        <a:lstStyle/>
        <a:p>
          <a:endParaRPr lang="en-US"/>
        </a:p>
      </dgm:t>
    </dgm:pt>
    <dgm:pt modelId="{885BF19C-1749-4B23-83FC-5E448FDE6448}">
      <dgm:prSet/>
      <dgm:spPr/>
      <dgm:t>
        <a:bodyPr/>
        <a:lstStyle/>
        <a:p>
          <a:r>
            <a:rPr lang="en-US"/>
            <a:t>Abstraction</a:t>
          </a:r>
        </a:p>
      </dgm:t>
    </dgm:pt>
    <dgm:pt modelId="{CD6765F0-BE76-4F24-BA0C-7EE47267D635}" type="parTrans" cxnId="{697B7035-0866-433C-A309-E172006E98B7}">
      <dgm:prSet/>
      <dgm:spPr/>
      <dgm:t>
        <a:bodyPr/>
        <a:lstStyle/>
        <a:p>
          <a:endParaRPr lang="en-US"/>
        </a:p>
      </dgm:t>
    </dgm:pt>
    <dgm:pt modelId="{010B9996-9CAF-4C92-874A-E57237F8202D}" type="sibTrans" cxnId="{697B7035-0866-433C-A309-E172006E98B7}">
      <dgm:prSet/>
      <dgm:spPr/>
      <dgm:t>
        <a:bodyPr/>
        <a:lstStyle/>
        <a:p>
          <a:endParaRPr lang="en-US"/>
        </a:p>
      </dgm:t>
    </dgm:pt>
    <dgm:pt modelId="{16C5AD62-B0F7-4482-AFEF-891F365E249A}" type="pres">
      <dgm:prSet presAssocID="{A0BAF95A-8DB2-41D6-885D-DB6CF27024A0}" presName="vert0" presStyleCnt="0">
        <dgm:presLayoutVars>
          <dgm:dir/>
          <dgm:animOne val="branch"/>
          <dgm:animLvl val="lvl"/>
        </dgm:presLayoutVars>
      </dgm:prSet>
      <dgm:spPr/>
    </dgm:pt>
    <dgm:pt modelId="{C97BA5E6-BC41-4D2D-A49C-DDAB3D64DEF6}" type="pres">
      <dgm:prSet presAssocID="{BDFEEF03-9AB6-42C5-A7C4-867298A5DF94}" presName="thickLine" presStyleLbl="alignNode1" presStyleIdx="0" presStyleCnt="7"/>
      <dgm:spPr/>
    </dgm:pt>
    <dgm:pt modelId="{0F66A6A1-C3D6-4B34-ACED-1787D6229A27}" type="pres">
      <dgm:prSet presAssocID="{BDFEEF03-9AB6-42C5-A7C4-867298A5DF94}" presName="horz1" presStyleCnt="0"/>
      <dgm:spPr/>
    </dgm:pt>
    <dgm:pt modelId="{8CA5E7E2-6879-403A-BE1A-21D4F26C6117}" type="pres">
      <dgm:prSet presAssocID="{BDFEEF03-9AB6-42C5-A7C4-867298A5DF94}" presName="tx1" presStyleLbl="revTx" presStyleIdx="0" presStyleCnt="7"/>
      <dgm:spPr/>
    </dgm:pt>
    <dgm:pt modelId="{BBC6E346-EE89-42DD-839C-3BF22D03382D}" type="pres">
      <dgm:prSet presAssocID="{BDFEEF03-9AB6-42C5-A7C4-867298A5DF94}" presName="vert1" presStyleCnt="0"/>
      <dgm:spPr/>
    </dgm:pt>
    <dgm:pt modelId="{6F759D27-D702-4545-850D-E1BD3C4052B9}" type="pres">
      <dgm:prSet presAssocID="{F19F0586-ACC4-4B53-A5DE-1DBF32401FA9}" presName="thickLine" presStyleLbl="alignNode1" presStyleIdx="1" presStyleCnt="7"/>
      <dgm:spPr/>
    </dgm:pt>
    <dgm:pt modelId="{47617744-DFB1-414C-8FBA-5E35E68FF482}" type="pres">
      <dgm:prSet presAssocID="{F19F0586-ACC4-4B53-A5DE-1DBF32401FA9}" presName="horz1" presStyleCnt="0"/>
      <dgm:spPr/>
    </dgm:pt>
    <dgm:pt modelId="{5BED25AF-EC6A-4C40-A0FC-A9D920DF5DD2}" type="pres">
      <dgm:prSet presAssocID="{F19F0586-ACC4-4B53-A5DE-1DBF32401FA9}" presName="tx1" presStyleLbl="revTx" presStyleIdx="1" presStyleCnt="7"/>
      <dgm:spPr/>
    </dgm:pt>
    <dgm:pt modelId="{CB828DB4-5B4B-4401-A464-E38B0C0166EC}" type="pres">
      <dgm:prSet presAssocID="{F19F0586-ACC4-4B53-A5DE-1DBF32401FA9}" presName="vert1" presStyleCnt="0"/>
      <dgm:spPr/>
    </dgm:pt>
    <dgm:pt modelId="{C0990B08-AA7A-4694-AAE0-4C01CD775631}" type="pres">
      <dgm:prSet presAssocID="{B5A36455-CA1A-4D04-8E36-C2582BDC214E}" presName="thickLine" presStyleLbl="alignNode1" presStyleIdx="2" presStyleCnt="7"/>
      <dgm:spPr/>
    </dgm:pt>
    <dgm:pt modelId="{83B34197-04D2-42ED-94F4-8F30F34F2A78}" type="pres">
      <dgm:prSet presAssocID="{B5A36455-CA1A-4D04-8E36-C2582BDC214E}" presName="horz1" presStyleCnt="0"/>
      <dgm:spPr/>
    </dgm:pt>
    <dgm:pt modelId="{7CE058A9-BFDF-4FA6-9461-C4515965ED6B}" type="pres">
      <dgm:prSet presAssocID="{B5A36455-CA1A-4D04-8E36-C2582BDC214E}" presName="tx1" presStyleLbl="revTx" presStyleIdx="2" presStyleCnt="7"/>
      <dgm:spPr/>
    </dgm:pt>
    <dgm:pt modelId="{CF215D0E-7951-4071-B818-2B20B262D5D1}" type="pres">
      <dgm:prSet presAssocID="{B5A36455-CA1A-4D04-8E36-C2582BDC214E}" presName="vert1" presStyleCnt="0"/>
      <dgm:spPr/>
    </dgm:pt>
    <dgm:pt modelId="{CD7B3D2C-9B14-4D9B-82E4-943F23A605FC}" type="pres">
      <dgm:prSet presAssocID="{D76B9671-31CE-491E-A1E1-B02ACB13F4E8}" presName="thickLine" presStyleLbl="alignNode1" presStyleIdx="3" presStyleCnt="7"/>
      <dgm:spPr/>
    </dgm:pt>
    <dgm:pt modelId="{63BE68FE-7DD5-4422-B7E3-FB7FB883C053}" type="pres">
      <dgm:prSet presAssocID="{D76B9671-31CE-491E-A1E1-B02ACB13F4E8}" presName="horz1" presStyleCnt="0"/>
      <dgm:spPr/>
    </dgm:pt>
    <dgm:pt modelId="{CB154433-9C70-4EE8-B660-79DB2E0E0EC6}" type="pres">
      <dgm:prSet presAssocID="{D76B9671-31CE-491E-A1E1-B02ACB13F4E8}" presName="tx1" presStyleLbl="revTx" presStyleIdx="3" presStyleCnt="7"/>
      <dgm:spPr/>
    </dgm:pt>
    <dgm:pt modelId="{700AA1CA-A213-4F54-8856-DB86D31E3104}" type="pres">
      <dgm:prSet presAssocID="{D76B9671-31CE-491E-A1E1-B02ACB13F4E8}" presName="vert1" presStyleCnt="0"/>
      <dgm:spPr/>
    </dgm:pt>
    <dgm:pt modelId="{AD67855C-BFD5-44C0-ADD2-E425AB4D35FA}" type="pres">
      <dgm:prSet presAssocID="{8ADC2038-AD1E-4EDA-8CCA-79F7FB0A2D2D}" presName="thickLine" presStyleLbl="alignNode1" presStyleIdx="4" presStyleCnt="7"/>
      <dgm:spPr/>
    </dgm:pt>
    <dgm:pt modelId="{6ECE8090-0B16-434E-8606-749D16CA1B80}" type="pres">
      <dgm:prSet presAssocID="{8ADC2038-AD1E-4EDA-8CCA-79F7FB0A2D2D}" presName="horz1" presStyleCnt="0"/>
      <dgm:spPr/>
    </dgm:pt>
    <dgm:pt modelId="{F75E371B-DB82-4350-8F9A-656B15B78082}" type="pres">
      <dgm:prSet presAssocID="{8ADC2038-AD1E-4EDA-8CCA-79F7FB0A2D2D}" presName="tx1" presStyleLbl="revTx" presStyleIdx="4" presStyleCnt="7"/>
      <dgm:spPr/>
    </dgm:pt>
    <dgm:pt modelId="{AFCE1033-F35A-4654-8266-7F08AD10D5C7}" type="pres">
      <dgm:prSet presAssocID="{8ADC2038-AD1E-4EDA-8CCA-79F7FB0A2D2D}" presName="vert1" presStyleCnt="0"/>
      <dgm:spPr/>
    </dgm:pt>
    <dgm:pt modelId="{69C790D6-15EC-46E0-9FEB-7799D53C7815}" type="pres">
      <dgm:prSet presAssocID="{36D70C8A-E68A-4C18-B094-7FB53916FC46}" presName="thickLine" presStyleLbl="alignNode1" presStyleIdx="5" presStyleCnt="7"/>
      <dgm:spPr/>
    </dgm:pt>
    <dgm:pt modelId="{979FCE9C-82B4-45FD-AA6B-A683287B99F1}" type="pres">
      <dgm:prSet presAssocID="{36D70C8A-E68A-4C18-B094-7FB53916FC46}" presName="horz1" presStyleCnt="0"/>
      <dgm:spPr/>
    </dgm:pt>
    <dgm:pt modelId="{154DFDF1-FFA0-405F-9A5F-AA25991C10A6}" type="pres">
      <dgm:prSet presAssocID="{36D70C8A-E68A-4C18-B094-7FB53916FC46}" presName="tx1" presStyleLbl="revTx" presStyleIdx="5" presStyleCnt="7"/>
      <dgm:spPr/>
    </dgm:pt>
    <dgm:pt modelId="{0654626E-563A-4976-BE61-A4DEAF212AFF}" type="pres">
      <dgm:prSet presAssocID="{36D70C8A-E68A-4C18-B094-7FB53916FC46}" presName="vert1" presStyleCnt="0"/>
      <dgm:spPr/>
    </dgm:pt>
    <dgm:pt modelId="{5C03E28C-8AB8-4953-B2FC-7579D6C3D730}" type="pres">
      <dgm:prSet presAssocID="{885BF19C-1749-4B23-83FC-5E448FDE6448}" presName="thickLine" presStyleLbl="alignNode1" presStyleIdx="6" presStyleCnt="7"/>
      <dgm:spPr/>
    </dgm:pt>
    <dgm:pt modelId="{3F2F5BAE-D321-4355-B620-013A56741B9B}" type="pres">
      <dgm:prSet presAssocID="{885BF19C-1749-4B23-83FC-5E448FDE6448}" presName="horz1" presStyleCnt="0"/>
      <dgm:spPr/>
    </dgm:pt>
    <dgm:pt modelId="{0C5D4352-5433-400C-9A29-B4811D574324}" type="pres">
      <dgm:prSet presAssocID="{885BF19C-1749-4B23-83FC-5E448FDE6448}" presName="tx1" presStyleLbl="revTx" presStyleIdx="6" presStyleCnt="7"/>
      <dgm:spPr/>
    </dgm:pt>
    <dgm:pt modelId="{A802C73A-9168-471E-8093-5F67E087F157}" type="pres">
      <dgm:prSet presAssocID="{885BF19C-1749-4B23-83FC-5E448FDE6448}" presName="vert1" presStyleCnt="0"/>
      <dgm:spPr/>
    </dgm:pt>
  </dgm:ptLst>
  <dgm:cxnLst>
    <dgm:cxn modelId="{E5A9400A-0019-4735-92E3-DD7B4B5E1B91}" type="presOf" srcId="{8ADC2038-AD1E-4EDA-8CCA-79F7FB0A2D2D}" destId="{F75E371B-DB82-4350-8F9A-656B15B78082}" srcOrd="0" destOrd="0" presId="urn:microsoft.com/office/officeart/2008/layout/LinedList"/>
    <dgm:cxn modelId="{5F22A61C-E1BE-40D0-83EA-C1A493099600}" type="presOf" srcId="{D76B9671-31CE-491E-A1E1-B02ACB13F4E8}" destId="{CB154433-9C70-4EE8-B660-79DB2E0E0EC6}" srcOrd="0" destOrd="0" presId="urn:microsoft.com/office/officeart/2008/layout/LinedList"/>
    <dgm:cxn modelId="{697B7035-0866-433C-A309-E172006E98B7}" srcId="{A0BAF95A-8DB2-41D6-885D-DB6CF27024A0}" destId="{885BF19C-1749-4B23-83FC-5E448FDE6448}" srcOrd="6" destOrd="0" parTransId="{CD6765F0-BE76-4F24-BA0C-7EE47267D635}" sibTransId="{010B9996-9CAF-4C92-874A-E57237F8202D}"/>
    <dgm:cxn modelId="{E7F06E4E-E087-4020-85B0-0993CEAA1E46}" srcId="{A0BAF95A-8DB2-41D6-885D-DB6CF27024A0}" destId="{D76B9671-31CE-491E-A1E1-B02ACB13F4E8}" srcOrd="3" destOrd="0" parTransId="{AE2726EF-E447-4C8B-8E7A-6941678EB1CD}" sibTransId="{09993B7F-3598-4C23-B6F0-E7A300655516}"/>
    <dgm:cxn modelId="{20029752-CD0F-410C-8F6F-79A7007AFD38}" type="presOf" srcId="{F19F0586-ACC4-4B53-A5DE-1DBF32401FA9}" destId="{5BED25AF-EC6A-4C40-A0FC-A9D920DF5DD2}" srcOrd="0" destOrd="0" presId="urn:microsoft.com/office/officeart/2008/layout/LinedList"/>
    <dgm:cxn modelId="{0F14B174-C0CE-4132-81FB-22297B132F48}" type="presOf" srcId="{A0BAF95A-8DB2-41D6-885D-DB6CF27024A0}" destId="{16C5AD62-B0F7-4482-AFEF-891F365E249A}" srcOrd="0" destOrd="0" presId="urn:microsoft.com/office/officeart/2008/layout/LinedList"/>
    <dgm:cxn modelId="{A2CD9187-D061-4AE8-B8BA-1304A689DE55}" type="presOf" srcId="{BDFEEF03-9AB6-42C5-A7C4-867298A5DF94}" destId="{8CA5E7E2-6879-403A-BE1A-21D4F26C6117}" srcOrd="0" destOrd="0" presId="urn:microsoft.com/office/officeart/2008/layout/LinedList"/>
    <dgm:cxn modelId="{BB18D999-2483-4EE0-8159-AC9824502C36}" type="presOf" srcId="{885BF19C-1749-4B23-83FC-5E448FDE6448}" destId="{0C5D4352-5433-400C-9A29-B4811D574324}" srcOrd="0" destOrd="0" presId="urn:microsoft.com/office/officeart/2008/layout/LinedList"/>
    <dgm:cxn modelId="{C47847A5-ADF8-46D4-91EA-BD31D3E834DC}" srcId="{A0BAF95A-8DB2-41D6-885D-DB6CF27024A0}" destId="{B5A36455-CA1A-4D04-8E36-C2582BDC214E}" srcOrd="2" destOrd="0" parTransId="{901952D0-CAA1-424C-A8C7-D9842DD1AB91}" sibTransId="{4A64FF19-50C1-4623-8386-8DA315DDBD55}"/>
    <dgm:cxn modelId="{97619CB1-4A0F-49C4-90C2-9BC5AC5382B6}" srcId="{A0BAF95A-8DB2-41D6-885D-DB6CF27024A0}" destId="{BDFEEF03-9AB6-42C5-A7C4-867298A5DF94}" srcOrd="0" destOrd="0" parTransId="{ABD58E8B-05E3-400D-92BD-F2CE5E803B26}" sibTransId="{5752E725-0009-4E19-8A85-516B785E8485}"/>
    <dgm:cxn modelId="{A55A57C2-A100-47D9-8174-2A3EF3BCA3E7}" srcId="{A0BAF95A-8DB2-41D6-885D-DB6CF27024A0}" destId="{F19F0586-ACC4-4B53-A5DE-1DBF32401FA9}" srcOrd="1" destOrd="0" parTransId="{85953115-28F5-4357-AF33-31C41D9C3125}" sibTransId="{123C5BCC-29B5-4C31-9606-8B70BAC54121}"/>
    <dgm:cxn modelId="{DE8E84C9-4FCC-4CD5-8244-F61A1123ECB4}" type="presOf" srcId="{B5A36455-CA1A-4D04-8E36-C2582BDC214E}" destId="{7CE058A9-BFDF-4FA6-9461-C4515965ED6B}" srcOrd="0" destOrd="0" presId="urn:microsoft.com/office/officeart/2008/layout/LinedList"/>
    <dgm:cxn modelId="{BCD860DA-5991-4FBF-A905-78189F3FFFAE}" srcId="{A0BAF95A-8DB2-41D6-885D-DB6CF27024A0}" destId="{36D70C8A-E68A-4C18-B094-7FB53916FC46}" srcOrd="5" destOrd="0" parTransId="{65DE9485-B687-4EC3-9BCB-B4BB709221D0}" sibTransId="{5961B067-EA89-4797-9BCE-652AA49CC1A0}"/>
    <dgm:cxn modelId="{D887D0EA-FC8C-47AD-92ED-0265852BBC38}" type="presOf" srcId="{36D70C8A-E68A-4C18-B094-7FB53916FC46}" destId="{154DFDF1-FFA0-405F-9A5F-AA25991C10A6}" srcOrd="0" destOrd="0" presId="urn:microsoft.com/office/officeart/2008/layout/LinedList"/>
    <dgm:cxn modelId="{EF28BBF0-8E0B-4D47-B2CE-F9E3EF020364}" srcId="{A0BAF95A-8DB2-41D6-885D-DB6CF27024A0}" destId="{8ADC2038-AD1E-4EDA-8CCA-79F7FB0A2D2D}" srcOrd="4" destOrd="0" parTransId="{3FEAA180-E46E-4C29-83B0-3BDF3DE7F14A}" sibTransId="{54B9D814-2C71-4CE2-9EAD-3FEF471B5696}"/>
    <dgm:cxn modelId="{1010371C-569F-48F9-96B3-6FAEA8C3D45F}" type="presParOf" srcId="{16C5AD62-B0F7-4482-AFEF-891F365E249A}" destId="{C97BA5E6-BC41-4D2D-A49C-DDAB3D64DEF6}" srcOrd="0" destOrd="0" presId="urn:microsoft.com/office/officeart/2008/layout/LinedList"/>
    <dgm:cxn modelId="{3E11E1DD-2B2F-4DE2-A85A-23D1CE3D9DCB}" type="presParOf" srcId="{16C5AD62-B0F7-4482-AFEF-891F365E249A}" destId="{0F66A6A1-C3D6-4B34-ACED-1787D6229A27}" srcOrd="1" destOrd="0" presId="urn:microsoft.com/office/officeart/2008/layout/LinedList"/>
    <dgm:cxn modelId="{23DB84B0-8215-437F-9660-2186E4378DFC}" type="presParOf" srcId="{0F66A6A1-C3D6-4B34-ACED-1787D6229A27}" destId="{8CA5E7E2-6879-403A-BE1A-21D4F26C6117}" srcOrd="0" destOrd="0" presId="urn:microsoft.com/office/officeart/2008/layout/LinedList"/>
    <dgm:cxn modelId="{A0BD922E-2BD9-4CB9-A7F1-CA015D3E79C5}" type="presParOf" srcId="{0F66A6A1-C3D6-4B34-ACED-1787D6229A27}" destId="{BBC6E346-EE89-42DD-839C-3BF22D03382D}" srcOrd="1" destOrd="0" presId="urn:microsoft.com/office/officeart/2008/layout/LinedList"/>
    <dgm:cxn modelId="{42C05D72-1356-4435-B1B1-B817160A8ACD}" type="presParOf" srcId="{16C5AD62-B0F7-4482-AFEF-891F365E249A}" destId="{6F759D27-D702-4545-850D-E1BD3C4052B9}" srcOrd="2" destOrd="0" presId="urn:microsoft.com/office/officeart/2008/layout/LinedList"/>
    <dgm:cxn modelId="{0CE7E0EC-EE3B-4D48-9475-1A9620982A68}" type="presParOf" srcId="{16C5AD62-B0F7-4482-AFEF-891F365E249A}" destId="{47617744-DFB1-414C-8FBA-5E35E68FF482}" srcOrd="3" destOrd="0" presId="urn:microsoft.com/office/officeart/2008/layout/LinedList"/>
    <dgm:cxn modelId="{AD359343-95C8-4187-B247-830B767C9C8F}" type="presParOf" srcId="{47617744-DFB1-414C-8FBA-5E35E68FF482}" destId="{5BED25AF-EC6A-4C40-A0FC-A9D920DF5DD2}" srcOrd="0" destOrd="0" presId="urn:microsoft.com/office/officeart/2008/layout/LinedList"/>
    <dgm:cxn modelId="{C3B10B8C-41A3-41D0-B8C1-6C42BCAEBEF1}" type="presParOf" srcId="{47617744-DFB1-414C-8FBA-5E35E68FF482}" destId="{CB828DB4-5B4B-4401-A464-E38B0C0166EC}" srcOrd="1" destOrd="0" presId="urn:microsoft.com/office/officeart/2008/layout/LinedList"/>
    <dgm:cxn modelId="{2E6D1E0A-2EE4-4B8C-A4B2-E99EC7D343E9}" type="presParOf" srcId="{16C5AD62-B0F7-4482-AFEF-891F365E249A}" destId="{C0990B08-AA7A-4694-AAE0-4C01CD775631}" srcOrd="4" destOrd="0" presId="urn:microsoft.com/office/officeart/2008/layout/LinedList"/>
    <dgm:cxn modelId="{0D305BA1-8B81-4DBF-AAB3-0C70B9359993}" type="presParOf" srcId="{16C5AD62-B0F7-4482-AFEF-891F365E249A}" destId="{83B34197-04D2-42ED-94F4-8F30F34F2A78}" srcOrd="5" destOrd="0" presId="urn:microsoft.com/office/officeart/2008/layout/LinedList"/>
    <dgm:cxn modelId="{1A4D7103-F733-40E6-A9BA-71BD6246BBC9}" type="presParOf" srcId="{83B34197-04D2-42ED-94F4-8F30F34F2A78}" destId="{7CE058A9-BFDF-4FA6-9461-C4515965ED6B}" srcOrd="0" destOrd="0" presId="urn:microsoft.com/office/officeart/2008/layout/LinedList"/>
    <dgm:cxn modelId="{145B5ED7-3618-456F-B732-9B6A57405D19}" type="presParOf" srcId="{83B34197-04D2-42ED-94F4-8F30F34F2A78}" destId="{CF215D0E-7951-4071-B818-2B20B262D5D1}" srcOrd="1" destOrd="0" presId="urn:microsoft.com/office/officeart/2008/layout/LinedList"/>
    <dgm:cxn modelId="{62AA955B-55A4-477D-B3C4-B4C47A05DF65}" type="presParOf" srcId="{16C5AD62-B0F7-4482-AFEF-891F365E249A}" destId="{CD7B3D2C-9B14-4D9B-82E4-943F23A605FC}" srcOrd="6" destOrd="0" presId="urn:microsoft.com/office/officeart/2008/layout/LinedList"/>
    <dgm:cxn modelId="{4126DD93-3AAE-47FA-9D8B-7100FB225FF3}" type="presParOf" srcId="{16C5AD62-B0F7-4482-AFEF-891F365E249A}" destId="{63BE68FE-7DD5-4422-B7E3-FB7FB883C053}" srcOrd="7" destOrd="0" presId="urn:microsoft.com/office/officeart/2008/layout/LinedList"/>
    <dgm:cxn modelId="{34566155-85ED-4469-A276-545CF2E69C3D}" type="presParOf" srcId="{63BE68FE-7DD5-4422-B7E3-FB7FB883C053}" destId="{CB154433-9C70-4EE8-B660-79DB2E0E0EC6}" srcOrd="0" destOrd="0" presId="urn:microsoft.com/office/officeart/2008/layout/LinedList"/>
    <dgm:cxn modelId="{D6CB7635-C58C-4B08-B751-07F5BD672B01}" type="presParOf" srcId="{63BE68FE-7DD5-4422-B7E3-FB7FB883C053}" destId="{700AA1CA-A213-4F54-8856-DB86D31E3104}" srcOrd="1" destOrd="0" presId="urn:microsoft.com/office/officeart/2008/layout/LinedList"/>
    <dgm:cxn modelId="{2E3563F2-52DE-4CF3-A76F-AEB2A8D7EE73}" type="presParOf" srcId="{16C5AD62-B0F7-4482-AFEF-891F365E249A}" destId="{AD67855C-BFD5-44C0-ADD2-E425AB4D35FA}" srcOrd="8" destOrd="0" presId="urn:microsoft.com/office/officeart/2008/layout/LinedList"/>
    <dgm:cxn modelId="{2E661A8A-3825-45E3-9060-18D3DE4C3D9D}" type="presParOf" srcId="{16C5AD62-B0F7-4482-AFEF-891F365E249A}" destId="{6ECE8090-0B16-434E-8606-749D16CA1B80}" srcOrd="9" destOrd="0" presId="urn:microsoft.com/office/officeart/2008/layout/LinedList"/>
    <dgm:cxn modelId="{77A38918-8550-4D49-ADD8-3BF524BD0903}" type="presParOf" srcId="{6ECE8090-0B16-434E-8606-749D16CA1B80}" destId="{F75E371B-DB82-4350-8F9A-656B15B78082}" srcOrd="0" destOrd="0" presId="urn:microsoft.com/office/officeart/2008/layout/LinedList"/>
    <dgm:cxn modelId="{7596F29D-298F-4D0D-A150-28F10BC7E13A}" type="presParOf" srcId="{6ECE8090-0B16-434E-8606-749D16CA1B80}" destId="{AFCE1033-F35A-4654-8266-7F08AD10D5C7}" srcOrd="1" destOrd="0" presId="urn:microsoft.com/office/officeart/2008/layout/LinedList"/>
    <dgm:cxn modelId="{8D791B0C-3B02-4137-A2A9-63ECA27C8D91}" type="presParOf" srcId="{16C5AD62-B0F7-4482-AFEF-891F365E249A}" destId="{69C790D6-15EC-46E0-9FEB-7799D53C7815}" srcOrd="10" destOrd="0" presId="urn:microsoft.com/office/officeart/2008/layout/LinedList"/>
    <dgm:cxn modelId="{4260EE73-E9A0-4A73-88BE-73DDE66AFF7C}" type="presParOf" srcId="{16C5AD62-B0F7-4482-AFEF-891F365E249A}" destId="{979FCE9C-82B4-45FD-AA6B-A683287B99F1}" srcOrd="11" destOrd="0" presId="urn:microsoft.com/office/officeart/2008/layout/LinedList"/>
    <dgm:cxn modelId="{F354C91B-5A33-46EC-A856-E04FC9664379}" type="presParOf" srcId="{979FCE9C-82B4-45FD-AA6B-A683287B99F1}" destId="{154DFDF1-FFA0-405F-9A5F-AA25991C10A6}" srcOrd="0" destOrd="0" presId="urn:microsoft.com/office/officeart/2008/layout/LinedList"/>
    <dgm:cxn modelId="{9D28C780-3A05-4425-A89D-D04F0B7D8615}" type="presParOf" srcId="{979FCE9C-82B4-45FD-AA6B-A683287B99F1}" destId="{0654626E-563A-4976-BE61-A4DEAF212AFF}" srcOrd="1" destOrd="0" presId="urn:microsoft.com/office/officeart/2008/layout/LinedList"/>
    <dgm:cxn modelId="{CD1A5E4C-091C-4593-BEE9-3A21D4CECD9B}" type="presParOf" srcId="{16C5AD62-B0F7-4482-AFEF-891F365E249A}" destId="{5C03E28C-8AB8-4953-B2FC-7579D6C3D730}" srcOrd="12" destOrd="0" presId="urn:microsoft.com/office/officeart/2008/layout/LinedList"/>
    <dgm:cxn modelId="{E64DC9A2-D907-4FB7-BE12-9A039BC662B2}" type="presParOf" srcId="{16C5AD62-B0F7-4482-AFEF-891F365E249A}" destId="{3F2F5BAE-D321-4355-B620-013A56741B9B}" srcOrd="13" destOrd="0" presId="urn:microsoft.com/office/officeart/2008/layout/LinedList"/>
    <dgm:cxn modelId="{BDC7964A-2892-4544-800B-0538FB9FBADB}" type="presParOf" srcId="{3F2F5BAE-D321-4355-B620-013A56741B9B}" destId="{0C5D4352-5433-400C-9A29-B4811D574324}" srcOrd="0" destOrd="0" presId="urn:microsoft.com/office/officeart/2008/layout/LinedList"/>
    <dgm:cxn modelId="{0DA5CA97-E7C7-4DF9-86C2-0CE2A20EA461}" type="presParOf" srcId="{3F2F5BAE-D321-4355-B620-013A56741B9B}" destId="{A802C73A-9168-471E-8093-5F67E087F1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BA5E6-BC41-4D2D-A49C-DDAB3D64DEF6}">
      <dsp:nvSpPr>
        <dsp:cNvPr id="0" name=""/>
        <dsp:cNvSpPr/>
      </dsp:nvSpPr>
      <dsp:spPr>
        <a:xfrm>
          <a:off x="0" y="448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E7E2-6879-403A-BE1A-21D4F26C6117}">
      <dsp:nvSpPr>
        <dsp:cNvPr id="0" name=""/>
        <dsp:cNvSpPr/>
      </dsp:nvSpPr>
      <dsp:spPr>
        <a:xfrm>
          <a:off x="0" y="448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0" y="448"/>
        <a:ext cx="6405063" cy="524183"/>
      </dsp:txXfrm>
    </dsp:sp>
    <dsp:sp modelId="{6F759D27-D702-4545-850D-E1BD3C4052B9}">
      <dsp:nvSpPr>
        <dsp:cNvPr id="0" name=""/>
        <dsp:cNvSpPr/>
      </dsp:nvSpPr>
      <dsp:spPr>
        <a:xfrm>
          <a:off x="0" y="524631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25AF-EC6A-4C40-A0FC-A9D920DF5DD2}">
      <dsp:nvSpPr>
        <dsp:cNvPr id="0" name=""/>
        <dsp:cNvSpPr/>
      </dsp:nvSpPr>
      <dsp:spPr>
        <a:xfrm>
          <a:off x="0" y="524631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</a:t>
          </a:r>
        </a:p>
      </dsp:txBody>
      <dsp:txXfrm>
        <a:off x="0" y="524631"/>
        <a:ext cx="6405063" cy="524183"/>
      </dsp:txXfrm>
    </dsp:sp>
    <dsp:sp modelId="{C0990B08-AA7A-4694-AAE0-4C01CD775631}">
      <dsp:nvSpPr>
        <dsp:cNvPr id="0" name=""/>
        <dsp:cNvSpPr/>
      </dsp:nvSpPr>
      <dsp:spPr>
        <a:xfrm>
          <a:off x="0" y="1048814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58A9-BFDF-4FA6-9461-C4515965ED6B}">
      <dsp:nvSpPr>
        <dsp:cNvPr id="0" name=""/>
        <dsp:cNvSpPr/>
      </dsp:nvSpPr>
      <dsp:spPr>
        <a:xfrm>
          <a:off x="0" y="1048814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</a:t>
          </a:r>
        </a:p>
      </dsp:txBody>
      <dsp:txXfrm>
        <a:off x="0" y="1048814"/>
        <a:ext cx="6405063" cy="524183"/>
      </dsp:txXfrm>
    </dsp:sp>
    <dsp:sp modelId="{CD7B3D2C-9B14-4D9B-82E4-943F23A605FC}">
      <dsp:nvSpPr>
        <dsp:cNvPr id="0" name=""/>
        <dsp:cNvSpPr/>
      </dsp:nvSpPr>
      <dsp:spPr>
        <a:xfrm>
          <a:off x="0" y="1572998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54433-9C70-4EE8-B660-79DB2E0E0EC6}">
      <dsp:nvSpPr>
        <dsp:cNvPr id="0" name=""/>
        <dsp:cNvSpPr/>
      </dsp:nvSpPr>
      <dsp:spPr>
        <a:xfrm>
          <a:off x="0" y="1572998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Encapsulation</a:t>
          </a:r>
        </a:p>
      </dsp:txBody>
      <dsp:txXfrm>
        <a:off x="0" y="1572998"/>
        <a:ext cx="6405063" cy="524183"/>
      </dsp:txXfrm>
    </dsp:sp>
    <dsp:sp modelId="{AD67855C-BFD5-44C0-ADD2-E425AB4D35FA}">
      <dsp:nvSpPr>
        <dsp:cNvPr id="0" name=""/>
        <dsp:cNvSpPr/>
      </dsp:nvSpPr>
      <dsp:spPr>
        <a:xfrm>
          <a:off x="0" y="2097181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E371B-DB82-4350-8F9A-656B15B78082}">
      <dsp:nvSpPr>
        <dsp:cNvPr id="0" name=""/>
        <dsp:cNvSpPr/>
      </dsp:nvSpPr>
      <dsp:spPr>
        <a:xfrm>
          <a:off x="0" y="2097181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Inheritance</a:t>
          </a:r>
        </a:p>
      </dsp:txBody>
      <dsp:txXfrm>
        <a:off x="0" y="2097181"/>
        <a:ext cx="6405063" cy="524183"/>
      </dsp:txXfrm>
    </dsp:sp>
    <dsp:sp modelId="{69C790D6-15EC-46E0-9FEB-7799D53C7815}">
      <dsp:nvSpPr>
        <dsp:cNvPr id="0" name=""/>
        <dsp:cNvSpPr/>
      </dsp:nvSpPr>
      <dsp:spPr>
        <a:xfrm>
          <a:off x="0" y="2621365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FDF1-FFA0-405F-9A5F-AA25991C10A6}">
      <dsp:nvSpPr>
        <dsp:cNvPr id="0" name=""/>
        <dsp:cNvSpPr/>
      </dsp:nvSpPr>
      <dsp:spPr>
        <a:xfrm>
          <a:off x="0" y="2621365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Polymorphism</a:t>
          </a:r>
        </a:p>
      </dsp:txBody>
      <dsp:txXfrm>
        <a:off x="0" y="2621365"/>
        <a:ext cx="6405063" cy="524183"/>
      </dsp:txXfrm>
    </dsp:sp>
    <dsp:sp modelId="{5C03E28C-8AB8-4953-B2FC-7579D6C3D730}">
      <dsp:nvSpPr>
        <dsp:cNvPr id="0" name=""/>
        <dsp:cNvSpPr/>
      </dsp:nvSpPr>
      <dsp:spPr>
        <a:xfrm>
          <a:off x="0" y="3145548"/>
          <a:ext cx="64050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D4352-5433-400C-9A29-B4811D574324}">
      <dsp:nvSpPr>
        <dsp:cNvPr id="0" name=""/>
        <dsp:cNvSpPr/>
      </dsp:nvSpPr>
      <dsp:spPr>
        <a:xfrm>
          <a:off x="0" y="3145548"/>
          <a:ext cx="6405063" cy="52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Abstraction</a:t>
          </a:r>
        </a:p>
      </dsp:txBody>
      <dsp:txXfrm>
        <a:off x="0" y="3145548"/>
        <a:ext cx="6405063" cy="524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83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56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45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71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32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8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075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4694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30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859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244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5" r:id="rId16"/>
    <p:sldLayoutId id="2147483734" r:id="rId1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7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7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1285" y="9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 Oriented Programming Language (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Opps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Presented by,</a:t>
            </a:r>
          </a:p>
          <a:p>
            <a:pPr marL="0" indent="0"/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Vishal m. Tawar</a:t>
            </a:r>
          </a:p>
        </p:txBody>
      </p:sp>
      <p:cxnSp>
        <p:nvCxnSpPr>
          <p:cNvPr id="90" name="Straight Connector 74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76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78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31E1E-C782-4346-A64C-AB18BAF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FB0-8EF9-4578-ABF5-9EFF556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7CDD-EE59-4AA0-887F-804ADFD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275-4730-43F5-B767-2F54701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55C3-1DDD-478A-B106-3768994540AD}"/>
              </a:ext>
            </a:extLst>
          </p:cNvPr>
          <p:cNvSpPr/>
          <p:nvPr/>
        </p:nvSpPr>
        <p:spPr>
          <a:xfrm>
            <a:off x="4902198" y="2381955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01BF3-131D-40C7-A6B8-475C18DB2D3C}"/>
              </a:ext>
            </a:extLst>
          </p:cNvPr>
          <p:cNvSpPr/>
          <p:nvPr/>
        </p:nvSpPr>
        <p:spPr>
          <a:xfrm>
            <a:off x="6651617" y="3901440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1F45-7130-450B-B4AD-94D155D78848}"/>
              </a:ext>
            </a:extLst>
          </p:cNvPr>
          <p:cNvSpPr/>
          <p:nvPr/>
        </p:nvSpPr>
        <p:spPr>
          <a:xfrm>
            <a:off x="3686185" y="3904545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546F11-A899-430D-ACC2-D713BC553C18}"/>
              </a:ext>
            </a:extLst>
          </p:cNvPr>
          <p:cNvCxnSpPr>
            <a:endCxn id="8" idx="2"/>
          </p:cNvCxnSpPr>
          <p:nvPr/>
        </p:nvCxnSpPr>
        <p:spPr>
          <a:xfrm flipV="1">
            <a:off x="4749800" y="3347155"/>
            <a:ext cx="107949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EC7C73-5868-4BD6-85E2-CBB4097B449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H="1" flipV="1">
            <a:off x="5829298" y="3347155"/>
            <a:ext cx="1749419" cy="5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1BB1B2-A028-4F70-9E06-99C991978D5C}"/>
              </a:ext>
            </a:extLst>
          </p:cNvPr>
          <p:cNvSpPr txBox="1"/>
          <p:nvPr/>
        </p:nvSpPr>
        <p:spPr>
          <a:xfrm>
            <a:off x="4311649" y="3352469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1838C-F68F-4A19-9C7D-BED4EAA71CDE}"/>
              </a:ext>
            </a:extLst>
          </p:cNvPr>
          <p:cNvSpPr txBox="1"/>
          <p:nvPr/>
        </p:nvSpPr>
        <p:spPr>
          <a:xfrm>
            <a:off x="6756398" y="3384404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63095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31E1E-C782-4346-A64C-AB18BAF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FB0-8EF9-4578-ABF5-9EFF556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7CDD-EE59-4AA0-887F-804ADFD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275-4730-43F5-B767-2F54701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55C3-1DDD-478A-B106-3768994540AD}"/>
              </a:ext>
            </a:extLst>
          </p:cNvPr>
          <p:cNvSpPr/>
          <p:nvPr/>
        </p:nvSpPr>
        <p:spPr>
          <a:xfrm>
            <a:off x="3848100" y="2324100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01BF3-131D-40C7-A6B8-475C18DB2D3C}"/>
              </a:ext>
            </a:extLst>
          </p:cNvPr>
          <p:cNvSpPr/>
          <p:nvPr/>
        </p:nvSpPr>
        <p:spPr>
          <a:xfrm>
            <a:off x="5118100" y="3942645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BE5D06-CC8F-4DE5-BAAE-92B572E2E07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775200" y="3289300"/>
            <a:ext cx="1270000" cy="65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B1A60F-19C7-49E7-9A77-12E3BB3C4D78}"/>
              </a:ext>
            </a:extLst>
          </p:cNvPr>
          <p:cNvSpPr txBox="1"/>
          <p:nvPr/>
        </p:nvSpPr>
        <p:spPr>
          <a:xfrm>
            <a:off x="4546601" y="3493774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1F45-7130-450B-B4AD-94D155D78848}"/>
              </a:ext>
            </a:extLst>
          </p:cNvPr>
          <p:cNvSpPr/>
          <p:nvPr/>
        </p:nvSpPr>
        <p:spPr>
          <a:xfrm>
            <a:off x="6438895" y="2324100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07BF4F-2F4E-443A-982D-F762715852E7}"/>
              </a:ext>
            </a:extLst>
          </p:cNvPr>
          <p:cNvCxnSpPr>
            <a:cxnSpLocks/>
          </p:cNvCxnSpPr>
          <p:nvPr/>
        </p:nvCxnSpPr>
        <p:spPr>
          <a:xfrm flipV="1">
            <a:off x="6146802" y="3341984"/>
            <a:ext cx="1015998" cy="60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7D2534-6E7D-439D-AB9D-FEC68BD2DF74}"/>
              </a:ext>
            </a:extLst>
          </p:cNvPr>
          <p:cNvSpPr txBox="1"/>
          <p:nvPr/>
        </p:nvSpPr>
        <p:spPr>
          <a:xfrm>
            <a:off x="6756398" y="3428720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89028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31E1E-C782-4346-A64C-AB18BAF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FB0-8EF9-4578-ABF5-9EFF556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7CDD-EE59-4AA0-887F-804ADFD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275-4730-43F5-B767-2F54701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55C3-1DDD-478A-B106-3768994540AD}"/>
              </a:ext>
            </a:extLst>
          </p:cNvPr>
          <p:cNvSpPr/>
          <p:nvPr/>
        </p:nvSpPr>
        <p:spPr>
          <a:xfrm>
            <a:off x="4432296" y="2382407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01BF3-131D-40C7-A6B8-475C18DB2D3C}"/>
              </a:ext>
            </a:extLst>
          </p:cNvPr>
          <p:cNvSpPr/>
          <p:nvPr/>
        </p:nvSpPr>
        <p:spPr>
          <a:xfrm>
            <a:off x="2019296" y="3613386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1A60F-19C7-49E7-9A77-12E3BB3C4D78}"/>
              </a:ext>
            </a:extLst>
          </p:cNvPr>
          <p:cNvSpPr txBox="1"/>
          <p:nvPr/>
        </p:nvSpPr>
        <p:spPr>
          <a:xfrm>
            <a:off x="6521447" y="3244454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1F45-7130-450B-B4AD-94D155D78848}"/>
              </a:ext>
            </a:extLst>
          </p:cNvPr>
          <p:cNvSpPr/>
          <p:nvPr/>
        </p:nvSpPr>
        <p:spPr>
          <a:xfrm>
            <a:off x="6934198" y="3691557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D2534-6E7D-439D-AB9D-FEC68BD2DF74}"/>
              </a:ext>
            </a:extLst>
          </p:cNvPr>
          <p:cNvSpPr txBox="1"/>
          <p:nvPr/>
        </p:nvSpPr>
        <p:spPr>
          <a:xfrm>
            <a:off x="3213101" y="3204768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52A73-9A63-4A1E-A776-C47E5B327A41}"/>
              </a:ext>
            </a:extLst>
          </p:cNvPr>
          <p:cNvSpPr/>
          <p:nvPr/>
        </p:nvSpPr>
        <p:spPr>
          <a:xfrm>
            <a:off x="4546601" y="5046681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9E2FD-41F9-48C1-A3D2-B6E1C81CF202}"/>
              </a:ext>
            </a:extLst>
          </p:cNvPr>
          <p:cNvCxnSpPr/>
          <p:nvPr/>
        </p:nvCxnSpPr>
        <p:spPr>
          <a:xfrm flipV="1">
            <a:off x="3873496" y="3347607"/>
            <a:ext cx="558800" cy="26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A41973-C3B5-48F9-9904-41F80C38D98F}"/>
              </a:ext>
            </a:extLst>
          </p:cNvPr>
          <p:cNvCxnSpPr/>
          <p:nvPr/>
        </p:nvCxnSpPr>
        <p:spPr>
          <a:xfrm>
            <a:off x="-431800" y="-965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36A1A-FEB0-4683-9F19-B1DCCE1DADA5}"/>
              </a:ext>
            </a:extLst>
          </p:cNvPr>
          <p:cNvCxnSpPr>
            <a:cxnSpLocks/>
          </p:cNvCxnSpPr>
          <p:nvPr/>
        </p:nvCxnSpPr>
        <p:spPr>
          <a:xfrm flipH="1" flipV="1">
            <a:off x="6286496" y="3347608"/>
            <a:ext cx="647702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436912-9437-4E6D-8510-EFE56CA90E35}"/>
              </a:ext>
            </a:extLst>
          </p:cNvPr>
          <p:cNvCxnSpPr>
            <a:cxnSpLocks/>
          </p:cNvCxnSpPr>
          <p:nvPr/>
        </p:nvCxnSpPr>
        <p:spPr>
          <a:xfrm flipH="1" flipV="1">
            <a:off x="3873496" y="4578586"/>
            <a:ext cx="673105" cy="49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0AEAFF-34C2-4CF9-BFE5-4CB1866F5652}"/>
              </a:ext>
            </a:extLst>
          </p:cNvPr>
          <p:cNvCxnSpPr>
            <a:cxnSpLocks/>
          </p:cNvCxnSpPr>
          <p:nvPr/>
        </p:nvCxnSpPr>
        <p:spPr>
          <a:xfrm flipV="1">
            <a:off x="6245220" y="4656757"/>
            <a:ext cx="688978" cy="39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122F89-EA22-472A-B6AB-CACC20E646F8}"/>
              </a:ext>
            </a:extLst>
          </p:cNvPr>
          <p:cNvSpPr txBox="1"/>
          <p:nvPr/>
        </p:nvSpPr>
        <p:spPr>
          <a:xfrm>
            <a:off x="6483345" y="4729365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C898D-073A-4958-854F-6955F979B1C8}"/>
              </a:ext>
            </a:extLst>
          </p:cNvPr>
          <p:cNvSpPr txBox="1"/>
          <p:nvPr/>
        </p:nvSpPr>
        <p:spPr>
          <a:xfrm>
            <a:off x="3327406" y="4739067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6729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dirty="0"/>
              <a:t>Polymorphism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8457"/>
            <a:ext cx="4020297" cy="2261417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Polymorphism in Java | Real Life Example of Polymorphism in Java">
            <a:extLst>
              <a:ext uri="{FF2B5EF4-FFF2-40B4-BE49-F238E27FC236}">
                <a16:creationId xmlns:a16="http://schemas.microsoft.com/office/drawing/2014/main" id="{5FD94DBB-66FD-44B6-9DCE-64542BF5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896" y="3218101"/>
            <a:ext cx="335921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object </a:t>
            </a:r>
            <a:r>
              <a:rPr lang="en-US" dirty="0" err="1"/>
              <a:t>exbiting</a:t>
            </a:r>
            <a:r>
              <a:rPr lang="en-US" dirty="0"/>
              <a:t> or performing more than one form is called as polymorphism.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Compile Time Polymorphism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Method </a:t>
            </a:r>
            <a:r>
              <a:rPr lang="en-US" dirty="0" err="1"/>
              <a:t>Overloding</a:t>
            </a: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Constructor </a:t>
            </a:r>
            <a:r>
              <a:rPr lang="en-US" dirty="0" err="1"/>
              <a:t>Overloding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Time Polymorphism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Method Overriding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Method Hiding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Absraction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/>
          <a:stretch/>
        </p:blipFill>
        <p:spPr>
          <a:xfrm>
            <a:off x="634009" y="581098"/>
            <a:ext cx="4020276" cy="2476136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bstraction In Java,Real Time Example,Diagram | ProtechBeach">
            <a:extLst>
              <a:ext uri="{FF2B5EF4-FFF2-40B4-BE49-F238E27FC236}">
                <a16:creationId xmlns:a16="http://schemas.microsoft.com/office/drawing/2014/main" id="{95E1AC2C-23E7-427C-9676-18AB3FC8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00" y="3294300"/>
            <a:ext cx="3715020" cy="27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Absraction</a:t>
            </a:r>
            <a:r>
              <a:rPr lang="en-US" dirty="0"/>
              <a:t> it is a process of hiding </a:t>
            </a:r>
            <a:r>
              <a:rPr lang="en-US" dirty="0" err="1"/>
              <a:t>Implimantation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can perform abstraction process with the help of “abstract” </a:t>
            </a:r>
            <a:r>
              <a:rPr lang="en-US" dirty="0" err="1"/>
              <a:t>Kyeword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Concrete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Abstract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 class consist </a:t>
            </a:r>
            <a:r>
              <a:rPr lang="en-US"/>
              <a:t>of at list </a:t>
            </a:r>
            <a:r>
              <a:rPr lang="en-US" dirty="0"/>
              <a:t>it’s one abstract method ,then it’s mandatory to make the class as abstract.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43675" y="2208089"/>
            <a:ext cx="5127625" cy="1450975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dirty="0"/>
              <a:t>Any Question ?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138"/>
            <a:ext cx="5451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694582"/>
            <a:ext cx="3466955" cy="173441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Name:- Vishal </a:t>
            </a:r>
            <a:r>
              <a:rPr lang="en-US" dirty="0" err="1"/>
              <a:t>Malkhan</a:t>
            </a:r>
            <a:r>
              <a:rPr lang="en-US" dirty="0"/>
              <a:t> Tawar</a:t>
            </a:r>
          </a:p>
          <a:p>
            <a:r>
              <a:rPr lang="en-US" dirty="0"/>
              <a:t>Email Id:-VISHAL.TAWAR@CAPGEMINI.COM</a:t>
            </a:r>
          </a:p>
          <a:p>
            <a:r>
              <a:rPr lang="en-US" dirty="0"/>
              <a:t>Employ Id:- 46195773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0">
            <a:extLst>
              <a:ext uri="{FF2B5EF4-FFF2-40B4-BE49-F238E27FC236}">
                <a16:creationId xmlns:a16="http://schemas.microsoft.com/office/drawing/2014/main" id="{A459ADE6-39B5-4D2B-B804-9E7F4F18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883968A-0790-403A-8861-3A61F1595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64">
            <a:extLst>
              <a:ext uri="{FF2B5EF4-FFF2-40B4-BE49-F238E27FC236}">
                <a16:creationId xmlns:a16="http://schemas.microsoft.com/office/drawing/2014/main" id="{4E9A2888-251D-4ACC-9A39-8C65906F5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66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r="11029" b="-5"/>
          <a:stretch/>
        </p:blipFill>
        <p:spPr>
          <a:xfrm>
            <a:off x="634000" y="581098"/>
            <a:ext cx="1929714" cy="2476136"/>
          </a:xfrm>
          <a:prstGeom prst="rect">
            <a:avLst/>
          </a:prstGeo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8" r="-4" b="-4"/>
          <a:stretch/>
        </p:blipFill>
        <p:spPr>
          <a:xfrm>
            <a:off x="2724581" y="581099"/>
            <a:ext cx="1929714" cy="2476136"/>
          </a:xfrm>
          <a:prstGeom prst="rect">
            <a:avLst/>
          </a:prstGeom>
        </p:spPr>
      </p:pic>
      <p:cxnSp>
        <p:nvCxnSpPr>
          <p:cNvPr id="79" name="Straight Connector 68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1" r="3" b="29910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80" name="Rectangle 70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F7DC0AC1-0BDF-5449-7822-2639F4D03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16184"/>
              </p:ext>
            </p:extLst>
          </p:nvPr>
        </p:nvGraphicFramePr>
        <p:xfrm>
          <a:off x="5144679" y="2198914"/>
          <a:ext cx="640506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413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Object Oriented Programming is a para-diagram , where we take all real time example and convert into </a:t>
            </a:r>
            <a:r>
              <a:rPr lang="en-US" dirty="0" err="1"/>
              <a:t>programatical</a:t>
            </a:r>
            <a:r>
              <a:rPr lang="en-US" dirty="0"/>
              <a:t> word.</a:t>
            </a: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Object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8457"/>
            <a:ext cx="4020297" cy="2261417"/>
          </a:xfrm>
          <a:prstGeom prst="rect">
            <a:avLst/>
          </a:prstGeom>
        </p:spPr>
      </p:pic>
      <p:cxnSp>
        <p:nvCxnSpPr>
          <p:cNvPr id="1034" name="Straight Connector 7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EF6C6-E3CB-4889-966C-0EEB427E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218101"/>
            <a:ext cx="4020297" cy="295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A Java object is </a:t>
            </a:r>
            <a:r>
              <a:rPr lang="en-US" b="1" i="0">
                <a:effectLst/>
                <a:latin typeface="arial" panose="020B0604020202020204" pitchFamily="34" charset="0"/>
              </a:rPr>
              <a:t>a member (also called an instance) of a Java class</a:t>
            </a:r>
            <a:r>
              <a:rPr lang="en-US" b="0" i="0">
                <a:effectLst/>
                <a:latin typeface="arial" panose="020B0604020202020204" pitchFamily="34" charset="0"/>
              </a:rPr>
              <a:t>. Each object has an identity, a behavior and a state. The state of an object is stored in fields (variables), while methods (functions) display the object's behavior.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35" name="Rectangle 7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6" name="Rectangle 7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Class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735709"/>
            <a:ext cx="5451627" cy="30665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276474"/>
            <a:ext cx="5127172" cy="3592619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class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in object-oriented programming to describe one or more objects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serves as a template for creating, or instantiating, specific objects within a program. While each object is created from a single class, one class can be used to instantiate multiple objects.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dirty="0"/>
              <a:t>Encapsulation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8457"/>
            <a:ext cx="4020297" cy="2261417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Encapsulation in Java, Real Life Example of Encapsulation in Java">
            <a:extLst>
              <a:ext uri="{FF2B5EF4-FFF2-40B4-BE49-F238E27FC236}">
                <a16:creationId xmlns:a16="http://schemas.microsoft.com/office/drawing/2014/main" id="{5F893219-C0C5-4494-B765-1B956DDD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662" y="3218101"/>
            <a:ext cx="3720969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</a:t>
            </a:r>
            <a:r>
              <a:rPr lang="en-US" dirty="0" err="1"/>
              <a:t>procces</a:t>
            </a:r>
            <a:r>
              <a:rPr lang="en-US" dirty="0"/>
              <a:t> of </a:t>
            </a:r>
            <a:r>
              <a:rPr lang="en-US" dirty="0" err="1"/>
              <a:t>bindind</a:t>
            </a:r>
            <a:r>
              <a:rPr lang="en-US" dirty="0"/>
              <a:t> between properties and </a:t>
            </a:r>
            <a:r>
              <a:rPr lang="en-US" dirty="0" err="1"/>
              <a:t>bahavior</a:t>
            </a:r>
            <a:r>
              <a:rPr lang="en-US" dirty="0"/>
              <a:t> of an object is classed as Encapsulation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Hiding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Private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Getter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Setter Method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dirty="0"/>
              <a:t>Inheritance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/>
          <a:stretch/>
        </p:blipFill>
        <p:spPr>
          <a:xfrm>
            <a:off x="608047" y="298029"/>
            <a:ext cx="4020297" cy="2600034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a process of acquiring the properties and </a:t>
            </a:r>
            <a:r>
              <a:rPr lang="en-US" dirty="0" err="1"/>
              <a:t>behaviour</a:t>
            </a:r>
            <a:r>
              <a:rPr lang="en-US" dirty="0"/>
              <a:t> of parent class to child class is called as Inheritance.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Extends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Single Level </a:t>
            </a:r>
            <a:r>
              <a:rPr lang="en-US" dirty="0" err="1"/>
              <a:t>Inhetance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 Level </a:t>
            </a:r>
            <a:r>
              <a:rPr lang="en-US" dirty="0" err="1"/>
              <a:t>Inhetance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Hierarchical </a:t>
            </a:r>
            <a:r>
              <a:rPr lang="en-US" dirty="0" err="1"/>
              <a:t>Inhetance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Multiple </a:t>
            </a:r>
            <a:r>
              <a:rPr lang="en-US" dirty="0" err="1"/>
              <a:t>Inhetance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Hybrid Inheritance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AutoShape 6" descr="Object Oriented Programming in Java | Java OOPs Concepts | Edureka">
            <a:extLst>
              <a:ext uri="{FF2B5EF4-FFF2-40B4-BE49-F238E27FC236}">
                <a16:creationId xmlns:a16="http://schemas.microsoft.com/office/drawing/2014/main" id="{E4BBAC07-B41C-433A-948C-9DE7FE501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Object Oriented Programming in Java | Java OOPs Concepts | Edureka">
            <a:extLst>
              <a:ext uri="{FF2B5EF4-FFF2-40B4-BE49-F238E27FC236}">
                <a16:creationId xmlns:a16="http://schemas.microsoft.com/office/drawing/2014/main" id="{C9135121-250B-4B35-8634-2B48AFEE0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What is a real life example of inheritance in Java? - Quora">
            <a:extLst>
              <a:ext uri="{FF2B5EF4-FFF2-40B4-BE49-F238E27FC236}">
                <a16:creationId xmlns:a16="http://schemas.microsoft.com/office/drawing/2014/main" id="{83FE0F31-3908-473A-8DCB-D11B75CC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0" y="3363285"/>
            <a:ext cx="3524250" cy="18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2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31E1E-C782-4346-A64C-AB18BAF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FB0-8EF9-4578-ABF5-9EFF556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7CDD-EE59-4AA0-887F-804ADFD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275-4730-43F5-B767-2F54701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55C3-1DDD-478A-B106-3768994540AD}"/>
              </a:ext>
            </a:extLst>
          </p:cNvPr>
          <p:cNvSpPr/>
          <p:nvPr/>
        </p:nvSpPr>
        <p:spPr>
          <a:xfrm>
            <a:off x="5118100" y="2324100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super()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01BF3-131D-40C7-A6B8-475C18DB2D3C}"/>
              </a:ext>
            </a:extLst>
          </p:cNvPr>
          <p:cNvSpPr/>
          <p:nvPr/>
        </p:nvSpPr>
        <p:spPr>
          <a:xfrm>
            <a:off x="5118100" y="3942645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BE5D06-CC8F-4DE5-BAAE-92B572E2E079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045200" y="3289300"/>
            <a:ext cx="0" cy="65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B1A60F-19C7-49E7-9A77-12E3BB3C4D78}"/>
              </a:ext>
            </a:extLst>
          </p:cNvPr>
          <p:cNvSpPr txBox="1"/>
          <p:nvPr/>
        </p:nvSpPr>
        <p:spPr>
          <a:xfrm>
            <a:off x="6146801" y="3454401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exteds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D066B7-D7EC-417F-8363-E822C66A2C1F}"/>
              </a:ext>
            </a:extLst>
          </p:cNvPr>
          <p:cNvCxnSpPr/>
          <p:nvPr/>
        </p:nvCxnSpPr>
        <p:spPr>
          <a:xfrm>
            <a:off x="7365996" y="2673927"/>
            <a:ext cx="1142993" cy="78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ABF4F9F-5702-46FF-88E9-4E45732E7E24}"/>
              </a:ext>
            </a:extLst>
          </p:cNvPr>
          <p:cNvCxnSpPr/>
          <p:nvPr/>
        </p:nvCxnSpPr>
        <p:spPr>
          <a:xfrm flipV="1">
            <a:off x="7479130" y="3454401"/>
            <a:ext cx="1029859" cy="10206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41C124-8ADB-46DA-B23D-1FF50E48AD09}"/>
              </a:ext>
            </a:extLst>
          </p:cNvPr>
          <p:cNvSpPr txBox="1"/>
          <p:nvPr/>
        </p:nvSpPr>
        <p:spPr>
          <a:xfrm>
            <a:off x="8617749" y="3269735"/>
            <a:ext cx="181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Single Level</a:t>
            </a:r>
          </a:p>
        </p:txBody>
      </p:sp>
    </p:spTree>
    <p:extLst>
      <p:ext uri="{BB962C8B-B14F-4D97-AF65-F5344CB8AC3E}">
        <p14:creationId xmlns:p14="http://schemas.microsoft.com/office/powerpoint/2010/main" val="247196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31E1E-C782-4346-A64C-AB18BAF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CFB0-8EF9-4578-ABF5-9EFF556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7CDD-EE59-4AA0-887F-804ADFD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275-4730-43F5-B767-2F54701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255C3-1DDD-478A-B106-3768994540AD}"/>
              </a:ext>
            </a:extLst>
          </p:cNvPr>
          <p:cNvSpPr/>
          <p:nvPr/>
        </p:nvSpPr>
        <p:spPr>
          <a:xfrm>
            <a:off x="5118100" y="2324487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01BF3-131D-40C7-A6B8-475C18DB2D3C}"/>
              </a:ext>
            </a:extLst>
          </p:cNvPr>
          <p:cNvSpPr/>
          <p:nvPr/>
        </p:nvSpPr>
        <p:spPr>
          <a:xfrm>
            <a:off x="5130800" y="3704256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BE5D06-CC8F-4DE5-BAAE-92B572E2E079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H="1" flipV="1">
            <a:off x="6045200" y="3289687"/>
            <a:ext cx="12700" cy="41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B1A60F-19C7-49E7-9A77-12E3BB3C4D78}"/>
              </a:ext>
            </a:extLst>
          </p:cNvPr>
          <p:cNvSpPr txBox="1"/>
          <p:nvPr/>
        </p:nvSpPr>
        <p:spPr>
          <a:xfrm>
            <a:off x="6070600" y="4703240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exteds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2573C-0C4F-43ED-A23D-603E86205635}"/>
              </a:ext>
            </a:extLst>
          </p:cNvPr>
          <p:cNvSpPr/>
          <p:nvPr/>
        </p:nvSpPr>
        <p:spPr>
          <a:xfrm>
            <a:off x="5181600" y="5078590"/>
            <a:ext cx="18542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  <a:p>
            <a:pPr algn="ctr"/>
            <a:r>
              <a:rPr lang="en-US" dirty="0"/>
              <a:t>super()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E55E1F-3EE4-4120-B02D-D3CC36246D8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57900" y="4669456"/>
            <a:ext cx="0" cy="41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51D3CC-AC93-4A63-8FBC-6A60F8EBB469}"/>
              </a:ext>
            </a:extLst>
          </p:cNvPr>
          <p:cNvSpPr txBox="1"/>
          <p:nvPr/>
        </p:nvSpPr>
        <p:spPr>
          <a:xfrm>
            <a:off x="6045200" y="3316027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exteds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19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0CAE7901CF1429F86FFA4B76D3129" ma:contentTypeVersion="5" ma:contentTypeDescription="Create a new document." ma:contentTypeScope="" ma:versionID="22fae3bb26128165a38a536236101e6f">
  <xsd:schema xmlns:xsd="http://www.w3.org/2001/XMLSchema" xmlns:xs="http://www.w3.org/2001/XMLSchema" xmlns:p="http://schemas.microsoft.com/office/2006/metadata/properties" xmlns:ns3="09821d51-f6f1-4ecd-881b-1e8b89362195" xmlns:ns4="73596fba-4204-4af4-b10b-4f56bba93b13" targetNamespace="http://schemas.microsoft.com/office/2006/metadata/properties" ma:root="true" ma:fieldsID="5938703f6d30db26ad4a4dbc7686f85f" ns3:_="" ns4:_="">
    <xsd:import namespace="09821d51-f6f1-4ecd-881b-1e8b89362195"/>
    <xsd:import namespace="73596fba-4204-4af4-b10b-4f56bba93b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21d51-f6f1-4ecd-881b-1e8b89362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96fba-4204-4af4-b10b-4f56bba93b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3596fba-4204-4af4-b10b-4f56bba93b13"/>
    <ds:schemaRef ds:uri="09821d51-f6f1-4ecd-881b-1e8b8936219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7AA0A3-2D9D-4A73-A7C9-E5A951604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21d51-f6f1-4ecd-881b-1e8b89362195"/>
    <ds:schemaRef ds:uri="73596fba-4204-4af4-b10b-4f56bba93b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335</TotalTime>
  <Words>555</Words>
  <Application>Microsoft Office PowerPoint</Application>
  <PresentationFormat>Widescreen</PresentationFormat>
  <Paragraphs>153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Wingdings</vt:lpstr>
      <vt:lpstr>Retrospect</vt:lpstr>
      <vt:lpstr>Object Oriented Programming Language (Opps)</vt:lpstr>
      <vt:lpstr>Agenda</vt:lpstr>
      <vt:lpstr>Introduction</vt:lpstr>
      <vt:lpstr>Object</vt:lpstr>
      <vt:lpstr>Class</vt:lpstr>
      <vt:lpstr>Encapsulation</vt:lpstr>
      <vt:lpstr>Inheritance</vt:lpstr>
      <vt:lpstr>Single Inheritance</vt:lpstr>
      <vt:lpstr>Multi Level Inheritance</vt:lpstr>
      <vt:lpstr>Hierarchical Inheritance</vt:lpstr>
      <vt:lpstr>Multiple Inheritance</vt:lpstr>
      <vt:lpstr>Hybrid Inheritance</vt:lpstr>
      <vt:lpstr>Polymorphism</vt:lpstr>
      <vt:lpstr>Absraction</vt:lpstr>
      <vt:lpstr>Any Question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Tawar, Vishal</dc:creator>
  <cp:lastModifiedBy>Tawar, Vishal</cp:lastModifiedBy>
  <cp:revision>8</cp:revision>
  <cp:lastPrinted>2022-04-15T06:25:39Z</cp:lastPrinted>
  <dcterms:created xsi:type="dcterms:W3CDTF">2022-04-05T02:43:51Z</dcterms:created>
  <dcterms:modified xsi:type="dcterms:W3CDTF">2022-04-15T06:27:07Z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0x010100DE00CAE7901CF1429F86FFA4B76D3129</vt:lpwstr>
  </property>
</Properties>
</file>